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9" r:id="rId4"/>
    <p:sldId id="266" r:id="rId5"/>
    <p:sldId id="267" r:id="rId6"/>
    <p:sldId id="268" r:id="rId7"/>
    <p:sldId id="259" r:id="rId8"/>
    <p:sldId id="270" r:id="rId9"/>
    <p:sldId id="260" r:id="rId10"/>
    <p:sldId id="264" r:id="rId11"/>
    <p:sldId id="265" r:id="rId12"/>
    <p:sldId id="272" r:id="rId13"/>
    <p:sldId id="271" r:id="rId14"/>
    <p:sldId id="263" r:id="rId15"/>
    <p:sldId id="273" r:id="rId16"/>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14056F"/>
    <a:srgbClr val="1B0793"/>
    <a:srgbClr val="2109B3"/>
    <a:srgbClr val="280BD3"/>
    <a:srgbClr val="240AC2"/>
    <a:srgbClr val="2C0CEA"/>
    <a:srgbClr val="351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4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Sheet1!$A$2:$A$9</cx:f>
        <cx:lvl ptCount="8">
          <cx:pt idx="0">United States</cx:pt>
          <cx:pt idx="1">China</cx:pt>
          <cx:pt idx="2">Japan</cx:pt>
          <cx:pt idx="3">Norway</cx:pt>
          <cx:pt idx="4">Ireland</cx:pt>
          <cx:pt idx="5">Taiwan</cx:pt>
          <cx:pt idx="6">Bangladesh</cx:pt>
          <cx:pt idx="7">UAE</cx:pt>
        </cx:lvl>
      </cx:strDim>
      <cx:numDim type="colorVal">
        <cx:f>Sheet1!$B$2:$B$9</cx:f>
        <cx:lvl ptCount="8" formatCode="General">
          <cx:pt idx="0">30</cx:pt>
          <cx:pt idx="1">30</cx:pt>
          <cx:pt idx="2">30</cx:pt>
          <cx:pt idx="3">30</cx:pt>
          <cx:pt idx="4">30</cx:pt>
          <cx:pt idx="5">30</cx:pt>
          <cx:pt idx="6">30</cx:pt>
          <cx:pt idx="7">30</cx:pt>
        </cx:lvl>
      </cx:numDim>
    </cx:data>
  </cx:chartData>
  <cx:chart>
    <cx:title pos="t" align="ctr" overlay="0">
      <cx:tx>
        <cx:txData>
          <cx:v>Clients Network</cx:v>
        </cx:txData>
      </cx:tx>
      <cx:txPr>
        <a:bodyPr spcFirstLastPara="1" vertOverflow="ellipsis" horzOverflow="overflow" wrap="square" lIns="0" tIns="0" rIns="0" bIns="0" anchor="ctr" anchorCtr="1"/>
        <a:lstStyle/>
        <a:p>
          <a:pPr algn="ctr" rtl="0">
            <a:defRPr/>
          </a:pPr>
          <a:r>
            <a:rPr lang="en-US" sz="1862" b="0" i="0" u="none" strike="noStrike" baseline="0" dirty="0">
              <a:solidFill>
                <a:prstClr val="black">
                  <a:lumMod val="65000"/>
                  <a:lumOff val="35000"/>
                </a:prstClr>
              </a:solidFill>
              <a:latin typeface="Calibri" panose="020F0502020204030204"/>
            </a:rPr>
            <a:t>Clients Network</a:t>
          </a:r>
        </a:p>
      </cx:txPr>
    </cx:title>
    <cx:plotArea>
      <cx:plotAreaRegion>
        <cx:series layoutId="regionMap" uniqueId="{8D47D5E8-4046-4CEC-9C9D-FF48F5207637}">
          <cx:tx>
            <cx:txData>
              <cx:f>Sheet1!$B$1</cx:f>
              <cx:v>Series1</cx:v>
            </cx:txData>
          </cx:tx>
          <cx:dataId val="0"/>
          <cx:layoutPr>
            <cx:geography cultureLanguage="en-US" cultureRegion="IN" attribution="Powered by Bing">
              <cx:geoCache provider="{E9337A44-BEBE-4D9F-B70C-5C5E7DAFC167}">
                <cx:binary>7HtZc9w4su5f6fDzpRsrQUxMT8QhWVXaLVuW2/YLQ5ZkrlgIgCTIX3+yvHTbap/uOTFzY+7D1YMU
IgoEkMuXX2ai/n4f/3Y/PN65n6IatP/bffzlWROC/dvPP/v75lHd+eeqvXfGm4/h+b1RP5uPH9v7
x58f3N3S6vpngjD7+b65c+ExPvvH3+Ft9aO5MPd3oTX65fTo1lePfhqC/5OxHw79dG8mHY7Ta3jT
L89udRseH366CXfh0T/76VGHNqyvV/v4y7PvPvnsp5+fvu8Pa/80wPbC9ABzqXzOEeWCUYE+/dBn
Pw1G11+GEymfI5zRlEomP/2wr2tf3SmY/09v69Om7h4e3KP3P335+4fp353kD6OtN8VnoRTmuPfb
m0+H/fl7of/j708ewPGfPPlGL09l9VdDT9VyZdxyt36Vyb+uDy6fS0wpRSj7rA/8nT4wei5oJlOZ
fV3ysxr+ehs/lv/XeU8E//XxU4lfvfjPS/z2v3Zfz/6vi5uw5yBmwoTkn81bfiduTp/DY5Zh/GX0
idi/WP9/ubsPP+1U6/7KN3+shB+/5YlKfvyhpwo6ygb8/4m9/+HB/1WXKJpW3/37VETT55xLKvBX
BPpeRRjR54JTyiQg12dU/OwSf7mNHyvjy7Qn0v/y9Km4i6v/vLjP7uyd/nr0f90jQNwpZ5hzQX7k
EZiK51KkPCX865qfxf2X2/ixuL9MeyLuL0+fivvs+j8v7vxO18Pdw6Nvvp7/X5c5oc8ziMBIcvoj
mUv0nIDARSazz8NPUOif29KP5f/t3CdK+HboqSby8j+viVP3ONzph3+fGjh5nqUcy5RA+D3+kO+C
QXK0fMk4mP/nYQSx+VvE+Sc29GMl/DbxiQZ+e/5U/Kf/D8D867t2+XcCDwFm+Q3zxOSJdP96vR8L
9+u8J7L9+vipaF//+p+37B/H+n8X5f//nOeP6dkfGNI3ecBv6VN5F+52n/Kuf3r0k0lCRvhk6p+l
b5/VfPrwyzPMgdL8ls0dX/Ed3FzerSaEx68Y9NuMxzsffnnG+HMI4JxCrM5SiRlKn/20PH4ZgZQO
MI5R+E0YAZjTxoXml2cJJs9TmnKYSQjLOOUw5s30dUzKLGUIpYjBKOK/JbzXZlhro3+T1Jf/f9KT
ujatDv6XZ7C8/fyp40aPC6eCSoIklgjDSQWM39+9gpwaPoz/TzLimdA+Zrmhsjl0HNOLKW36Pe/p
fRUydfKNaH6wHIDJk+UA2qmg9MjlM5QCe/l2ORbbhVeTlXnwFSn6NbV5xVtX/PkqGP1oGc44FhCr
acqeLNMMyTYmQ5A5HmW6E/NYn/UVigVK2vZsmOrlpPJe+xyvFF/htW1yExn5HGw/p7k/Outxle9l
m6VHEpdiksJx2XGX38jWxRFN0S4yV9aZD92A6pdbf9i6qvtojOEPfppZnpjBn6mU6HzDzbzvEu3c
TrveXut5237txlQV1dbDRI1x/7EXxL4aZ8Vfhbnvis2E/qL1yVjnyAz4HCcIp4XwfZ41ssr2U3Ts
tJ7nSAuXmK4YG1T1uw4pXagwoIfMVT0r01bA+kvq96Ym0/tG6+X95tZrJm11ldoBF9nQmL3M1PJa
JEQXOHFdqeZMbQUWi2s+6+9LOvRFdJ+t9N7Y1bV186Uy89u//7j8Wu75lEX9/vxY2/n9vxf2Ud8E
9/gYLu/s008e1/vto7/nWkcP/g1oniDC5yrR/wAXfzr4z2EJYeAR/zOWfIk431eXjo76ad5nREnS
FAgQBXgQUBD6DlKwIM85JhKB0XPO0gwY6hdIEfg55UxABYlk+Jg0fIETnD2XlADbkphAbieI+N+g
CQVk/MbkjytiwJIUUyJSCbgGG/jW5AfcOY2Xnj9muAqT3BHLbDIUyM7t9obzyfZ3LHHc7/W4+pWV
gUTexCIxFfpQa8d0UhgSe3EmG75OZS8TPZ4sUg3+cuDKJmtu+sjtB96HLpoSZDV0tKiFYPhRRLNO
r4YmiuEuy7it7qmiY3pVp+1oaa4w+MlQMMudetFgFBZd1gMHT8vNwpW6wGIdYcu1Ung9J4rq7mPi
ZwNzvlHpF+P+FnKPkPo7LLBUIkmY5CmTKaiPoCNGfgMLAqt2atIme6wWo7vxJCg2sJOBzd6Jk83X
oV2KrbVD+3FAVUuq/Z8vjyF2fL++EIDABMIOBU3BZr5ff+to5lOUtg8d7mnfFsFQTpscYlEydnsX
l9qF0jWhZk2esGSz+nphdPWkwGxLF3oW0kYDwhgzUoevJM9GGPuLTQLL/GaTAhQG1TV2DI8I7Inj
Y9z6RkgahabqopX3qIOk7D2jbk5uSNpznuSOqpqczEs2a1UgxRwRuXCDF30+bAj7IlAdxW23oCm5
+Yt9fVbP7+rjHJHsmJNTgqhgWZY+MXGERm1E2/iD2whq/I7wOCNSThCsJ/PRb1pkaWF8bRcPyF9t
DU7zwOuA1TkYMrhlXZjehkgvCIu6Q9eq4nVtTtZxGbm5qmLb47gWFYmevPPjqMZ65zrC9LhTw7SR
UCCDUq/KzHHUDhc0YkPTa7mKWoz7Ps3mhL6otMJjvOzrZpbgRtOctljmqAP1nYxbKlpVDklnnS6H
YebSFSKBaU3eq0XAn3owGRnzdO1F+p5I10yn/SdpLo0iHS9kEtdE7ZaZJCo5MSTLhitNJhA3Bo+b
xBX1A4cXJB0ZKcrttiHQG7IZ3tq890HhLdfeSd2WqRVDN+WmxRS2kY4hhfVRjKBu2dXwG1x1Aflu
Yza6ai/GmY6nAiV9SnY2M7Ck6mNH5zO0kKqtiyEq79vDEMehG26pmTpJr9I1SGZPuxQlZD7jfnZg
sWtL+23J5bJ6OpZNPyk5v1q6KKhWedeEzFRFMpl6QSofKSAKuZajtGLZ1SNQjvE1X+W8mdcIrQoE
WeEekfTKBL+Y9HVrUcrqEuwcsGDfuBHjrlA48+7jKsjoszOexoW8xzyuIbtiaqnsSy1l15Ndp32C
htwCA4yhAMaYjWSnzQq6LZdIIDLnKInWzMUI5s6zYmVrtVz00ge/5W7olvZMJzJzSRHbBvkDQ0NY
PqRI9WtTVqyyWudKaOXe6nHMkinPcCpA+ptyR62N2so6vchUKwAQdDOkZCoqPmHQvGKsAgWtOmTw
57NpDC3EovdaDH2KDk527WTz2aFU4dz52gjYBul7ki99MsvXLjiT3Vgtk2GvWl7zvKnr5YavLe/K
tV2qQ8tmetIiup0qF+eTydXmlXApKaLkzZVogbgUI5vd6wqM+oTV3PgcvK/50Dk7vK1Ra8oocTXk
2UDDAUssioVofp5Z9N704I56selFurS2FKxpQLsocftORLbrTDu92LohoB1YbthlK6IDWGyq7hs7
3RDM7LljSX2uZh923LNYTJ7VJ7OZZNnIJXspbDMWfWvbh9aPVTk0ts5XpnXJKzmeZRtR+7XSlcu1
5Qxena26YJ0W+wVeeZola/PBRTMdyNpUD6Psh0Mf8bDlq+z4vumQubEsJVs+1Gj0eUJNfbvELbsb
Es1zSSf1eslIu0MkoDOGZNPmJknoBQt827vg9aPvRPUSJbwNeROofMCqZnMusMWvZtI17d6uOtlh
r8IrP7NweoSC0q9xOqPerX3O1ZIVlZBVk71tZyLXU4h1070nrMM7M9ngirpVzZrPlGePWeBClUmV
uDMlueElw6F7GWfaF5wrc859wGNRZY25Q523F1EwdO5TfLRQyAxszup5OYtuipdI9PNppkxy1va0
IWUG6PeAl4UCdd4y3OQBuMa7xY7L45gksSAt3u687wzJZWWBUmybB8ttBjvkCTZuKu229PEsneoj
fca2vVqxACBWNhbzQgd6BtnXYM+AyLs9sRM554OKeUf5G76s92iqqiuGwX1mP4VSiRG1eR3VLEq+
GrpjIugr2zD3brURmD0iU6h9PvV97PtCtDW3eTJRdjdPo8kpGfTBxIXmBKnwMmLdv/TNGvqiD6G+
HZt1fOuiVSQf4xSLCjvb5R3sj+Y4S6seHC82W8FitlxL4puh0Nvc3XXKbnlSI/VGm3bMrZ3xS2lY
dmqJy4rJoeqMtZrd+SyNF92G3ZxbwyZYtAp5NSVjsdZTfZFmiWnzAffyziXQwiyz0Y5dzjs/XqdL
2u8B6NO0kO0mTgI2zbU1atzRpXG3xGh7mKeID52d0ztHq9ul27rbbVRbdhgtW/NuVPXjCgI5NEFM
085wtALrl7zKHRvXc9zXIUfNPJ+msreHEdpIOK+Fl7dSB/mBRktfd64yH+Zt3h4nMPByFoZcsqqj
BwSRohzjGG4UNUnOFz1fJM737zdk9IEOuFoLPW3sqlkRg1gWAZFQ12YJRO0+PRGIVYX1ujv0fHK3
fiUU9j+TM4w03Xcp9e8GW43XUjfuBK+DvFHKbee178ZdFAC5eadVe6UZCmduYsu19pV77bKM3dN+
BnAg4zpfsVWB84x0eYFpmM6jE8tpu0RqcjNl+lClipXNmALrWgDzTrfEVRdV1biXG8ma2wxw+924
ZeE1BPz6BJxNXG44CdcQ6tv9ICt+0S4DpkVQciizbdUU7N3p/VYn5rrvs+a6jsaOhbQD2rulG9/Z
MLEacvNtu3CSTedttfR5nSjzuqabVIDZKu6o6LMTbGJdzHZjL7K5podmcslDUpHMoYuVs62Vxaoi
JlkpJquy7KLndBZhh4zrh5APkGJeLImtr+WEh6uErfrNENwdzKlzH1r8xitgMN0kuqsoO5/m3OL2
TBpL3k9JNS3F0Czocp3FdNuSeR4PDRkoK2SDxTmrjMv2ErJdeaaazJYmerbls2qWMpObEnm3BTnn
ilb6yiQe4fM1GQXIOkVLcBejnJdhj6PDy6lmo3pBI0teCi1bW6TRNWbXSOtedXU7q50bzNqcq7Y3
bZk4zdfDWlU4OYjZ++3Vmmk3NYcj9UClHKMZTA9SM0vdn/VQOnIDZNLAXAqupmq+7Iep8wWdcP16
EZtZC4OG9EKHpcLlgoEingdoDoU3vG22zAGOOBt4CsSp1kldncwhFWecRKS71xtdKzLnK1Qj5HRG
AOzQacaaeT2Mw6pd2cyeTzcyqfsuX0g9SJe7pKqHvkiYjDctTWSak4YNL82Kk+2wpHTtCiRGgi4W
2UVdEDcicSkGgNPSrONWGr21Zx0JbZFi0Z+FZI2+ezGsSSo3CuLXKKoSI6L6uc9XS7h6EQLrslCu
aZcOJNeTN+AP2ebHYsIrUTuGp6G56BvbpbnSNm7FFuKoc6rW7SYVU9ef6JZxs6sXvlz2LaTOZRfb
eEJrhrMyzVAjcp92Dp/2tbN9bicu1pwscX2dBhKuEi6jKFRXMZ8L1lNXrGudvsE2cQ+zBGpCnV3J
wZgK0109N2QiBVC4JjFF8Mnk0yUXTfpqTZgRQMymbG2HApA0wAcM1J1iew8gNGbprrGDzXk94ih3
vRJYNDtLouH8EidzOt12mVbVSTdm7A4qN++3ralv68a+r6XlXQ5pgrpZFtHtqqxyBwTBAwFIpO4m
zcR2PqxkuHK0nfZz42RhR7vZXKQU2Vwprm6cHtLSuXTNp6xlgK9zUPehrra9MMOQj3WsLm0PcaXA
0S9juUGwYdfSN/RGcOdc2c5ZBcSvAYPJY90uD9jY/qUdtc92Xoj6whttbqbRh3o3xXquTlOtapEn
KspTZbqxJHoc9v1Y8RvdI7yToTHnfcWTS9JHdk5sOhem9qjoJaRFJSHVfKcnMR22SMiQIwFBuERy
Hv3O4tRc+T5bwql1S5VLv0CRb+zrrmCpn20usaqgoqASPZ36FA63W02Cb7bKtQ8V8cN46JJmLh04
5ZJva++uIMpD8G/TfijbDvgFbKF6BVGn3U9CpsWkbfOma2v8PuUo7mOP5cEgqfbCiu466ZArZpU2
b5FWt0OHIJOCxG0vSNW9MwsJJufUmHcUVe5sIrSKeeVilxXtMLGzyhI4dI2qPWvjXGSM0BcdpCVn
84Lb+76h4n1f1fhtj+lyMWNNS25Hc0rXen1jxED6I6ZFm9MOjZdpVVHgrQCORyNk96xXkIitWh2j
diT+g5mzpN0NadtChFKQspxqrltTeNfGUIZhM5AIiKXDBR0AR/I0aTt+OVhPPjRNE/qcDLCHvBtE
kxU9vLfQaQo20ayWn6p0IqKEFH4eHHCtvj5T1oRfLWRtTdFbuHfzHgLv4nKZZMt8koQ+LYPtkpN2
5OQ27Vizx9vcT3m7JvYF57H7MM2ZhfAAmefeTBWUK03F6YXnmTu364aH3NVAaS6in+yHnoTYFp45
ILbtPMT7EFbwFXBKyNMmyyl7mBcJg7Kb553uZnq2jGNdQXCNG5B5wedHRuVc7ZVowjlbIX/LE6Aj
oRyqMeG7ZFRdXaBt5m+CH4Z3ws6x6D315YCSEV1Ni8A3AbI8ua8CcLg8DUszHBYgVWeAfnrZxbFp
OqByEqin23xirmiz4KSYKjqO+aoQtztnZ13no7dgRAVrVNOxft7Xc2pHqfqi64Gkud0xjZ2Lah1b
Apya6mp7q/2k+xfE4MVDldZXPUCaTM1mC4enelgPCSKdZi/SiVZZ3uOxpXcDEiLRxZxksav2xuk+
osu+MamRUDYHz7T5tDXKT4WAgMvXssEQt4Z8ChDl11LPa6X68zWroKRT+AkSMHs9zFDGpHn09SSn
vZvs2L6t656ZulzAVcQM8E2pdvkcR5OGfQ1cTZ9OzZSoj370cea7pu9bpXd8XHF/UyGSiPlgk64N
unQrS1B33UFREfTAEuPbqcunSS9xzqOD4z+qRAoEcvSdXktpm8jfckhxm5sxgrW+T2wK9YMwSCgz
JARX0Z5D5x9BJswBxyETBj/cxEPNoHeQHoSCroI5HbGX7bvJLk3S5Dpb1i2BzLbqlhRCBMBxeDM1
UFDILgIQyniFOolWVky1n0Yo/reIgLYg5HWm+0CzSc+q5EOYVn1OJzjelsM1REJ8kXJPVXVDA7dt
ukvN2LT0DE3TuJqqpG0AjgO5Qz3urc06wOMkmLLnQ31JGsga8spKQMxVtkCiMnZog1DravcNg3bP
2BYa2MiwsF2tI2uHnV0WZiTUDrTJLjagftmuSoa0mvMwV9JOOWajZDuxbpQdHHHqjc2m4TbZjA85
MVCQztkEvrPDaaMekO6BZU0cNa7fmdTLppwd0SLmGxnDSygiTuuuC96eybaerzni8wkdp/bCoIoW
PUmnyw6vq9pZqsJpmCU6UKgi33QyLuJ0BAoncqrtyvKol14fXECkCDGzi85nNPcPdoMuB0ArU1We
QhydykC39ZVvkyUCQUiGHTBQyBCrznJ+cCkLqqxUFj8kWxVXm+N6GfGrrG97XsL1U33vkBQu990M
qYHekhmyEdfhZgd0wvmTqeH9/FAn8VhxAUYNDZKtb+o91G7nKtmrCWfydiKj1EWFmDE7tiJ/gr0R
74Z5YFCwFBWpTQEFxZZDhipWf6WyFE0lQXwKb/22uBqUYyvVFBrLcQaChMk5Y1Dcuqoh81Y5G4GH
X0Y7sZgvtBc70afDWVJ7k/tt4oWz2Xxl1ToWZJ18mWkux1wkoTlsaAXFiFgnOY3ZeDLaYeyKCQpm
H7ZudmAblXw5JcjAOTe7T7GN1ysou2TQYJK7bjLLY9IdSUHf2foiARj27yG5XJqXolPuyLooaU+A
waRnjgnefgCIpOuBzqx7ZRZaXUaV1A+1wyD5bNniSaiqCSoj29bG3LZouc0in64XNzRwBChtj/ki
lAE0FarJY8/lKwzlQ1HKziynGIoWbbnQuv11oQx6C7z37ESzDppfi+M3Y1WbfSAavU2dx7kUcSsb
N2w3jPptzaEbu15Bn4W0JZn8HCBD0dbnsp3lfFqnzgDM6y36vK6WCNuVQ5MvDrLhwmqxkj053qHL
EYVmQ1nPdAboTVQFVZhgRTXltPYjkAK9+ks62emiJnjOSsRrK/ZdGOzrJYqA92vQcErVp+I9c01W
5woI+IsxOTJen7FM58Cp1zZP+0ouue7HtikhoHcLlIXm5XpTUAHIt9TadNfPW7eWFKl2t40R5tSc
+9M6ImXLmdqPi2/0jlQ+Fkvg6zsBaDGfx6CdLYdxzl557sIEy3E+QkLQQhVIEXNJh4qcZ83Qiw8y
qVaVO1zJ8yRpyId1aPuzmFh/TZXvCtxm5G7UYdI77YVci5b7DurNC2vXclrWzueDy0K1m5o2GwB/
HR3OO0xWvg/pwt8kVWPjFVSuegrFAKPWfLAKv2ulrldorGJ3ZSrp0U4sfIWkQBIHIbNCXO0U7prX
PY9uKSBuAqsDfl421I3ZUW7pi4UuUIamxFRX2aDo23F1uM7naXhHvTJvXTAmhzuWUHsM4DaZrGcw
+cG9q5MF1cCtYlIkwDwu3bSpwkPd5b2up+TUdeDUpWt78SJMwZwFPqoCMvL+AuoC4iSpUPYGKsat
ADOo0w+WbHQXGfKvZreS096bQIpuzpYjW0PqlEsNJR7hfXbiaaPTcpMJECfVynjQnMzDK+igtaWD
4lbpwNRZMVI+7YC+4HO9mmavugW/bao1vpVVwLn1Eyrrjfc7lQ3VR2iJoZJxFm4zoPsHzCr8wdRz
/xbBFJ4nEQRHaPLWKZZdxjFpD3YO4HXZdGeUCdd2QmuVZ8EgDH6wXcs66YHRYKYOEA+chjTD0zIT
/ByqaMnFMhL3awfFjjKLkKiMcGthy2ODzZskG9hN11CmCgZV/VNrNeYm75ahp/R+naD673a9hXqQ
+wABqldzKTNareItZLRG2VeOecP4i9A1I6C8zzI5QhtrhJ5okwOqd2qEXkNnqXnB1tXL9bCQGKGx
QA2KoTlFU6O67TSrujXcVm1c+D3XzPQnnclUYEXFHApJmc2cLQ7Aq5fpe6FUEk47idsUlXMY8Qa0
MUNrW7g+dSieTmuEKmaeQpdzz5hesvep1gFAZbT9EAfAMd4gXgLP0wqqpGta17txZLWZT2MPNL7b
xxX6o+A0KWWM5+vcWPOIxmQVvoQrIoOod94ua980+dbWPTTubF1haG6ADY7QBqm7ekPjy5lmAVKY
lsbUuTcmW6q5K5eNZ5D3kZS2sbvqOuMnU/olzVK8Q5ZOfvww9duM1xzeYtu1WAwDSpZvtgFkOKmg
x9nJAirWx5OwtEZyODR1nMX465TUG+F5W2U9jMF1M5HG8yR4SJjPu9VXQ1pEJDMx/0Vv8/sbF9A1
hOubacoyuHADTTroyXzfNWz5SgSvW/HQG3tsaChQE6hf9XIAhScG2lL5nzcEv2/mHleEFio0K6EV
CN/PQMf2/rd9SijOZQE1tX5Un1ecW24h0aJcO88gIW7Y5Iowo5gQuNzcQVPwL458bIT+3o5kAsG3
FBhcLaIpZvLYwP9+A7FpE9I4mjykiTv2IevtUx9wyFiAfWgXgOf2HFXh9H9z8E/rMskgEHJEwNGe
rmun1QiT0OyhXqE7nwLxsoN/2zBIzep8gR5Q+0JX8BUf6DI0hpD0L+QOt82fHPsocWgQw03QjMBt
g++PXfO5TVBs6EMiBjHSgi9w2egOrhyAQ5qtFcNVCzV+fEn7cZ1ueo/Q1uS+aQcQyp8L4nubA0Fw
AhbHoUYHl4MJp08UENIWdWuvq/tKbpq7gxmtqtZdUqkjyKyZO4LMny/5x8Nn0ERmcKUMSQRfCXpy
sagRTTV0K3IPLF3gPsR+xemG4c6WW6AZtWuzCtpxbgKpj0C+wILfG/TfzJ3Zct1I0qSfCL8BSKw3
c3FwVq4SKbIk3cDEkgpbYt/z6edLUj2/eKQmre6mra1YIk8RyC0ywsPdtU5duJuy2mzmdzaCdcb5
YAJCOGzPlAYB8SQ4e5skVLkbNoPxlGYdNdKRaKqpA+VSpyiJxjl3lBNlJch5s1lCW/BWbmam433Z
eDnYuwESfR+WaUlxTge8s+/KKav6p7fnTB/9X8+JZenTaWpOGGwXOGGvN8w4xyDSrVqeFhqQbAJz
LEwmy6TjQmt66QQ1YGMXul0NzFrrL1mTjP92siw6qQ5wG9IhRziQQF6/Bp3cflh7r36qpGvAdsnh
edCEnlaTOvpSxC4MGcrlrvhW5m4F96Rrys5yj4GRG4ClbQovRXNk1pT/qsqUnC6dpaDb8h4B43yP
QVgTng87MLBZYe+c5rCImS5wpcQTRD2PXr+u1+RIR2HImiqa2xWCXWT45cTPAH3Let0GhVqN+7lp
4lMf0oZOolJRXVyWKflfvKlC04uHiLrQkHdeGSakTbYIF24r28hXq7owVSj5rQXNBkCQt9ffes0o
IVJ5lFle6JmWcD2XnuTrmWdnVu1UTc1XnzYknezGpKPfbqg1yDkjS/ma/0A+oVkUEjyOn43P4aSx
Yt3rXuZBeO1+nMX7B9o5j+JcstC23NCyuLUIJGfbgo5gT5VQN1+bjlNE5wxU07m2rVSsl6IfV6Yj
BExTjyXZwOpvxrSb2zQi4M/eXdKq2DiSoeXqsdNQ9E2QeZpKtThTKcNDMbp6eeoeSAu8XcNbd02X
F+pRSa+gr2NKqek9GbPPAtVVmPJNAW9PPQblsrB2wiUtiiklzWQItg3YRL8HdddrV4ACQ8Vqnx8f
BomxzpugXnJ+RQ13gzfPjEqzqIbGLYtvS+9VbbMPp86aqLlqNVx1XUE/XMqys8mUk7hcjokDDelL
FVSx80hJb7HJ/CCBkTXBvoHM9fbeOA/hzL4PvMUF7sDTFedkI7LIKrHofX1VVtlTPyy26VP0zXVe
y5MY25lA8fYTz6OR7ROLbBqz8Pe4u8+f2Hdmn86lmL8IinM24zw6OvzZcJjYft7UwnmieQleQk9m
HPrk2n+haLz9Gpr49yoqwktG0cLF5domXGJxdiiUoH1Af6d8LJ2qHMRmqEfX+AHY1BKNUkpda9fF
fp19mPogIeI0qVsnuyQY7KneBL4/SyAiO2kvZRx494voZLBu+tnyprshMMwsal211JdsIrDwnFaq
7ujHnqUPO5nvdFdPKdnFKc6LQZ/8yXHFrc1936wbUXRimQ5vj9g6i2uB4IIi3dA6HrBHCNmvw0Dh
xWk1t73/MI2VCd2PpoYN3W9Set86JFnOMbVmOjUgC6HGYpPhmQNoUDzoUzHm8Izu48XTW9puMzgz
x6yhRCJEtooW4r6VU0Pqrdy14NTFc6nZh9YKWfax862WY/T2kLQi49dFDMiANJGbqMYKWpZ5lvW2
8JVUnVf2QzCkgrM1NIl+gcEQoz66z+fYhqXEu8Xpoo84sVKHlK5puWiM1ILwaC2u/lbdFn3xTYa5
7xzpGet5aFe6Azdxu/CpLBV6iGtSQhYuDL8T+yboJtFHK/cFw31naK/Ta4ehIcN1bIujYsKkds6G
NtBg8eVYrw+CmpTpH7qWraWkyuq/BzMo6AOsQ92qRwjM+n4sjdpiQRavlMm6U6VnDck+FMY4P5Cl
dkwHnTPB7hOTIppUmRGyxZxZNjq6jYTNY2aTpIMnkpHwwGyITf4EG9ViKqDKMBXD4AO3Ri49Wo5E
Gto5f3qZHx0Ki29vT8LZGQ1IF8iufNsNIOiav6W61qwcb/Va49NU+jXR4SW9tdNgmYoIDi7VxzuX
v312HelHOoLE3uRagqd2TlE185oUsln8T/1osUNoYQxsKO5+5sfJG6d2d/Fs0E3feFLAfjvKKa5I
WQh6zNLcLXL44Hs9xTT9DycgGHAgpzta5HwKuI+DPywVF9XPZUvauWIqFxlUnBVOkV6OpFj0QgD2
64I2XHPoeSagA2/i0hVQj4VH5/U9du6zYPX1cfL0JUCQsCyHLOi8siEd7CHM0BcGSPdkvBnGQjRR
PJtxfgPzyunWXZt2XhNsUG+EebrpujZrL0w5isXdNGQ7xmWXlIZzDV7rC2BHGBJ/Q1Yyj3M8Ot62
8Ktafndyqbq7svZKPA5oYM23zmSZoJFBXoVuA8NNOP24n2cX5LZr03ipN15pltaVMDsr3ALhh1aU
L8PYxcgXglblm7SaOihpyVJMHIZJdfMqN4vh5k6+D21rdO49OawOravFGufx0IRzasXkb3EC0J5C
q5SRr+SsFARgtmIDDLECW9KDyr39FPoJTcfSWNSn2avt7HF0ZEI3whlsK1qpT+t14yVDH27DzJ6L
KKEfcaROH7Ztbc7qMg4r0zxYs5Xa+8Tog9TcNUVdOg+rOyWF8RACxSyfFrixw7XRD5Vxx43hj9/d
zvO6B+VPSVVDT6qttP8YLkoWhziDB75XEJrKehMWtbDTyKef1gZPVkkj/Xtqw5NctmyVtf0RjsM8
02OVc2/lwMxV6wZb6gBXeoe4pDl5A1fQKIoDLTa6w+mPNKjEwCwvlgg651qJemJLw5Lqm/Sj8MzB
M3dV5TSNfxrDOEvlVeUuBYTdfEqGebpC7JJk2T6G3jm6d3FF7+Wku5tJsGeveAIawqR0v0n2QYZQ
JDEcD9QqjTtA29Oc9EaaHeas5LahHU6PZt1OTTa6n2tjpEF0YnPMRhzNIK0wsceGrAtpzSqCxbuV
tu/zZXj5JsIXyc/MEAU3RM+6d9onNbahPV3kXkeH8WgthuH70Zq7xegfYCZbpdy4zqTvRdi7GcNJ
hMul8m2JV88Mo9xNQze5XedmbvwPeWyA1e39Qhh2cyrGNQymWw+uXBZu2jDUWbXfDW5aPPpJHBuK
7oXsmSljbQnZ10TtNnUvDRF3vryysjaz5Ic8n2ks7ODkzn2y+w9FWNj6ldYJ5NLemUm6Zu3WhLPQ
BdtqgNhYfbYTuk0tyKcMabwkQdtGHXUwM2sHY8YNEtGn0r+E9ydl2bRtqHN6J+0ZfdSk9Na9fZ7O
esaEHAq+1H06GPdV6euQ70xDEvhROA81G0DRr/MOQ9iVfK55GWoK3ZLpa3ONIHGX9DFPk6lFkVmB
iLMuVuOktvuXJRc9z5UT5oB3xmh0LIVRQclyfsAWCak4uiwj04rmwFr9NsqC1B0NVtAZ2/FxyKsx
q5gvI1U13CvlWMt1kPv6lTNWuoEcw87iCYIftU+xsegN5nWGXnm6nHxPhlAXh+00WXyUKzZoZ95h
qnoeG/0cT9cJ0T4hTUj5ngv32LsvXCcOReTMIQDQpvHhuZu7n7snVr1GX/3c0IOjBf48GSO7pot+
5rihqzTv3Ba9W1wLM+uM+59Tbbx8/D+T/PI5kAK7uEb8VPICVgVr46nIvCbrDlklVgbd2gprGfgW
dH7MewrwpA437stC1QpwFqR0WOESn+igrYCyVgEHyrsNy7Fmlia7lHzEbsDYOsB+EU/hpjBXnfQm
pQvROQJsNVvaHc8zWDecIOLay5hSO6NGi5q68mbrCFitq3PzZWlftgcMTcn8eHRQ+OL6Ug9+8daU
fZpYtPdIJJzU45trDZsqfVBGBnkIHncq9PS+bCQ1riNvySD1b7GyjtYgtZkv2F39kOpXf5lQQ82K
P9RS1I6/M0y3KvITkKy/NIdEI1rmbs7o3E1XLyT7pp9Z32yCmv5keUnF9oFaUerBdxPJ7m2PSkP/
QnvSX5wpCfgiK1Mfh1K5+v2r0UvS+WGUiUyyfZUgRLhPW2El4lj0q28Nl+Jlr2R5Hw7+4eeUw8Ho
eJ3lhY3PDVDz8LzJCu75yYLBaD6QueXBtG1aY6iyyOyTmIe7eQpLAaZKA7YpAQyAbF746H5NewtF
Bvcr3yvW0cuDfUGyuKwXIuzlUh8HpzbLMpKhI8tpE/cJsCFE8ZHPp/A2+ELS6Mqbsh3554oqwvvq
mrMFVNSiepI3E9wLQIG5y3m6lYLYP3pVvFAFxKvSex9+iafxe0HHAyZ6l8ox2MmSK7bcLUZFz4rW
DlfV8gWWf068QXNRF8Xxp/CGZmDa5fsxldS7f69O7whxbPKU6TiI5zPT1oFk1nuImbF6FGlQz8MD
DNJ09o7Qd/TQlzDpmSIBXa5gREUy9+7OU6Ym8g800/iZtTR614BX6S3+gp8GfTHzX1ujrcc7ZJnN
l44NzufbDCjU2GRSgSuHjl1U4QbIYvXKa0Ezjk94MDXY1JM79iBqLyCLslyJeGOskHDYpyRuFb9D
vUBvMWU5qGHrOgV4KSoKSt+ypHaqokECTLiX9EH1eRqcOUOulBTBQKgUXky/7qanlcM0U+vpyRsz
oaECewwKVEu5pEdI42mVjPLLTHoWGxdz3HdddhOKXIOUyEMIP34RCw9iAjDWGu+WOIeFv/fmxpX9
FujC8hz48RS4X51EWJTkXIa6raAMRzEq+G362ijdWM857AiLzfcyk/kAMetGZGaGQIV+Sxn7Hws1
zsZ9RzINqqCg8nhfibfsL2NuFDOQO6YeAyINg+BPealRKglvRGMBYVnPzVcvXNPWenIW6ckbz2ub
Fc6YDRfD+Ad6cL7ENJFCId1NL8G/DdSblt89gkjOxfDJTNo8SdBzrCJd7maf3Kb9Hk7Z1CI3ihGo
oOFAMFSGkWGrvnhUzmg79WbkdoBXM1hWTU7p+y583ZFdXuahHU18E2bOxp/R8C3bnyN5Wcu2ge3t
wvYXWjIUP2t6foqOQhiW7Dqyf314s77Un4A7ypzF+bNyyLVMg09AcdMfjAXoRLmjcte9jUzGDUc5
IVuMb9SwWs0OIptu9/FW+ic/t+xPMZHr6x+94OE6nBpJ1C1rR7fesjsz+DCmfjLXm9msQM+dVcWh
fZrbSp/yxFAaDuxR1PHFIS0bTkhv2N+OSf/hBtxSv3nxrIMJXx7kdiFXGg1TFvulYquyXPmaDg5J
42PxErDg+erf3AaWBqMN2WoQsu+8znG2ZVK2dbyB9g1JaXzpKw0zesfpIrMTncalzsIz/Enq1xqf
D5xRF9wjELef1TqNrQWZWxhRek/6sbKLbOOmPd3GXZpLLah6mRBwYB30isDTKiynt4z8MrWF9IN3
gK+zgh4sh/jADoYHQefsN1g5HTyS06Kx79O69nhrP0kWTsNcE2Zbw9EnSL407aas1e/+di2tcdRf
ugD68fQH4WaGrosu+xxnRUZSG3PvA1W9hMYcDFjPP90d+WIy9F/l32dAE6fJRAjBs4Cs+Keny/pf
FIxzULSQYqzqP3vELJa6jtomdpxbP6RnRUT2Ut0sHLOcFa6hK3JOfgbHt4f9GkJwTZP9E6DuDxD7
C/a5/fpd4knYwLd5cq/7mN7XzLV0Pg6nwBc7VZM6vzfPvz8QiSTAgReENuBieIYrFmlnWrI047sX
ol1ScOOf/Gc54c+T/fYAzxT/eoRgt6brIySwLdpRZw9cZO4k1SC9u58RY4YXz1FaIau77n5x+gAF
ThOr7uM4w1/flmOl4/mzrNTolcN99M4bvd7pvBGlVBByeaFGoTd/3hZbQ9OY/VW0d/LlUM3kdZzx
ZYR70u6zYMpYAtrDKyczFFwOpBZGql8EkkI7qmhqqez3LqoVl6scid2KPLJp+TjAZGzdZKugnozm
l35W8xJm3x7E+TKycI4pTAwogGSt4LzLyr3bDvZiTDdpX+jIpJ4ToaZ3q/HjagSjc/Xvn+eaLKT+
n+d5Z+Csv5CN2IE53vy89pYkha9s1kTWGi1hlvwraM01gfytAGSRwM1R/S0cCOQUVjVlOdeNlpqS
JOvV8AvJuaj6Vl8Ybw/wdfwBn8Vlg43KKUTdDKJ5hmdCFl2yDvLN0a+MrnAjGCS++Op1HJj3juDv
j2LpYEF4gUOl75+HujK2y3VMvOT4kopMLugI+8huNRH8eVT/yq/h8KPWDmT9uQnDrx4M/+dTXfL/
Nz/yX30f/n90c6AV/t/NHH417vpfNxmb/+bFyCHE5AVDBg8cjbwBSiBR+cUaJgj+B5U5KCxiRxgW
XB7/z8fBxhfO1n4trkUDGZyesINmXDvD2Ob/YCCKNww3LC35wP43Tg6vEWBa1BCd+fWuQ1+JF3k2
Efjl9kJgvwKRhNlR5bWz7+FPHRIUCJGnKnlIROHsf5maDy9X8H83RfD1kSfOOHha+AFg2rkpQSWs
oocFlRzXOFgiOLHxJ2dKy9OKiPF6BSm8siVY7NsPfR3eXh5qmYQ20oIgdJ6ZDb8M0u6DeZxq5LtD
6xpXvSzSrVVBWDf413fG9zobeH4UDT/h2oJTyaKfHXxw2VU1HjzYdSzzq1A5xjY1Q2cTm0Wxp8Hv
0Gnw8RTQ/5YGcF7fHunZ43HaoYECVQfHISBtVvR1AuBCyJ4lWoljMYzjZobuuB9qZXyw0x5Pjbbu
FBy+1LlB99g+VRhEHN5+vnU21byALSzXcpgJQhH7+vULFPOE749ntcd41ItcLPYD9WH2tZiwIgDC
o76Lu9S5bOwWV452PLRl5Q4g2baXRdPQW/e+Ny6HANj687wKmWzffsGz/f78frZtWpSsUHgs8+z9
strFqlea0J+DdNzIspq2vbt4x0BOy25AVffh7eed0RF8/cDA1UkZFkUBtBQO/6/podENwTANY380
FI/doG+zYVCuwgt2Zlw7d2nd5nd5V2wLmJhwNW06IgCz6xUNpmLYvf02uLz8mhf7gesILgsdcCw6
iM758StHv4Y5EBfHydYKyaZLwnoDGtRftLYFcV90aX41NWH9GXH/dw+vqQNMQbXr5eqguUC/fSdU
bH51arvL4JF3SRdVInMek2FsTt2aokuC42xN0TJYAVVWwIGriS9XZdUaJ8SZM93URNr7eKpjmt2l
+fXtIQq9gv+b+r8MEeMVi1XW5/D8BDYDuuSsysqj2wClblQFzLMdgMcfZOcVUe03y2MNlgDvdrTC
G4TfBa3cMrlCtdsfEKhBLCvj/mkCFPmA+FDeS3c0vy7h6h3XKUeeUFjNl6B245Pfj/l3YUm4FGqw
v43KCCEVQCvCt8CexKPT9yZygkr113OJAqlNQnn/9nBf3/4/R0tjnxpHQFA8Z0Ia0xwXgZHKowIT
3ngQZqN+dY13GoXnp4ZtY5kcFtvS+QyXxutNHLgFHBBW4egXXfIZDHoDGNefJlKcH0FhLv8uXutd
apluQPHIbWF5z43wX+K1v0CeVx2PE2WdXCO0veDFliiEJvBOOPjDeeBi0DcsW8aj9/p6YOUCi1H0
vTzOU5Jcy7BaHjAPkffKaPuLUWTyvrTS7O7tNTsP0np45KCk3BbNOGiVrx8q8DLDqKMqQSeH5GnI
5yBAxtFyEnO3tiCBp554XEOwrGKQHKLONd5b0PMwrV/B1Rw1zKIwBzqv24zZ8/PJLJpjh23HNnNJ
vRFzVZB/EenG12+P9w+7h5WkNKXMoFN6ToKZBCYrA2rcYwOIcu9k0LbxPvJxQVhpZcph+Pvt51n6
kj0LAYI0S3OsmGNSrNcTTB2VZ0jn6iNdaoVXAkyoYZf6WLZsnKGeykgZhfpg+Um1TY08TrZxHWRX
q93hRjEhT8hPNZ2A6yrO+icUt+NTaTcT9/Uci/2cecZV7AzNl7df+o8rQikEuZfNb57f3Hbp4V+A
dv2o/RE2hUFmEvuyugwTp/309qP+tOlhd+vU0WIc5xVDFWRt3zIk0qEuvrbs3roe+2W+MOw2uHBE
UV2mYvKObz/0D+ODkkOJAsBser6rX+qXM61mp4XFYVTHRVTOHu+d+Hqde+9YubHxTnX5h/MFSx7m
Hw/TXvvny4+FhlRrUx9j1JjVvvTy/KoUKthNTtt/HAdrPdGrHpLIHWv3ag7K5J0N/6ex8nTtoC3I
xLRV9q9jHU3lzwauIMfSScZNOTBCRE/h7ZjV4Tvo05+2uiYraSo8rPjz1JYE3dPBsjyigesvlkr0
F72nuJsDU4nHhCZcvg1q1V8Y7btL+od5RiGF6SHIB6nuOSe+DQqp3NlrUPOa00FA+rqDTwZUgTNb
fJ2rldiVob6Qm5VuB/qfhGzr7V31p63sE8p8F2mJ9dtSK6gn0xS4zdFJTe+YwAc7Ib416SH3H8vE
sNyNtOV7Od0flpeICWBIeebBJzxL6UCCBJ48BM8kd8Kb2JjI6Giolek286ANvD3CP1zwmPbBzSV9
pHd9HjwbKqSgmIP62JKr3WRl9zD172apf3gIxDD2KvkqbS37LCsuQ9HRx06JCPgC5BvMEMIcNxls
SN4ezB9mDikj5Fd2LKM6nznZq8lo6BpA3GqdxyLr+x6rGrT8U4HQ85298YejAa2YzNvxcWb9jQHY
1TNqsGXojmTo9qFM4apsQ5OMVnlBeZkarfEhHuspi2bDewdv+tN8QqwKkbRaFuDT2Q1v5Ny/EJ/g
SxWege2A8wRpYtm9PZl/2PuYQ4ZsfshLv9/hoWG2/mL65RGlOttQkTSoZOkvYKRk+75o52yThcl7
ycsfLnPOOk1NRsZVdV5AKaSW6Srj8kiP1nmsitX4EKil/RSIOj/mHnKtt0epcZPfLnMqWeQP3B6/
U2gTIMuSLmR9zIUoveOyTnG7ySFC/MNh8B8IDKGxgds9P6gmiPHnmcMePV89TUgg8/afxrHk/Zzb
VAFdtfoHoxlEsF3n9Ml1MnL/wh1mHHMgqGpKRCh2IkX1VEPg/0Ti0vz19nD+cALAA+mG6rvX/I3o
CJeoH5wKka3dGAYeTNITW7+Njb+G3Jpe/jqQ/9qZ+MOzdGDkYoDihnZD//yXK9e3gyaATUFyi2HD
doBguFed0R9CjUX862EheOUGAjzmkefX0Gq2Q7Xaqzw+Ix696ePBGwfG1onT/J1EQiNfZxvCobQD
ZiDi06Y6p8GWmRZmLjGHa4GosaHTNIMXeM3B6qT5tRpshftY59bqdpArl8+4Bt53My3kfW/MVREh
mbI/rMGkrga/KR8ctViYQ5h1FqW1UT+9PTG2vgxe56IOMYhMG5YlQe+8PdQ6a++uKYBIOVfJZTOL
5pv0pXHV9EsK9TzLkqcRAf2nwW2TGY8G7WPS2epj4qftba7g8KV4mH7sMACOcKnI7mo5TtsUSuSF
h0fLxzmoloOZzeO2wz3qcvay8Z2gfdZz0TUmBSY3PAkNf2nCb+mM1SiDhDWojnSosd4c67CJcqeP
N640KewJPzdGlYJgDLiQmImFNBiF5dvziGv0a/ozoAX5HIQVnDlDW3f1zoJqgDNigyNLffSHLpBR
3rVJejtXTmdFXd7sstwYb32i00YN86OfF767cbvM3Lpo5/6xi/px6bCliYDjhvtxMTIOQz5sk6Je
jsHa5RE+Bt6lM8jbCbckA2fWTY9TmTG7TzO67jhFgUMnvOunuzZNvlVr+uD5enuJ5ZSU4SEL84rO
TuFvvLiqIlFcmpXEIMCP8GPaZmFznNp056TVLfyJq8TLD32zPuCQFE3hVyyctobsj3QmPq7zdDn7
oULfJrcqnb9A395OobpdATHyrVd5J5hfPqylEShlPamufQyMZtPMXtS4wVVvQ54Iu9OQmZHI7d0w
tPs8kaepL3+MsbEzy+7g9Dk+MCkEpemLGPoowFHTBbxIZQ1+U0RDbuwMjPc2sjCOam4vF7c8mpqd
58BC7cOp2pr5IPBecb+OVg0eoMJPjhlvi+qDwGGgoFxSctHSkP4mG6zkiJ0CPmHpndPhVVHJ6kuV
Q1kdc+Jv/CT89uOKewZ492cgjW1jm3vfvYJ78z0rIcEVySfc006pY980vtpb7W2S2JdT0H2hs0+v
fwSakvOmm4uDkYc7VNeRZeBtkSA3V+tlZyzFVk3wKgb3osGmLmvv5uayN93Pk/cd2dq0QTxxG1TZ
vlu/OziEbQJt1wA79MJrzB/B+I+yxcXYrxsCKn43yUF2CGQD9+TnMG2q/hKZNv6PInhsLKvEbaA/
YOZwbcvap7gsLix8JuQ4HH2ZtbupTj7ZrbdnF2/oBG6EWeHo1cYVfgIK3svEvK7TrRy9h4TtLP38
Yexwu0XJD73shNiKbr6Fm5Pcuwa2AtYS3/hIsFXvPTRF/x2dKO6FcAilkTgHpMcb4eU7/FK/4Aez
CdFobLrV/IpY6EasE9VvbByc5qbvLucEkNYI8Yer8HQ1TsA+USrcK9WLg6q4ZivvMhm8a7GEm6qe
l8iz8ou2w8lLkPhO4YM/mLhtOPcBZOSNIavrkL/qbYsT4hCVIt/4WbYTovviFPXf9CKupya9xHYB
cleYop4uLzM/u3bpkEdJiXcODsobwuRDrtp7cy4/WmH/t7LagyLniob4R8fhajprZw2c7b8zq7h0
3AKVdf6Ym5+rEEtFjkmWL4c1mx7DvjoaYf+EzVECZ7KNyjb9pw/6U1xbG2HU39PJu7Ljblt2TMKS
bU1MMYxpcnCeCy4h5F2l43RMvPhUF10X0TvoLqc83eM9eo1TJxaF/hZ3r0/SnfA+w6TT1xEkbPkd
9iHHc0sY013FrbgpxwSbiPlUm8HWnktIocEJI5Mj0vQ7xQQ2bXGJ48IG565wE+TtDGdzar6INR3K
g6whCkb9AuxI1tyM8Ebj5lqm7he78jZ47O4qrEHWqrnLHDSxGzhx2xYmT5mIXe81A0yyGqpmQO5B
nwI36GJTwNq/l35WRpjO3JRd8zSZs3wMevRpgbPHT+6bj5mi0413bV9/BM30sFVBdO3Mx3xI8JeY
/EMllk1RDVcVHNAIAikGKWNyWxXU/ZvC+V4a1qdQjTduygs3yVG5x7HF4AQDo3qLGfaGfHmTwbY2
C5zG8ihops99aBxxGPqIKmHflP7nnLAahy7ivfrvGm+vY52oeGv5SrMhU/cvV/nWabXxvT0E9WXT
dfJWLm61h6bnR0WJ0xA+RG68M2Xff0omiMgEnMS+zRMK6Gjt/VbhzQJ8e2hh/D65qcyNbR172Xbw
Q8RuEOrxRsr9izgs/AfLGSBCjQxP4amDVdRyjG2rx/EJS/Qoxu//PpOJ8T1osHraDLhF/PAxCFRF
9Y9p1dpq1Ve7dLHwvirCMWq8xAZVHdU3E7LPyUVEtRmK2r+RmAXB3J+aT67qvocxJ0Q0oXkEW+7x
g6ER9cARlR4M5tQ72WE/XeP1q8aDtFRwigmzt3TX5RE2NYaocxUbn9p6zT6vdot0vzYz75i6i/GP
a/fNLggHgqFZZOtw5WYy/JS1Ir6tZC9JXZyq3uH3GOCBgsYP+VHvqp2hcgfbxiYrN7E/Dde1pNAC
iMbNLWxFYe6nyU0j/nqEr329uE8r1krrZnDL9UuHJdEJ+0xj3AFIFQcssVLNoPTcXTX3OXYclRzA
56cvpNHl3xZ6gRPtFnElS9k8YtMxblZsc669Kozx6bCLhjWaU9Qp8X3vc+BLWcJWdVTo7NHE1d4G
mvJy28/aD3LR/odqVeO0ccI+FFuZyXqfmmYfLWtWbG2FF1dQm/UHA8u7q4xi7i/c4tat2cXZBT4m
9ckQlbmvtF/GGpaVQ0Acgi+eY3QnWNHEHsPjPp2nz37jYQxWGukFLPnveTe5iGUWcSw9ATbjBvfO
Un/zh6E8VhQF9/x9D90nN/fFEY9xfDXsehGbuiunm3I0Hcw5TZHuepR36Lpa+wn0qv+YQv+DKe8U
F3R1IF62Xv5gGZaxU4CaV2ac7rwSh0jtBjFm83BB666rIs+Y5bbKMRn2LDXvav42kl3W42SOcfnS
MklemKX7bszXfWy1HqyxHIuaJKWzqdVyGLgO5tKgWPUlYBoWykMMo7qXEfXMwRqM4GlpswLUywkg
T2JaWywxtPsqtaJGBeW2UDK5GlVrbn0/na7TVIgBews5baELWielIMLjg2gGl0jHjAjfRwyqJjf4
Os05eXsVjFs4dmMfscctPKTzBtvXSRiPwZpeDypWf0H8aw7Lklk/sjat/okTN3kwTFTZqv0YG75N
yUcSfbDCMdnHjZPfLipurvwKN20CxpD5KOj8OnK9lj/7c7Z155Lgks3NjR9a5lODid6xwgwD0qdh
3vXIZEiHDHs3ybk6YQesLpzJ8zdhByM7mhuL3HGY7B/eWJoR+Wq87TEl2buV/VdvChqmaJfpS3fL
oEKQaDTVhe/M0JuShumq62YkJ2n9B0RZ419OAeKXVJ477dzVrco9SMp0XAZ7/TvwUV1FmngbFbPZ
yp3fTB53QM7N0yaruF3dADMpt3SWj1CU1V9jZltHt1rs7eKPU/MhQ31OatsuxpOVr9ismzYuWNif
PjYpt+FiFlXUduy1rTOpZVsh5ygic54RCE5VMRxSSJA7aNIZMjILAUIY958MN/2/zJ3HcuRalmV/
Ja3nKIMWg55AuKS7k0EZnMBCEVprfH0v8GVnkk4WvV/WpM2yXqbZs4obDlxccc7ea2s1EjxUSExi
ubzWciUUnCnspQ4gva/ChWsTdvNmNnL4vVUfgYH3rasxA7wodjOn6AACsFZaHJV4z8mWlydjlOvK
fh0kWQYbw4pveyTUP5v8ZRwW7Puspn9oUymeERn7ZLjCowFRJla1m0Zh8R0N33DCGXhnChnvtpIy
a9+2nYlgUc+BYA89i3moVP4PvW8sXDZxvhuKvtq1pSr4tqGJ3ZM+ZCPGllZ3tD7ca3WQbrIxFkF4
KclKqdmoJ8sYHKmqqzWfbbciW6XzZowaHvX5zh3TXlhJma5uq6lddhCuk88DgpLEqejU3EZNZyVP
cPw5LBtyu5HUAWZaB2bXrtrpjyaU3UEYU3U7pVP5XeNWsqa5Hd/IRGCs0f6Vt6msDV5mCOFvEOXz
QznEKdLhfN1C2rzpDPWhqUNOn8IwuPOwnA9DNPSsXkBQG6dLYn4pFNL+OwEW6qEztWCX4Uxw5iAZ
YD0AKdiiMgatWdLOix1hVtp9qdbRXZ7lUmLXjQAUidPCqZoga+26VtNkj/8HzZXhyPASwpTIHDWO
HKXudA9zJzubht+Sv5IW3cmDIa78QBnv6kIw1wDJe8/U0BNgEwEV2ZN4YJQBTU8yfc3b2Sj0yaW/
5Qt2invvLjTG7KZo/RLjhvxqtGolChWNofwJxTpYqanSiG4OWPFGl7TQTXH2wU8KC7jIk1VuNRRV
S4pCeoUKeDPRef6Jucrajlm/QK1UrV/r/mAthN06veqnufkd+mAfnbnEL+GmalXSDh+o1LmBEcne
yDnIyYI0f0mFTjqWeqjd9xaMJ0TXfXDVpxEoeqzGKYtp0Xdu0+nwvbCcdDc90LXNbBbFVs4gxY1F
JO8xYIGYQsVzLCdlmdrdvK8z/GRCU1ApG0td4oYk1bavKj8aSkKgfNLcmQTwPDZ6ucQd9JS7S6Vl
2PBIW1A1SFzkp1TzngXrT6hYuTdzWtk3eVBtirjPf/RjwIQ3ArcshH7btpYFUK3COMaZkzunkp44
cgUeLcHJMccidktV+Rn3Q/0o1hp3k7mTnqLGFPDmGQ9SKc0OKlrZpqEgwpERDWUbjRan2AL8ZZ5b
8UafixAa79C6fq6BDx0my0XSp1z5HBHkYSgyFgS4rQGrn91r7PsCTXyiH6rwFkVFto6DOjzMbQy0
qtf6fFUZvXJKgK1+U5JhPgrlROlisHD7wn/9BoKvuYX7XLVgClHDF5mImkaczC1zv3gMlVpw26H2
H8a4am4EAAK1E8HJWWXLI8LcP1EriTvXiPR6Y9RD4CnJE7sfq3guB9KdKiUzFaCJiyu9QIoIUpBH
h6DRwdrlwU5s5h9mKNe20rTmSm4ScSPlxECAywBDJ9Ri/Y0Dzgu4juIZfzP3kLB+7Pyx/m7U1k/K
Cr0zGayBEusvIT0RVxrpGVZaca2wLnh5kM3fjKR9EAbfh+guRDc4ytII91EwrYMK9n0m50Q+dfrg
douZupOpsdZWmx1EvbE8VW8rz6+yeg8tjbSCIrVWcPIcOHD1VuWSd6AetcYpIENnxLW1yqo5eKxN
IdhOGSUAJbtLp5B7Q9OWO+6VEwQLP7+ylAwCndRjt/LVn12ULGe7UfcsmX9w2PTyrIy+RxA9d9xw
VVeqdfjJ5gyUYg5NT4gbYQUFjrIC1BEWg5HQlixfDpr1YYo7ohjq9sESey4qoNN2MHegD4gYPhxJ
iuLElvTIou7g+26kCvo9+LI5t0vCckJsISUUykKynCYJLC/vBP1AekQIT6To130mCCA/cQ9reLcP
sTlmpzHWyl8EcMATzcfbDortSopncRV2UfbYDUG/HkZ19ORiuMOVKNPvL7WHFErvoSYmw8OakxwC
8sJdMdpEaj7tUrEUt3I6iMe6a/s1uvpuI1WBabeZGbkVIL7dzCXv1xAp4qrVwYoHlcHhrDPHe1Wd
LIfnXzoGdsQdep/Oy0PlOeKy6o5KOnsEhzDDJei5FsXpGkQavk8wwSnGRU5JQpQfraEtvaQGOicP
FRT4QjFwRKW/pCZqH1q/Ujes6P3Or1s6SGQOeWqnBT+HCZi1XuUhkhgleaBW0/2oBb24sSI9epJ7
0VYrLV93manswZ43LqLB2kZq3u8EwMPWJsopK0MkK72pVBreXTrj/w/7/AVaV+QqEwSPeF6HwESh
rm5EuQ6PCO4rRw3YdEUiKTwh7KpdPXGaDnu/XxlSIbq8stQJoX5zBAeXR6THWuGZUiKSTNR6/QLk
bR0BNKinxbUdJ6bM4XOcoLel9SobCGVTGqv8NiZ4n8uItXDIEiiaCKUcy2Dt0bnDuHGaFQc9GUcv
EU3uzFaU5CupraqVgNZshQtU8W2Vg30ESyvpD1NaRTjqe31Pub5eIWufmacANQ3A8ot8vDhJkSaB
3BqEjcCpbmsmXedMrYLDowqCbyl3JpsBBrc1zdpGwVWHtjmam1SAsT6KJbWOphJtiHBXaQGjcxL1
Y1qp/U02x8c+54DfC/NvPI8xouXkYEYYv+RBll+KsA+drsqnmxk094pMJP1Jgdu8x882y3DnOy2y
Rb2793s5v6qKEHSwlh9b0Oa0h8GBNOJjniT9iayd1O1CWbBhgLdOIxLTl0oQ21S5TW5KKBw0bQ3I
Ta30Q01Lhbqer3Y7AgxBEwyVvxblKORrHxMPDJn1MEhy7KUx6GxtmK/AxuqaU2DBIXqDPjj20mmt
QTT+3XO2WrUI3LaSXMbXQ1ws1HHWXEPksIK7HyWKQwyT+qz22Ogw0wqeL8nZvdA0/t5sdMyFPuL8
YCJaRm2xy5MhMZ1QD/40gxLI5RwRTlKHxs+kKqG8drG0sUJVves0rrx5ppeuRO2ccksWK3akpwbb
Rzw/G4BnXKlsZztQo+C+sKwrKekoShsD8NNmbI+pOef3WQ4L2YigAvelkuwGZFEUdCaRirys3+m9
v56KodlauEvXBdgdIGkB8Qv1eCzSiui1nMmtdVZ5o+Nz/SWm1YOsDvlVnxulE00jZnFzjHZW5mOJ
NhoDKz3e/tWoN90VkRvN7ZS0g9Nl3B8deCGULsslngCmDv7/IHzBbajZHYRXT8IA68xTn+1EnxYb
tbByXLUkuazEDOxBnMWbAjU+qU60NGRBwQ4PzswhHSrZyCRJvIycSK8E35C8YfYPQqS0t4qeUGmb
Kd5kcF/chvyW3wqEV0ephIbTAV+eFZpaZhv0yq+JghoRd7I6PhoQHteaWu66JKyObTBQNk7HZyup
/4DpM1ZGTUNh0OpphblLXFvDkO3GvsAJmJZ6/4fGh5TDKir6+xgz3mNqxvVvrXqJa4O7plaIG9mn
W0DpLXMMec6+B0UFUVbRu13dD+ouqcb+epYntpBBz1sArFaz8WPJpNzZBvoazIOKPZi7fIm3lFKe
7n8LBhYvP5jTDfTrGANVCpqzzH03DhL8fCX+IpvIsmKVFi1fUiIAtKd83HBgJHDs2c+GkdoapNWx
SkKv7aKQxyphiTWsn7UqS7t6sPx1kla0DRB9nqZ8XII+YvFKU6zgaijS2EG7Vlg40qtE5IZeh8Mq
5IYh2RyjBfZRrSxGW53qpPd0vGsYndVJJdkiqMWAv1BVDm4jT9TbUtQYjVsMUI25gtxRMs5XBU3L
rZEk1yGGZq8IOIJj4iGxb0ro6iRztRKLOdkiHxXZOMzyYYZqNcKBrwgg4YKXKI4M9WWlt3Uy2ppE
cATF6lDyuij6Rs2K5nBCiamcOA4aRlJyjB5hduuz5AS0ZFYMMxwxQPprCXzhcfSJmZLDWV1cu46E
KBf7DV7RLvrR53Nnq2rUbug9RSvJEjx8ypUt+SLlicrq9oNi+RsA29c422qqNDCGuDuV92Kv4gET
R9me/S4SvGLwx0f65JGDxzz0ClGvXgY0Dz8KtscbkG8TNXdAagUl0DXGbOWA91F+ynUjYVngpE2u
IYlsf8ogkNaGrz5bZUkum5XLdoeHYCuJSbo1BGkfFNojEQ351sia0o2q7r4gTnSfqkq/sbKmcbVK
nb3MMtvvZFDoJuElQ+uVqsr62+Sqth4MAhsomyZuqnQVQO60O4zok3elH02rUFbDZ2r9AQE1dUhl
uelLuhx+4xlWQ5fNjKKj0FfmmptWTxqHEOw6Zumek0GxWciZm0YNBKcGMLPLslnkDNsq95QUKDGb
hbyvQ705aP1oXMNXoHc/WMzCwuQcDjm9XOmEWq24ToEVScf2ZvYj/XqcwGvMIRUdLai75Sym7UHK
Y46EUdH9SOjmFXZrjappjzzDW7FVIjLqsKT+jhD4RDbnl/o6l0c2jJomU8u5YefDcT+wWdO8M31j
T1pdSddKEoxNJyfZltQ1WbaNivpOpTX+02yExTY2ehJXikB6kKgxrYhyBS3gA0Bkae1nrsiIHp9r
TPabOCrblSRaoxcZLUAToRlUG3hq/Ij9rb6VarU6wgbkzE3G2xw4IysZ2JNZqHXbChJ6JUGcRz8C
cjBrp9b7LHAnMxgPIGYMV6Hv9qsNY4GPJyRVbFoaUn4xD6dZEOqbwk9kKF55eRdLQcJpIp+4C9JJ
AHaj9/tEH8TYCWJgOK4xW/RP5kSSfg9RWl/FwZD9FDOdpIAQL/t1P5EgSzoC4PqrrM05BJhVEV81
JpF6dkIKQ+gaYyQ/qniOX5oOaq0zSX2+l2OTjXmMDbKXhFz2r3MYBWy93LivxA6h+KE2cjiq0qDp
mwpKwu8pwkwxsy6+BFMRmHvOYfoGAxb76ihIoe90ltSLIMDrfF/quUalqBGqOyEI1QcrzdpfYl6W
VAv9ICYBuUUuQ/il+Nw1Yu/OWc9ft4uF6CrokP4mkIQfUiupXlQwR8+8ZNDmcmTV3iALKkS+uCxd
xCqB6Vh6m3Z2owgoQtGZmzgtJ536fSJv/FCRb8u0bo5TKCoZO2M05VArCvUQNhmyhUEEtWSLKkVy
N+wWh4gVjPc5AWekypBkci2rr38vABWaA5ZHjFccMKvvzTRqMD+Snn+WePa/DfnIL5EM66SgNDxo
IAMpj1ihv5lGY7wvfDkV10M2WbsYeHRly3qXVIcgN0TFRvYZNbcxneNN4ItBsDYyFDNR34fNbR+X
ibRSs1gFsEJ/3+0LJQW4kQfJNsXxSqAoDVjFFemGRUQKkjU1+ZZKZUPmq/e7WKndpqHbyoYQop/P
JkmxLdPP9sbQpLeVGbfrsstGzSMLjAeCw59HKqE8JSuL8Cd1xSyNpRXaCU4WWYOKB2g2z7sMqG6Q
TDent5Q0gifK8NygLaFUV500EP3XGM2O+jkoJMgwD+IYw0jCuznSDy3atZ9P7a9m6FoCoQFF6Frc
RXsL5c+Rgix/fAKWk1Ub8YoJ64WvPqhA1xdMTAerFppsqyu/6zknEyuO4fVh01j5VR9vTF9H0QMd
PvgpCUF8pcE8b+wee0jv1TqFJydeUHjYx3uZaAhkCAU9xqm4NXCxx07UJFPmtlHHbAx8DclKY/I/
yVGLrjpK4w9UBCKI0xFsbJsw6fFHYWnVXTzk7a+492WDEp0i/BAAoz9phVLdUdUUuNxNhe5GZoL/
HbPLcF+LSv1YQaFxEik3H7gzQOdSgpGkwcQ6FLXO+aBaQL/ExAg0FBvWKxQ0nMd9eRHQpcBSYebE
CIcbTQYwJXCubFlIj3wHbeaMFGfJLOlS5OyKNAWNKxObpiOTMJVg3RmD+FSm5DY5aYsYnAoWM6vu
Y/XBpEKf236l8CKqWKMpUYspL5O0gX0f4dQAcNf43xDbse9SDM5OEUYHt+rN8GClVnpttblPipdP
XRWeOR/9zPumAJpNo4eYbQp3aIW1B6XKmAS0Qr+ncqv/JoY0viK8UaYMOQ0sD2KLAL4VVCOzU27m
tNWnaMHXxiIfT1osksW4BJZAnIdmwQ4TmPKGxQwUyoqXQMScjJFOJcjM7WNNIQBVNlHi9mQUbahR
DfeCGcUbEa3bSaFhcAvGpnNSeFXPbAv+ITT09HbSjOouscyw2YHRN35z2RkyyP8t30bU4kbhQDAL
+BWEgpNZi7J6zTk6iFcFXObCmakjPqUTHJitUZRys5VxuH5jK6p01wTCGW/1qYs3tWkEKFH4PjJn
oMXxDLuE+U336ogOpV1PWpGsCmIiXoJkCp7oTvE4cWZP+WlozIlDRxjMnkjHCIDJomHq0CK/lGJQ
yF7h9yz3eqkwhat4+b4JRuiqo7k4fohFSFaLrlHjkp3nsiclA+s9g/CHWtPwmEIwxSVlyfVtC/OG
VpQft6t4WZlh3UP6m8fxSgS65VhgU77lUT7SOZLa0eNQzw6UEHIoUnEW1+TfTAddNGueARaQ68bw
C+05Ses04goZ6hRRqasvFSpeEmChdl3kIZehOst0AldlYspOYQs7sGrJhBGFsthahSDu2jnkXbDJ
lbrDC6bIbdSNsiKFAJ1hOAO1YYWP/FOq6ayR0QwGzNP8gkVEhP3wwJVSXKcxwh4tEMJvNfP7VI2J
fxhwKnptqPUbIZBolo2cqZ2sAC7kTXKUtXujL5rJNaCRURoVTEgnhAil5GUXTDi5h1Hg9FPcr2WZ
nqtLZASHbZEq6TqkXYMCp5tNki0TVhICjFH5YsjC6dJ21R2ebL7FvNatU1/2vctz0Dd+ZQlOokDt
coeaKD9ba7RdQT+Bjr2JwlSWSu1OZXavk0bIgoVuo/1I2VA4JUtztSmD4RBniKauaIWyZbU6fpNc
RQjO4SHeWGOsbLoYbH4caEyVng6tU5p0PhB2sV+I4TTcE6moc26s2aQ0GDIbQqrTWw5aAilpZsDk
bWOLHmVYwkh0BoOgY4fTobznGt+dpooUl4F4ztEOmwZHVzxK19SoTp2kcmDJRcnWUUw4Akm7m7oc
hV3XDc2O0gS/RgsVH+QlrtHNmFYcATOjZ43vWf5vOi5HxO0BRxT3JNYksEl8CQMNNIAS+/8Iq+uA
8qCAnmyRA0T45az9Jf7/W35sfNb85z+zWr/zbP93xu7/D/3YC2Phv/djr/78/kN148/vf9y2/Ffz
j+LlH69uczJvI4Tc//ZoL3/OXx5thKT/JSoa0wc7FEQHA63s8Kdp//f/khTjvxBRYODWjFeLNgLP
vCCMmX8lYt8WFQUCBnJeWlv8q+Yvj7bEv9ExlVn4TEVp8X7/HZP2e8WryR9AhDx0TlSvKsadc5da
pMRFhiQrOYgNwjaz9YAo2j1hbSkxsYF19+ZpXf+lTX1r0X4vXv/naPh3dTSY+JjFRQH+RjY8R8Q/
soIkB3o7sHUIuBUvGHQ+jLAIkvGA6wA4MT+/snvfjDD2VVV2KCcOCklfTpgNGYXR1L9gWvzw1LDz
4f/RMLoZKFeVMxsQADkBsUDaHuA7lXhqNdWr6qxbD10Zco8vKAxUknrBj3Pm9+XpLRpVBkQ2y8jK
qwP3zW9rsZ6WBSqIQ2N02H78/KU0Jqo0qCu2dT5Mbi2pwVYLVUKw5xL1Ygng1cm5jF+Q7b663P6t
PP7n34Tph+MXh6NonellIfAPgtUq9QGYmglNFpmbTzf6CYkq2bEDuY1WylFFjRR/CZuhiYi+eD2Y
Pf0UsZe2I/HF3gRZam9ovmH3kQwsY6qwvYz9U0FmigtYDnAWF721lBHUQE1T7fe0Gv1vvhBS8lLD
gmsdQC0kKIV+8/U0PSM8/9/fBw9FR/4hq+ry/t88aUpxE0V01GhVaNUrRRseCwgs9mILc4sAHnA8
lspNV0wo7nwjPGoLUlDsK/8EcVtzJTmaPEOe7nxO3E81Qu1rku1gJo5kF1actS4omN8bJ5a/rspK
IWlMe2uhHJ+9DhpRIAFYYQ7o2nXKLJ2xGmHzO7UyLHRqNGJfP5+PHxlHMUWyWJqAPACjev94NMys
lCDU6CCy1885gVDkPX49xJnRcvlN78c4+8QUkpuIgVSiQ+Nlx7m3tVXjpC6wT4d5YRMp6clX9Y5r
jn1pdn98mrhe+NJk1PX8x1h+/ZuXX4qoq8ZZo9PYrow5vIpyw9bMaT9Ryf/6R75Ck95/RwwFQ3wh
97NenRvK5TZM6oTD16Fd6evoW3xnnfIrfcd8l54wFtriOr8aT/LaWJWr5j74Yx2sm2N5pEd/agka
6xztZYA9eIouPP1lwnz19zqbUEml5hxBZuSAwx4Wn1fmugduYO3j84iJnQozkxvnBWvjh1mFPQwv
AIa/heOBFv/9c1cxRstUNMdDW9GAS2it+MUleM6Hd/s6hkGjD1iPguXn/RhS15Rijkz3AFjRlkwQ
kB3Lj3o9Jn++frUfF+uzkdjA386ieLnHEsk8HoBRu8VO28TuLzL0nOZUXtiMPrwsRlosIDj1dUyw
ry6nN/OV8ByCnX1GilEeK/6wGqrJkaYf/fwYNT3tK8WujAv+n/cGOL7O1zExeHMUQWphnfl/1HSm
eETzhesxAa5LLx7MmxEeTOu2SSVHqy5s65fGOz84UMrl2sZ4oe9DRS0OaBOAnr7orb8l1Jjc3wsD
fjYZOZgtQCeOW/zX+9cnyr0xVjp5iNIQjtuB5+EY9MouLAAfXp2ls3DD+cLMp8I+OFtIudEQoak1
1dGgTROGzcLGdC1BcYowo3WF8rEIt2PfXJgxH57m67Cc/DjzQQk490rOaa6oyEuqI/SMG5JZV63P
Om40XiUXz1aKELSV//4vVQFyYZpUMaKJ+tnnUNFAUP3ll1bkQaCf2XKbXDWasZrJO4YzddNp+a6x
tl9/hR8+d2vJJgKOxJmJD8M620SyCGHJUOrTkZxqd1InDxGCQR5xXOa/vh7pdUK8XTLxjcGFI0MB
VyZdpvM90SzSWg2VWTmoB+Gk7oZjQv3Pke/QE0poOdall3sqwnuMM9qF13l+Gv1r6GVQsCsa1vD3
c3UslAlttqYc5lFHGzC5hKrZU6TaTaYCXRX/k+HY/MEfYIVnxXk/nNUjAyHqUzkERHzHw7Upa+t0
INhB8RK54pb0r/vV/8ON4fW3vRns7A3qkWlidngdbG8Kz5L/7e/++ZTaYZstSCG03uevTTawbEai
LhwqwPpeV8y6PYGluzD7l+Xw/eQA38eBnf+DUgHR8P0jU6VaimSAI8e8svoV2JjnIsU8ifxVWf3t
38MoHMC5PLKuGGebaEFfIaNjFR3bJo4OIUpmtw+V4cIUOP+uWPWx7JEax42Eg9Krj/LtliNNc6QJ
FOtCQdHXmFiUu7kvpZ9ROFrritrq1z/qfL1iONzpFgEzzG6J4Juzx0cRN5xR1Z/iEW1eiDUvo34z
SS6RQ4RFSXbXX/icP/mBXFNfXxfoNE5o70cs4R5UcdU3J0XBtoZgZoveUsTpQsOuNy7MwQ+zg5/H
OROruAInhv7O+8GaosjxxtfNqWU5VpVhsilH7jJL23/9GM/3NB4jJx5F0zm2k3onLz/6zVvzARoj
AG2aU5cW+6jbZ6K1/p+NcLY0TG0SI0VkhMownVnE9pZcmHmfPCugciw8zDr4r+eAG5IYDJlghOZk
cHijWEoFWogu2ftfPcXvvtflSf17lFcQ1JsnlaETx4jDKOp9eaI/MT8mBbYs27qJfqHmS/8MvouT
6OuH92EZPxv07GyK4RNRKiCZU1RDzCbz3vOp99ZoQS4M9MnnxLdL5CRmav5xvivifaqAWzDfihHb
31hcq74wIENDSJLjS2slWoj9769/3PlJZ5l7MCshTbAfowQ5+4TDQKKTb831yYQDBLP3qMSE0dJw
o+sJHujCKvjhAr8MBxLNgvPEFVVTz44b+ox2yNK0mheobcprBM3WStnPe4SP63mdbJWdtZufhd+D
aZd/isevf+tn39nbwc8WD7XOiLHtGVzMZEcprhOjdr8e4bM3aCqUFFmF2fM/1J/8Yuj7jBHYTxYp
nJdkqqsEqORISjySRfZc5NGFRfiTj0JblihT4jUSqnR+d6KgZ0IeE4YTJgI3nftrgO9XjdS4UkFj
QB4oHaqrOnnGwUHYvGUPA366/MKJ7uP3rxG0RlUGUITOzeNsHgl13k8GqXInJNqIKnwX55Zm/f76
8X72U9lxllRSneMBZdH3K2VVo1fj0U8nSbaRshPfoiq2/Mt8Go+DXf3sH+p7LKtfD/pxy+GXvRnz
bNY0UgIpfAj4ZTlYcdhCWba0Vfn8r78eaKkdvz+NcMs2ZcornFSZPB/gOsiJFRNl/CljoenRctgZ
btHfxnNPikjmNlcKQTne14N+/Cbej7m81zcrqo/lIiALYz6FiuSK42PZXgLAnNE8YFOe/ayz7Y28
9D5MVXE+KZSKlH11GG3BQ9lui3thC4lsiwt0TcpFBDpoW6+zl3Bt3SF9/Z/90LMtEFlCwCVhnE9W
CFtu3Bh6eeFq+nrAfr878SyXEgl8IE6s4tlGMctGAhmgwbVPYpSNJPMh/N3X25A4vdoe1jSwbo+S
J9yIvxCSCjfCTXysH5K7yrU83fb33YVjxYdSx+uDp8MpaqR/wKE9e7cIGnQDi4d4Sh6oOlCaKxFq
2t2tItjG90tXuk+/TeCu/xrt7DUnZSa3hriM9tL/1pStVq2hsjQFUH32MBv49bQpCEy6cBE5w4/+
c3q9GffsxZKOoXbKwLjZS/QNZ8JKdXGJXRv78Da6Cvd08MXH8cKn+nGd500viCaDoy/En7N7g0jV
fAoExhRfVOMq6TfZNlVu2ayVCwOdkU/++nVwMQwe60JZ+cAVIzWXXUufTuNTu4p+GHfzL2tffMPT
Eu3F+wm9TeYQQqJ3jvnUbf7+J0M/SKJlQxkE0v37tUETfMuKJn86zbJOz9yR50unxk/OA1yK3gxx
9vIMxN4GKtzpJO40F1/Canopr/Ired3s8m28VdfJplI95ZjHW6z13YUD12eL39vRl9f8ZvEDCJTJ
WR3OpxTdCOJmYVV15Jf/B08RhMpybKXqcU7BM1PTlPK6m0+CyudAdFpTXTjXfLb3wob+1whnP0PI
eqwggLZOTf0wI9BOJ2NTZeKF2fDJPkilCJEjpxuqjOrZ6hZFHUEcyzLeWUdrWnXDY517Unlht11e
+NkauqCx2Qa5DoHMOtttZ7OKi3jy52MQqMcpWHXxfR62N9N8ZQmXklo/nn2X0xL8M3qFAPXO710m
QWxSjAvvKBN2L/Xh/WhtRYRhvk+DcrRrxPdzf6nk8Mk6CbgVsBuHGFqVNHffT7oKUX0dV113rDpp
U87zFqfoCu3ZSydsJ6P1MJV6aZ6v+vonQjJXNWVuOv3q60n58WXSQjMgQdLE1rm7n20NeqiQ7QnF
9Rj5dFDkyVhR+yeBrGru8Ohdalt8PNkAiaKbTnkaSCf749ncKYmbFYZRDk4+V1F7bFWvwBjWpvnW
TP01UGxn8uNnDMdbM/jW151XAqb5+hd/+Ejo6CAU05diBb19czl8vfnW8cHTDiVa5RgBMQRig79S
gL+0UpMgutAQ/nQoS4GPxNmH6/DZG1byahwiDutHn4AzL0XQa6OYQoODss37+ld9mMLctKkoGZJB
Ux167tnnguZFjLpAnE7kOtoinaAx/BON97MWL2Iop5ZQMl1oMXw65HLP53UuHbKzJVutFLlGSDCd
mqq1qQ5vRkvCPadcU0FBPdVup2aGhNNdOL8tD+3dwrBU/dUFJEhly6BE/v79oZI30tEa6hP2b3mR
L/d7K/VnbwxD2Y5j8RiNurTt9am48Kl8MnkZmbIDVGLuVwSfvB+ZjheWu7RqGDlZF5GBaR7QDRlz
wObCnzR2vCCGeRG4TLx175uoi3r9wuz95NfzTNk+LOYNXMPz99yANQiNqj4lQAd6RCBq4qV40dCJ
W81vCFoBy1UpXfdSfakqcZZBzBw2FGoDfL4sW1ztjLOxMbiLHWFG9QkocRSSbCOk68JIrJNmFPlB
6shYNqxw3k/1lDllV8cY6mbJ5XdQtEAm6Qy4aCYhVty5nhRH8OHrKJI+r6IC+8NMcM82qfURQ3dW
rb/+PD5s8MtffVnilKW2wQb8/tWh0J7DOvXrE6lenTdkceSOAmK3r0eRluLt2dxkQeGYJtJkYJSz
J4Tbex5ziwpRHCOdk1viqnSte0qSWIJYBUNCnaG75WntDLFiemjhq7/Zo13ekUm8CvIXujgftrI5
yv0wI874pPdlBx4szVfjYKYXHufHT5+C6PIRKNQ4KFSe/04LyYLpK82paXTVE805+zH4ueXo0zTc
JmnSOQZe140JCuNYVGr67evn/NlHwHdosm/yNdIUeP82a3Wo2o506tMQq+qarHnFjYteWZc04yQA
Byu9F6jPqZiLvx54+YPP3i/L+YIyZmi+h7NpZAr+GPrJoB8TZId2R3b4WkZOjiDdCgkxFpVNnVi/
/uaYJgPykA2JDRMO3tmzzuhqScSWKXx1PwUBd7WPUUl0pfRhABr49VgfNqyzsc5+3zjkmdCVvnyy
AEIlprq35mZfGJea/B8e4+swS6dRYs8CKfr+/RVzYEpdosonVbP1PwHVxsmGQ/34n/yYf49yNkt0
q29bMebU1INnQiLrRP0O0fKFy/WHuchvgTALUZu1ZSmhvv8t3I0SX5wT+YRlV583k7JDQSy3nlRc
t+OF6ffhsEbRkmwhrpzkmqnsfu/HIjQ1FVNj5Bc9ZQBHUm98CJTt10/tw6e9jKG+NmSXeJjzXiVq
bKtpeXCnULUmUjOT+wR3qommZFYbx8c+jVtD3uZ14H498Mft9f3I5/ISikOdRKymyP0IVE1XRBvO
SQBFftUZ5EvRWDczhgJd8Nr52epEd4qV3dd/heX5vfu8l7+BqekofiS0c+cnGnZ3MwmQQp+gGgFq
CbzQesQX4HXZTYsL7+vBPp7/l9GWVRqpIOf/8/tgzeEUpmclASqT3MHQ1yVkliaU3aGNH9TxyU/l
p7C41YbSHQRsbl29nYr0wqHmsynFAU7n5wLTRc36fkrlmUQ0XChLJ20WsOw8K2D3jAb/yaXUgc/m
FToNTlAsWIRiye8HmnE0xHVdSyflNu5XXf1cRfvid0p6nHpC4vP1s/3sVyGVJdudrVD9AM6ORAmX
QSIpp7w3vxmzuB/G5NDW2RPUwP/D3Jc0OaozXf+Xd88TiJnFu8HYLtdgXFPXsCGqegAECMQo+PXf
oe77dNkq20T33XyrGze6womkVErKPHnOzH45EjKB0fg0Je1JQRMB/kdNR61Gu4ssbdU24kqIfmZ3
HHPN6dECkDJuMpjDw+kD30YLNqURkZkC/B9R9zns2sRrjPYbSEwuuJXMQV++pmTwNsUtDwJqk74h
XuGHJsscstMp4U2gJrmDlhLSeF2Vj5fQX0cjfJ5XG4TDn5ma2lCwMIplz9plF3fXZgkht1DFURWC
p2csEg5qgzG+AT3l94JkyRptLd3T+QX/mvxzpkfWRFGL5Qb0UfJjM+01UO9lDU5JUGgaDnvhLigr
igYNARFIQBYGrqJX3cRlEquNuszAn7AcOHp8ow78FG3co8sWLezornK11fmP+7p20PnC68xVJ9Js
ABcPJ7LC8dCXeYbbUue4S62h1xQySH5ninGpW8qVE4LC9rzJDwDsYShDPgu1PKBNAWDEM+nQphtr
YAKf8K59ONivkdPGPyAMi+6ivlUiD5n4Hl15uot+oTHPXwqI6lrgKVRSpIVRv7kX3Em2jmKw2oNq
J0g5hjikjylIEV9LrqKpVCEgz/KUwU1e9YSMJdiMcwfd/KGm3ULyQwU0MtbGy5425q2BhuB6AWqs
2vFcLYspWHHT8MExUvSTD0Ib2QIcxPWWKSXSmeBjSV+QPYc+CNRt7FeDav1tSoYUsuVl278PtYXK
bpfT/AFaE+Bx5JnVfQN4JH9HA02FLjyeR4HoUc74w6iCkiwAFTiAoWaioV9Auh2pJUh6JrX2AKHb
jwSactAIEzfoVV2fXz05psiGpM3eK2Db1TkMteA7aJQO4r6BG4qZ4Uyfu+8ishXJRRjyPEXHYMVU
gaEFP/FE13p+INNP7JtATgK5O5xx0LDTcF2W0j2Go5CGEQo+25xuI0i9dWBKBiMetRZ5iuzaeWvy
gFBqBdIRuwx6EC7gydK0UQYIW5l1XZDEyOwMalkvwHkVz2ytLwcZ0qtIsOB9BekLKAxI09ZZFmjL
lAQgjRi9nTUY+rrGvgPryqqw0QbbjShHOuDYStI/9Aq8s2DYmu4lKK1+efo7vSWagud4XBoW6AaY
Z3MQbDgzw5sm6XDJYAXVeaQ3MJ04Pg8DB95zALHpDEkONPFrbeCQxCuA4PnTpTq0Ii9VEjZgUinw
TIWANygJwifUHvrVeSMfmIUvY5meiBgPnlByDrk1x16NHYp3YhP6GbUDDrbqpvmJOu4iHSElbRkX
Jdhd+2SEnLI6eLouBP6lh1rR3Fb46ja4+6B6PMlA4jEny2wMObjTwXQV7wS4hxhofdKi9NFf7yNT
BqFuUO02t7XmzmyJL0cPml+cqdkG6VZk7NGKdJDsBPWTMbTcTHagITXdVSIuTbBMG5v86fxUf916
ONqQephQ4VOCV1pPA11+BAo/yS4D9yfoVCyUxid6w/NWvuRX8MLC80f76E/6wBweDicCbw54dTWc
pDoo4oxUI0D59MOqI4angilwgXPLQHqnfqsHvFiSopwD1skDxRd8FD5w41ORAZN1FcBWwFvGSBN0
gF4viiEHyyRoHGYulXNWpBhDlBT45kJtAkhYB2YOgL+NjpwZ3zhmxEQj5TSnyBlrkm+gqzjLBHK4
gR5ZODZT8CQ8KiNRZ3bh9K37m3CaMRyWJuoGKi6UsgvauPQ4RfKxCW1w7/UJWLZjUG9pwklWvOZ8
JoB9GRauWBqQGoBQI1ChqnPoIzqoXEEuOtHEW+jWbH5x8/G8F06+fDCgDwNAK8MREI/lnYy7uVWo
ncmDzI48N8E9BiWi+Nu/MyKdnKJi8AACIwnrF5Q/9eM9t6s/9QBpJJIHsBR8peCA5gEpXnvAKJNx
mInzctTDHQOL8TlX+uFigGbdKgUoVIMCBGSbHBps2KjghGu9sFn2c8WsuZWZXGOvtFOEoKYCyIoH
uf5A0tIr+iskMGYmTQ6p8pCmj9gzQkp9YHRa/vI7xjNuOMgBbbzQZ8wcd+PPmZNCgJN3bYOWJB4M
3bsOwGEy90SYm6xpnHvj0BP0ryrC4IGDXL6S72zzgTi//p0XS3sxy5Q8oSBBDaIBeGDnTc+/me1M
xntuHJML7o0jKazRHju4GM3RakYAzcqestly9MxyyIDTfqxpXboYSeckCwMEQ9xIZlb8S6A83Csy
fC+rMQjQSPDAJvSC2z3aEoJeK5d6+X5+VY56MNoDoLKOhg9kEg9nDFTdMcCP2PZ4Wiwd1GrM/tUe
wJLs3oXmTEnk6Ors2ZJ2i5Og/ZIV01OmchetfU26RwtiaecHNGdE2iuVoiZZr01xDFyDmX6hOgr4
yP7i+YfegM9pkzZM06duVX9YAdVAafJFrWgeTC9a9ucuDQAlyhtIRKJYrkvjscDj4taQ+AoSqwQZ
b+vhvewxMWPlSGxGMgloIjxoDTyXpLQEb2sallXNA7DwQaq2gYpMDk4HD8ThgwLq3pmj4MgiwRze
MMDEISnxpQQHMQHU43u4N38ZkbpKQd2FPtjznvAlqfrxqN2zIvubMLMMySAe8Hw5vVy25S69paB6
hR5H5/Hv4018q809PI8OzQSEAjcpVDTkbuS0STRFA89okLgZFFV6cLx3vpGxmfT0UTN7+QfpuLYd
ZMhRicDFg74JYL0yZZu2P85P4JEgdJDjkA5sDezEjanABgWfjmrcVuSxbpL1mGcz7nB8pfZGI20n
vaZ919QIdz2IDTSU86CpI26qXnsuoPytF9AN6No1CtJ3JlgqM5dedra+7rToz8PuwYilMwocTkir
grMkaKEIxR3N1xt0r6va2inZjKkvD1I55SKdVcRJC4IWFR7UkB+pwEnmNQ/1nX2RPobZQgepObhc
8kWxCvOZ2T5yfO0P0pX2ekqgKdtPhgnNoLgTet1we95xvr7NDrNjrnxjbRlSJlN2DGQH7nM7euQd
whSQMU/BHBWtcnNmSDOeKsuZR4QUgwsoRAB6HT8dbrQkBbyUrRrlryLXp6fK0MvETBE9E1hKNL40
kktwv6xI+u38/M1sblc6lHMIA1X1xwoxcWG2V3pcb8D7dt7IkZP/wA2k6BgqtWYUOtZIzfs16aCC
YkVLrQVjerqtSLQ+b+3oAbM3b9MK7t3MCBQyQOGPeesIbv8ptMOKdQnGbteAVhT2PDqFW3PuTTPn
FlJY6aB/+49R4NgRVoK4f3TE01jPNFtMUUF6BGImUTNDY/fUYS2NDdy+jEHLAHcoVkDGDGyl4Nu2
AHK23XKFPN22HZ/Oz+ZxizZubNOtDfjLw9ksUKfjEMPE+Vm6fgimqxLsjYyNQBs5d6nrLkBUObPF
vgDH/4lXnzal06CJEre3QMIXMENZ9PqzAMeko3eLESqjRQHiBQ2cXUvoDuuzTaxf1hHdnkAmWqDI
syZVXWm4cQEutFqDvGBTvugZ9xt05RYmWJvtOejcl4mVLEmDdF3qQFQDVHiVugu5utFrDBDqDkaT
PIK4zEd5YXV+KT9SKwfeI5mUNrs+WL1FQpg01r52WX/TxgVqZgIsKpAvXQCVfxEt8wUqMt/My8G6
c9A2dJX4cxfaLxU+ffoMAHjQQkOmHJB0KnCFjVk34jOSb/Vb/6vyq019V91Ht/Zducze2k17X+xg
HCU0f7b8fXSB94xL58UgQPBsaTBu3YC23wV/COjJJ2L1RXdV+/lOrLPHgnni5xx9yFevnoY9YW8B
rMGVU4ZlgtFMd2o3traignyZ58b+0PiVskyaZdh4ECa5sZbnF/xL3JUsSuc+ONpAVFvAIh/cW409
kDFZiqiDbOe3MZ5b1i8nyaExudyouizmcT35M7rAnGrp2NwX4Lc+P6Q5K9LyZcrIoPuDIRX1KgJJ
voLSXUG+nzdydGt+rpSM9eyBTNZza3LQOF9rTYGnlnuhV2JZ5SDr4ZXnoGHxvMmjbgnEORwDpC+o
nR6GWYePFepioQni9dDLQb8NNmQlu4znmryOz9+nHSkEJFmmdSNUJLdJhLYnfVuCr5DPPBjmxjJ9
w94BDDbvkdRgCt02xUOWt74O4nIHDVbMnAloXy+2Hz73OZrpS/YsjaGqg3oVltLKU2/d7809U73k
Wttk7+33/hnkGc7EgztzPs3NoXTW9ybkiirUwbesXsYVFHTHDqTyj+cdYs7I5KN7Q9M5iWhp4iAy
FHcJjusVzX/WkFY9b+VEUPqcQSlEKCpgOK4Gv6vZsjMCyHW4b84PvHysJ0WFctsKIsfnTZ73Dk1W
8y5qILjxFDC3vFjr7lVmP9RoOADn+L8zIwWKcYDqSBZhkcyoXGh2BBTwMxO+BlLl84a+XDcPfPBL
rUtFGxbVByxUmUAszEM8mhrD1+AsURXIOy/OW5ubPSlONKqiFqmD2WuM7yEYzUv+jtf/ogfj53lD
Xx/KQDE5uO+5poW+oS+d2bnBbFbXwtwK9O/RbpHfCXCUeckPFyzr3n22nuukm0KPdDsBuAH9++gH
QaFbbvcyBsDIK9SGtxBEH6Crp2Lvnh/TkT0FC1OdECcwKBclZ3eBFQdxNiyAljZExi6rVwMU7hZ2
as4dvTOm5DuOklugg0eT0Ta36ILxJdWqhZ78+lfjkXEOjgMxbA4My1bVwH5eV75Vl2AGnvPwubFI
d2KNAtekdxiLDXUbA4UHNXkrurkGmeMOB6ALSrpTo6GczrJcEHo3XDW35D7fht8gIAJmDfJu+OaA
MgSUJz2t8UCV8zdz+GlVirPFOKiFLmC1mKBJ0ER/tuZo+I7du+F3nzYkv5saoCARBy5WINWuIbpm
LNm9vQUJ9X22cvza737RN3OtL/KV9q42nvtSvBcX/2qYMsrVgLSJQfhgbgcCCe/W9fE0zYrH80aO
7+Df4zSlmFsQHqYsxDh75dsQv43Ny5/9vomtiwZnlFgRJCYmz8MzMeVq2CQRb3c1hU45mgV/KkKd
6zP8slpTcJhwh+CCAwzxCxTFAWCQZDXpdqkCmnffEaHyqgtmPdQo9AWGxjj1DautnqC0hHRobrQ1
3ogi6r/FbcvBhJ1CYDnpCQDmQ6b1r8QqTbEAECOCgA16Wp/0MuF0IZCyHrwcNFvMy5W6UdBzz5uZ
m6z8ApjGArwviKZRcHfBJnM4Y26rl01kZM0u1rLxoWOQP6YVz5HPtGOIReabicxzZkdNv7kfxz9s
gj4Ep4YL5j75gNezNi+4qzc7RPTuJ+kp1HtEClb7HtSTZqmPL6naPQrd3Jz3DjlMwa49FS8gYGlO
qBPpaguTJuGq2u8KF/IjUIiaRIMzDtXuJJ65wxyZ1mlG4YPgZsR7TnL0IQOish/Nfhc64ByNQ6j2
YEsZuvrQ6ONN2GbdHx7709j2DUohmJqg4eW63e9QPYmXfaY8uLnVe9qAZixIRf3hYwTWMCgwnFrA
iKugOzr0GuKUFo1U0e/cMJ440it6B7nJb0Vmhz/qqptjLZHvNJM5MBwBnw17wFBITorjRYMcJOt3
pg1eIH1oGz+aSMXzIg19pYC0y3lH+XLpRRMdgHTAqQLThuKQDDaLTLMuY8XRd5n9K9GjOxMMnmlp
XKQqbm4hBGlN5woq6TeUl9cGnUvHf9kfwNCh7AUOESBUwPwsRTG3ckyFos9upw/0VRg1FArVqAH7
OJQCS5174AoG+3w5x8H0pdEBoz6wOy3D3ouiD60+G4SOUVPyJAZjFZv6FUjw0ZFaemPReDXAuNA7
2NCeAAQrIOTrsJnYIJ8Q5sSagh504NEmBlUZJVNljqoko23tTIjT+YVuMq+vh7nC2FErcBokLA1c
Xj9mYm+kBKtbTU1qu0wJ+ZrleoYrHjo4Ztzoi98CEImaH3pBwbptqnIPDtSD9LZoIWUpBDTotNxx
KPQyQzVwx5BBgyBn1hujNVobsqSIhZdljQMdahtCOBE4Mm9VSDmv6dBsohqqB2Ok8suRKvSfI+CP
GNs/uMjr4ldzlrQ9KH+y+6b6+bO5eSvlv/z/kJPdwM75zRnovzVv/8ezvn3Lf/7v/yzihL3tU69P
f/5/1Ou68Z8JzAok1dRdCqzif6nXbf0/aCtGXwwKxfAQVI5+U6+b+KeJZg7XCnPq/psqyf+lXnf+
A9IxMHBbgAD/Peu6gp+d9sSX9kmUyo1MKA0PQkLXRQo51gzcA8rQeh3vrLWb5v7eVOz+OY33CdcP
XffTkBR7ALJXsf1iVB214S1rxSpJtZURTYWEEZXX80akOPtpZdqfe/uPNRWUK0qnDErsdECxjQDM
u+ZCKZi2KPkA+BpkzyBTB71X2wbBKFp5s+zXeeOnRiidXREEYC0TkJmgDCHSDBXRG0AYIbup1Ret
OhPNpnv7503nc3zSaTyCPzs1qY50iapC0yreDE68VbvynhvRiw5R6qQcltSYsXZ4bnxaky4b6F+y
Em5osNYOEL+B8F53S8UqD/srZIi8cvgjgManHSktH+dtDTIUYQZpYr6pRn2BrNOSqGiecJ+brLq3
Gv7o/Nnz67exjxrBnotUaWQRDnGcQIVwns4GsFVT82LstH+iH2Qkop/FEUeXXpWfBqRLRV9YLtTR
FCMYyiJ9UpDFBY0sxAXUhr26qrBXBYjUoK8lyHJ0ol85q7WLrFFeRRmDQKyw6MysSoXqzw+Z7pJ7
I81Dt8TDAcuXwAVBQ+GL73W2gWDXbqz6V7BJ+jr0bdFoONfuesJf5BqhrWiDI0imBeZgfY9Jtspr
ZaO37NKeivDgGCmbP+sc+RybFE6KdoyGBHfEoFAaiNOFsbEooER3oeFavDi/n0+NRoolUHfNIqOh
6EDrtYtCvBTxuLH0VcdS32DQP/lx3sz0xUe29Icb7a1SQypQwYZMC5gZL4Y0inxc72/KXpvryvpA
UR2zIAUNNVWUEs0GemBBl6eNTC8Tq7T9OWRgHojuKC9WKsl8pQRf1w206gsKTW5PszZRlXu1+Wz2
0CizNqy5LTnaWOhlhgqZnf3SEzxRq0tEAfxrRfuL6Y9G6OXAx+jPxqaTktuqngt9p+ZJCkbQgBN5
2BEnSPPYSzqGlnto6XhtaJQX51diWthj8ySFoWbscuC53Winsr5f6Sy1L4oerPbnf/3E8aBOIX1v
ncF8F1aiUaJd6A6Qmmat7tuVShbuAHnYpvyjcv3vfaFKwSfSorGgTekARj1eQvgVqkE9Cou8nQhC
Vr1ab+o5XO2Js0huzjZ13nV2V8W7PB5czypDj2bqU2yO104/Pg9UDcABDw+ac4CP1s8j6yPTkSht
yEy7yqIdc5TbkNQ7Jx0NjzUGW7adqTYLJ7YYNO005zV2ebIQZaQvzZHwC3RqXFURqD2RhoAKefhi
uRMGRIkiz1KHn+iCDieJDH+M9U1eIk9WQyx70zi0801l0jM67wISt9nn6khRy9ShFtzoSrZTUnHF
y8ojyiSZFNv2he6wx6wZc8/5xUPmp+UqHEl4PdJn2qnpqnMgZTIuGl2rr8seOY2ZL5p8++ucAnZw
6JV1WkEg1FDDrQWStfJedYD0CXf4nwjCmx29SYixZu3mvLXjW0CXWd4hyIxmq7pVtqTUJtZDvJCM
2PWc8qnUn86bOBEl5Ac2Dlui9XoYbkFK9gNSfqAFgqpdwc05pYwTQULmo3GdQgHgMk8DBjZOTwmb
B5XWMwHo+PwgVXC4GFA3F0LPzSzoIipuRo2DLRKsILejaj3kYxHPmDnMJX16oRxJDW5Fo0WywGii
S4JefLO77a2nOI1W4Pyc4YY8NU9SMI27NkVfWZgGSpjV61zrVmpE1BlHOv7jECw4nCiIPQq0v9YU
zXpW6JksYotem/ntKVIe2RFy4jIZR2iMFpQG6EkdLsuiHJej4hheii5+YuMyaiY9tE7MuUar44uO
DvLDsVRhqKWhQWhAs0XWCc+BMvg4Gpc0+aPi+H+XG6nDQwPuwMPSMDQaNMgY+KXBVyztn6seEVJp
Hs5vuxMPLxCEHBopxywFm4SRAG/ZGBsKVPSDmfHiHY3yEWQ4ILtbQocaau21a6zGUECLV1mft31q
wSYn2TtYHbTHQVrKSnDfpp6qKV6fUk9omxI0su1o+6SeCZanDEmxMuVchcp1kwYgxfJBynUTK/mS
sxVcz25WZaX91dZBnudwQApQs72ht2kwRCX3zAaz1zWmmNn9p0Yh7X4VPaLtJGQfAAapbUs08V+1
Gmn8AuqkyHk6SAyxGKRaeh7OjEfiLPj0QCkW4Cy2ylaERcAY3VWjtk7IRc8uSeg+MDwVoIFhXhpI
YytRky25ZfpUuS6Lm4KIS2O0m5n7/PGjASymh9Oq2l1UcSVkQaONA9qxtcZ3Hb28tuYIYU9EJWea
8T1HhH65q40qLQKNckv1FLMdnqqwnKP2OvX9UqBQo8F18yLLAxRe162qvQsz/gFFaP/8Njr19VKY
UFArssPGyNAelVxjzyBj/ncByJFiQ+pUVK0GLQuEAd3kpFfHZRury0Hv/Z7PdWBNq3gkbMtcBYSn
Dsr7EDCtmhaS3Zl9CYVdCG87g+/W2boldKnyEPzu7hxe4cRGcqRwQCipoV2PCUvqepuqAajiPLR7
LMcWRI/Aic6FnVMLI4WDEKUQRXFs2FFs68YBozLYHOuZJMFHxf7YvEnhgOs9FFzyvAwadWWwys/K
2i+LmnqQ9Nv05bio2pvOGF5Z/uK2l4PGLorR9oT4qUCQVuCSiGSzF4Yb3tyoebst2GogVxZ9JPaG
GJd6CdFy66EnFcjDUs/odB8BM2fAQ68cGl7hP1X+U/D4TmGVR8WDZd/97Uk+CWDu78d2TIip5KIM
WGLhxhxDWNarsuql61NwnzgmZ54Wo4EqVTRn5og4kXNBU+6hzYQ5bjfGzMH9M7+2M+3WJM7WNeNb
mjTXFPnVzi51L9Pca8zD+Y17Ii7IlQ30VJURH2qY5ObKjCokVMEFl8zRVZ1wP7nWYBUG6SNuONuR
tu2ixmtyNPq56szJ+ZKiDk17h0Y55gi3n1Z7TsaNcJpFKh5Usi7IvZ1OMsMzvn7SmBSI8q7G4wOo
va3Bh8cQF18l9AZOLmhrrE1T3FZ5vK5VawXh4D/DqP4++mQCPSusqhQku+5WdIPmNS0I4KpBtIvW
6MaZ9Z+m6sgOlilmTZcPeccaZavE2Y8sxvWqFzsAqBaG+mfcT5+jkHaSSq0uLmJV2caKqS/iGLDK
NKnQeihmDp8TPjwVP/a3qgJWZFDZjMo2r5OlaiUrdYL5dHm7/Ks9IlM7GRBLR/1fxxwhyQZZ80Uc
1V4o7s7/uiS59Xt+LOloZiBnUHpcPbcRIJ9cudfApZ2DWdi9E/1qjB9M6HnnG/AaoAmwnp7VA/sB
vfJKbM5/wImjSOYXzDQ9sarUVLZ1Mt5otMADQvVpUiyMPnohEbuo09vzlk44mwyESdowEoWKibTA
E12QaUAgzeuviTVzWTzlCVMY2rtEpbnOeZv0ylYU4sKaNO+tN2Wud+tELJNFlHq0hLVV2CnbgRam
N/kBEABzW31a7CP7UMZuR5reDIWLfdjiBZ921aKDdEZqNuCox1yZNZm5Tp1abOnEzsSgZH2NvYK8
8d3YjpdZ6Gw4i3ZN3a9LE02grf1yfrWn7XdsSNK+h7xFlFqqgF9xSGyO9425ZmyBlkVwgEAfHAoD
s0tzKjjLygLaqGi16WLhcRIoPVLh7EcOIwldaIDIkfvU1dbYM+cHdsKN5Y4ILaJhNyCNsOVOsVQN
czOdmQAyrXI+B7o44Q4y22FHWtfsnEHZgj5hIVjr53bo4b5TtJuynqu4nHp3y+RMBATFbVfDioj4
zZSzq5obWECIoVHiGdY3S889NFgtZpN4JxdKOkW7zk2iYjCULW6McQhpE3Tuw+TUGM77byUt8GRd
Kc7cEE8EBFMKCFZbE4s5MFejcT9qH0jzrVazv3sTynijzjGrYQwRzrTGuO0qy2808T10Z041STr4
97lgSlf3ShRaPph2DY0Z+4eedtswCUewvPUvWbxKXfbegVnHC908yDrDd92h9lQj3UQ8vgpR9xRm
vopi3BtwWfDHfq7OoU0vlCPbWkZLagYjnVp2TYCa9UvkFo+0SC/UnmzGkFwTprSeXhsL2k6FnyTc
lAaeBX110dtR6blpe6GAY6xQUs2Dws0iDAtfd1Ik/uFwsaWkftLWT2UYz0DDPsBYx75WCkJuZrWA
uIKWcQS/IVgMV1FUoWsJl5vcZPdmnGw6yAkWOQcfO0hbiY5e6uTCUOkzs5Hg1+8GZLy6H46tL5zq
LbarB960S6dKLrQsXYIC+IqB/Lckqa+lECLQxQ132LWrdv7Yat8AbF7Glr5uHR4DSGhARWoUpecY
9a4vwQh4Ph59AMGPDFJmobX6xAybqqgCUg7bmJidl4h0qU04qCaD2opCPDesF5FJA5CHvUPS9pa2
7MJh7veCWV5f9MDX1rg8iyumi7UgUzmuD9qupLjrWBR5v8wTBb+gLvEqoW7bwe1ADWbdd1pmrMLB
CcwaVHVGYi9poW6S1EwX2ZCiRkwANCwiq/YjBU3xConnIIaSePvv7SHLDMZRVyu2Cn55qkbvYUla
jyfo4eIQwaiaLBgqMIdRo0KtHKcAY8aj4NEPUSrjIo/Rs65GZe1VkbEWPb1sh+oiNesHu1PZuhnc
ZYJFY3y4Sim9y2PIVsWKejtwCIIBRx421gwt8okjUsaO69SyxlgV6OqH4FmTFL/SLrwszBgaa53q
O6xcNpn10Inn845y4vCXWxV4ZPRukVMepAbY1HptXbDumbT6Y6uqoRdn49KNi5lL8ylbUqA3S4IL
nmGVQexG78RGXpB4ocKuo7q5KA0T9dc5GPeJ41imykBGnYxdYpdBmho70MXfurmzZREwzkPWzyzU
ifNYpqqvqwaqASKvgti2rsDK+dMZk9tc1GunSe76vpmZtFNDkUK+20TInhJ06aVj8S2hZrYa7PEO
3KGDF+XRHHHKqcFId8DEGTpbqRS8Z5p2O3TDDa1BEdo4V6NpPjOl+n7e2z5ELI+FJSn22tRU9HEM
lW3iPgl266baxdCKiZzNz6331nri5B6JjCa9Rclw7NCfk/NX0MP5Wp4sW+PeRBO80b3prPcawkCG
BaQrWdTCfbGG2LPL8LXBqQ7SXcTWuSrjiQuD3GtTlqmJWBpFgRuxnVUWOpw1VO9GQseZRMKJ2Zdh
w0rsVmbfwEULRtd2k19No61bcp2SuPcBqzg/+yeQRBA7OXwLNQloY9oyh5xKl21BVus7ZrlWdLJS
0sYHen+nhKMPRoEYrzD30Q2rB6rY9101l806EQBkWh7BWxuFSMXdcg3YgUrc0T5fc5ouiFbfDilA
PUP8MDPWU7bkYMPBnEa6JA6yMHDRV1Zp9Sohr/ULcOBJvnHhLqO2wZUTFJILJZlkuZ6TRl+ErPc1
lq4h/jDzJSduR7p04Uxsynsn5Cwok+gmtSB5QKnxwKHhg2L4Kkq7Rc9BXklfgZ6CXNJDFYU/hthp
Z7R0TiUT9Om79l7AZWEL1Ot4GVhqudPU9KFrugcld9VLV0TUT+L6UpSgE2qRSOwH1eNolMxIjLRq
xiK/jHUskJpAe69uxZwexImoJpMTpI4p9EEfS1wS8HYh8SQg3prlso7Ym+GocyDRkx4vxTX4Obqi
ugFHDqveGYutDYp5aMKqExftMOqyLvv3UrefO0hRIn/brGyO7VaFYAjXmpndLcHWf19LZOqzDLTb
/ZgDqopJ3RZaq6FdOQmfTDfTUDZqbH+A5B2U9x6Y1e+6cnjISif9aVY5f5xxwcnVjoRdWVM4L1MF
FXqzDELDqL0BEjWOD8H6nWJRcq0zu/SiggJuU96EeveYJ/0VIdxaqgMNfY72g5VgKh6057/mRLT7
uL3t+aPdQvKIJBA4tWLUcotOeR4AtAPruOaBB35YomQ4C5A5NXAp4uXg5q4bG6Kcrn43CmcB/awA
EIu0BbNx6ngRo3cx3+pgvKkc7hEHUgWk/NZmM1HohJvLumjFoGtcJ9Cb4DY4EcLsmvHqNXLbRTYH
qT1xOH1gm/Ymsy+SDpR3oLVPWvq96/vrpBNbwVfnl+rU21zuRBpJHw+92pGgwYUAYOc49NFwmq3A
Xr7hTld7ukiu8t4AIsyBtGodJTN5wRPX4I+n5t64jLRM9aRRSRCm40PLm4uo0fNFmEd3Q2Rfgpb3
QS8ggJYUFV2eH+uptZIuWnpHSkULE8AzRezHjmZOF+27hBLoYhfqXFP3KeeXApJqGrTPKCCtohRX
RWKiP1hAKA5J5AyJvdmFOzUY6Z4lbNGVqI4KcDuJSx6qv5w+2oYk/tULd1ifn7ATzoFu18ODJedu
hmyESLcZau0R1/wx4VeJUlzG1AFpFcRa02jt9CFIy2fu3Me9XZVZuPBIFmpbdOk2qbIptWGvR5u8
WmzuhnTc61S5pG81gvdGq6ZbFCHTVV3mHOjVn9bQLKgWrXimFuD4d160uuvmJnGarK+hGUp3h5PI
Db0OoYOUgkslDUYzrZeoYPkKUI9umKDHwAWtTc/WZGjfbL25RvF7xt9PLZ8sAmW3EJfqI1iu7OgC
opTsRRBrWHa12vhOC3BjpFsZSP+aytOqugIx06jNHAHH3ROsxoeD7llSKFZX5OAmcn92WrVMDPcS
lc4f6lxCVuqB/e+hCxb9QxNWVE2tsXG2tVsohSZln2xaew3CC79QkTxFfyuIAEhhrzVhg+PK9qJM
YO7ZsOz17NY2wJUCmjLzuhEgM+Irm+EtuUrth0rpwQgTWTNx7kTCVZVxBoUxJJVBebYlWZF5RFTt
gilGDsQBH706fYdVam7iyIhWJQPLNAUDxJy7Hw9G4B0/nCO90Uw6IO5sOYHWmGu9OKkCoK+100fx
3s/BNU5sWlm4xoQAUEt1vDjcSLWDsLOcXd1m2aqKtb+7UoDk/3AgrgH0WS4wiUV6aemV6g2oVemh
et3VqC8oevt8PuQdf1SoMgKgshTTYAjg28oNl9wufaJX113jvoets7HSagkHOW/pxA6R6/4j6806
5YZyU5g1gE3VInJycNAPO7Dtn7dwYixymd+pgJ4FexRUZrTuHo9Z4fWGci3ydZKukrC+Z6Uz4+On
LE3ut3eWO3XPFTsLlRu0l7ebKjepF0e66qu9ad4luL6gtIhMNfDUc2M74di2FF/sMRyUchijrdka
qzY33iti/+gqUqw4HaCINeMOpxZJijF5pJtx3kH1NDOWdTHclfUweLZepZ6rz7zeTpmYLrb7c0eq
Em6QJtu6sj3SVreD1f6K4q7H3XUONHHKhhQGSpHlzf/j7Mt66+ShtX8REtgM5hb2nISdpGmG3qB0
wswYGzP8+u/Z/XSOGt6w0elVlVQK4GF5ea1nKFKLR6rMpw3My+D0xoxfvteiOlD03uH6gluIA3O0
9jharCeemUUFALyWGrr9gDvJZjT5sLv+hKUjbQ5dSFqdNbRpsiim48Zz0k1RwlfTAcLS7jZxL954
TremNUSru2jpo2aJVilipgWRWQRbnr0H85TAtNygrMu1msnC9R2mIh9XAB8bVkP/P4+yuj9OpXCD
tC1Dz3BOMZry3lSdvRYfysYQMrp7DDJeYSLv7UVPDA0AIHgMoPuylaixsFbmwAfeDJ2TQMwzYjwO
plSnQZ8kFQx5wQRS//iMWbyAsB/VNryvohKMiiokbASulLHR3AjlAK4GHLtca5QsRIo50oHRsnel
k2eX77m9lNkNWd42pNgDubrx13ACS6M2CxQVUkoTJ22GGrREnFX+oxjqV5pbN+na2l/6kFmgqFCY
HBQh/z9QoNNxY7n2fZnREJZ14WoC/sej4ZN0dY540FnZGz530miyRWSnVlChLqAbaJUxsU+sY1nR
n4OTHeLRCbNc18epU/WB266GwNgNOmeu8W1MQsBmxNsAd98zr5s1AOXCXpwDJrymdtux4phLt28D
+BhB40mCDpJ3++vxZekBszQDdXHeAM+VR72sfzIy3Fj5cF+jc3T9zy9Uq8y58CDoW1MLIascYBiS
nixrDOD8G2ay3cKLawcZQpAGRAxxY2PT4F6Foo2C7OUN2m/hyhssLNQ5aMLw7MxTWZNHHmRCg6Iv
d2PGbqoLns2VW8vSL6pp/NBEdTXQVv3S1nHQpGbApBuY3g9Dw9yS4Wp2/XWWkvg5rEKzSeEc7/Jo
auud22VhMnqnGALkxRaNga0zPDpws7cgW9ADmZvuGgLhobo8GDkkMG1yKgFWMEcW6OohyyIkiVA1
M5qVy+hS6j5HZJA29Zysxdsxh+5zGyI5qXu04MnslZEkNHR9XPNBI6sqd5PRtadeTuVPduAcodGB
DwyZtqyIANJqmmBo2hvJ8wd7BAJJFPzkC5h/Mh+W4hx3yyNMHLHdPFl+9zwmD1VtuWt1zcuy/+xN
ZlGNUHhp57CniIoaVTu/uWceh2pXCtSD5R06TQMH96+8MG8v94phYvFKSX1hH84hHBYpai2gqRLp
Ue5opm+7mrxnwPlcX3YzUcb/vTvOURymzsGKd/I8GhPEKmnUv4ldCByraB/qapvEBS6r/l6x/HXq
7F9N8Wsqtsq4iP8na83SxdVFPp77PoUjQ6ti2L45dRNoNMnK+Ledlac6xty6U3kAxuR2MMagY1PY
lav48AV6hTmHc6Qc3Uv4RKEkYT9rdTeKA1MofogC6A1IQqfyYfLjb44jtp1RvADOBStw8iNvvOeS
FF+vz8FCJWau8pUMVjxMjp9FAl0Jp7d3RgFdWV8EpWAP1lQdUCqJVjOOhcNzjpbo7ZIlU8eySPvs
m+Q12SSJeUizATAZDn1W0+jWFpd9mb9Pds0cpGCq0qFNRZDPub0ZQJ2Ib8dR7Qjh2UbnnN+Obqs2
ZRpvBrsZgmmMzee6Q+Wpht+DnXfQVW1uUZ45duQ3hT7gpo5BTBpyByRqnEU3CEpfkzzRX7hhuQdq
ctAknHPpWdsOOpVJ51THHpo1x6Lg5RbiT7Dh8IoNpLS+YM3vBmHHoX/B7+SqKoIEPU6oXhyUBuDd
doZbu13bxIsDcZmMv642HhrBftGKPLL8aicn3d1XNjt0eekH9cR/QmEndATorKD77Hs6tZBS8p2N
qHv+Mmr3RJNna5JHbrJH5fKnTqlyO7pJfJcYfr1t3P7gOB7AUBAV7C7nAfOnAIn61s0hysz6V5+O
B5h2nt2pzw8sp7fCrG5gUdkfcllu7dja25UZAqrzgMPtBoJo7o7b6tvQ9muO0X/aAJ8shXk/lPd6
HGMD1xXlD5Hh6a6FwGLsfonr0n8RddnCW7UdbutufGumkt71lVP/KLxcxlDnKWO28dL+IcVWbeC5
Z6qD1Uw4qFVsPCc6h3JbW8QbElNyYqP4bsXWo+gtGnTSU79qs/6S5+UaYHjp5jXHkThQI52yoUjR
Vtb31bC7nMiOY+x8ZYWZ9r45ahoDng/Hf4RcAlP5cfmQTqdl16TIqR0E/yTfxxU/g0K+WY0KC8nQ
HEXS9fY0pDXuISPA1sbo7ryiuq0H4+B4/zdPrP89aeYgEtx0hg4iWrjq2M0JBbGtsqBHX8EJnSVg
0JgrFZiFFiT0gD4OllMYGfTfyjTq6qYOJuns06GpYBiCzsPoI3jbt65zO5ZgZPj0h1WXY+gx1DGu
B/OFAtBc3ZNiD4IJ7/JoArBOp2PoJ/Zz6tGz3ZSPQHuuUlMXCPGwB//4nZ6mekg6P40af9qX47iP
ofriuXXYP1A/exV2REpyk5jVEWgD1NQg7djWd36Lrij8d3eFGb9AwW0lj1g4VebAERysPUQaMLks
7XaXBkyqzRujoydJIaGqNtcHdwEUCkn2j9/sdBCv8DuSRbxMwtEtFFTgs6+J7oK+yk6IhuBhmXBz
heeWIfzzkB+GYcudVyP9bfWnftJH23EhLPxj5X0WEtQ5yqSiI1OuS7Ex+SMaardTRW80uOCVzA4j
APg2c+4u9xmrJk9VbB5tsHWMpl3JSpcGfRYW4PdFWsgLZRHMb56cMX3NMg2/PM2ehsp67OK1HbWQ
/M5RHYUAbqUQGPUMRlaG4SA7hNt9dSYTf/YLMcByCrkpugVhNdTHhg4vK8O7kD/M4RweHEn7rFTI
C5OHsWleRuKcPSwu2FJHQPI9ZaZ8aIf0uZ26XxpuFxX11tSHF8h9MNL9uNSyye0H5RoZqpHvFms3
tdvBvVmMAG+5UI1W3g7yFnbo4mqcIGEoY5sFkAREcYXf2SXZEvbdgiwfTM22Q9FBXb+BNq7RNRvp
xSeiDdxUUo/v8QwN5VV4HJqbUj0MKkYm8NWHgSecPEUgrTqKXfO7TWCw63fHvECTrHG99lA3DiB+
A9vCM1GHOn68PuYL9425SGYPd/JUdZaIhAPXVBqzk+Xn76s1xEuJ5rM0YBa0XK+fCurnEsj+uAYK
VW4xxGty2wt/fA79gANix0U1iMjNHKjwJM7RM+qVtbiQpM+RHJM2xomoEQAKS753St7w0rgTfNq7
sQ3Nk8x8sr0O1kJoHl6fiKUHXjb9Xylj6flG1ntKRFoYKDH5W6uPt9zc8GQ8GgXb0BiZx1qzeSGS
zMEbXaxKHetYRF7du6EqigagcOClPLcJ4GbE97Qc4pUg/mf3frIG5jgOUhSQ75hMEQGYVb7nlfyt
yhEG6X27y+CYiMS/yU+OjR0CxQCIwCXGD1Gl406lsPwQBG4YA+yXZV52B+37XZCIaWt48a8xr8aH
yoIwJXTEvdvcTfaDhx/oBLv4IacH8OUfKxOQP5rWX6u+8kO/6GKAhHju7uJBWoDf11+uT9/CxRqO
yh/nD1KlUxobyXAurfGpHvWr6TVIBPiBkR8GV3dT/KAM6zRCpL1pHuPiXSTDO1Dzycr6+XxK6Z8j
9K/1Y7VZzpPJHM7AdD4rt8hD5MA74ftbCNc8rqLvlx4zX6YGF0lvyemcevUD0eq+S0no59OLsvOD
WLNj+Tw9pXN1NN9wRltIczqbZrtTCc0CC2ZwuLadZL5ymH6euNE/FYK/xssBMa9MGtM5k5w+AQy2
bfQNsV0Y5w3P0A7YZmIlwi59yyV6/fUg2kNCkfnSO7dZ24cTj1nQww/txGguwxpR8foCXJqYS8ry
4TE8bhthu2fWAIU3yks9AV2TDVRF3qTm/t6B5OH1Ry3Ub+hcurWiNqOxJ91z2cPwtPK+9TYNUzUF
jZiGoNJDGlCUyIiufksUcBKHrFQIF6qm9M8b/fWVWju2XyfCPRvchvytM8LuBenn947pZh/r/tS1
FipIsY3acpd5NNB1TW8Iajp2EYMlmxndBtfcfA9m/o+pLsxH4RZvNdroQVmWgIHBICzwO+1vicjH
NXm8hSUwF0KisdA8xtl9dntn6xRj2MjyESntEy4I16fkT5ry3yALt9iP0+8arIlpK9mZsAHw+RT+
hIPSMINI1Be34RM8ab2wdQv7S5v6mQpSz6RfgHc7IY/6PWUJ3YvBmb6OVBLID7TvvUSO3Q35RiWN
bwSZrtyTn1gU5J/CDDgf8odEyu9QZocoZFM/dnWK3Gfww3QcYQOgVLbJMjd2To4Yv1//xoWbHplD
pLrEhPa0xDD2tn7trRj3YQ12tdmRLap4kHhvAxtgyM4TUe9BQoGNFWhAPbbZ9RdY2mKzZAZOwkUx
lgk0G7Vx9tNiPyn/S1qZz9BQh8xDtQZ8XNpfc/073kAyabIs6+yW+bPhFBI8Iz/d88HKdoMHGx2S
oypbUePCVaofREuMbdnANfv6dy5USelcGY8qvysTFD3PxKBgV3HnpmdmYJb2ESWdXUaLn9TS7Fim
v4yMVIFQALm6qN8GRZnjJ2drD8Wvf3yX2YET22klILTrnScN3BYydMi+0Z3wEnWTecUhTv33gmDi
W4amBAcZa7zLYWrVif67B3GzbYZe2QqbeKGJReeqeqwvCtEKyzujq7ppq107HrHwemUFmdzj0g3q
5ZaVxcYldYj/ZtXr9UH4PEmn5uX3f0W9ksTQ1qQ4QlguToLU3yzGDtMaOpR8ft/7j9I6AD6EqcTx
ziK1v6v4wQSvACnnXVZPt16lXhn37gjvRdC24iYGWNB49VGSTUxrCgatfnjgiQeqr8U7440TQmGB
HbjfH71qTcTs88OazEFQBLVPeDJM+qwSFhhI+/yk3Nm6f2P1dHA9C4ap2dfrY70Uqy+D9NdY56nr
tg7NEKv9/OBn7XvWsBubFe+mt2bqvVDWAKX44zPo2JZ2kZQM0svxGZ6voCUZp6aCUEzFeeBQA5bu
7Vn6FrCR7QYd2W8wMjhACoYOR4jRWZtYXtT66jd0LddkH/6Ubv57gkAs/eNL5bzpWDVRdtZ54b3l
o2MFo2p2zogd10AocpNAX2+nUKd9SKkjAtHXj4OaVJBxhMNqUj9LmYeNScDtc93+dujLIixp46K6
33zjKODuzXEERb2Qx5Qa70nnhRlTJ8gCWahJG48m73/bFmiolrCnrdl/0477yuPkxgElyhToe2sX
KiTQ/f9WOcZhaLLqx7/MOZnr2GVJZ+etE7tnGutHNKgRZybrwNMOLN8VrYaZr+L/lENh8/FxeCs+
EE9beIYDRnCcJKfUsELTemX6RnBn33K5iQe/DKUZ9qneMX9fN/KgwU1NnFBIeiNSHVAPVUxSFf32
+od/HligpP7xpZhtaUeYmX+u0SQBRFuADZPfeLr4pyQbLlUf/345QrQyG2r/rM324NfZocjIo/Gs
c3CSx621pgv8+d2ZzP1xi6oqq3HCYyD1BVER19zH6i2GOI3KD7Ljt/agH5pu5ZsW+gFk7gKoAaLF
HRXlxhqrvGUust7qhHOAleeWoVveo27UFbcu/uf6LC3gpMhc5c6qAOPhReufez/N98Kupw1wStBN
gZRA+SWj707/Tbk1D2IvrneNKIqgZ+Xv/qJrIFMnYM6jHpN45XUWzgsYIX6cVZO7JgHwnoFyY/5q
a1FtPWkdAUlNoX8lBhsu8T8sJSH8VzdHnIOaP/XslY7pDxr39qHz5H0iv0zUfhyrdOOYxRG87FVe
x8KangPd+wYwhQGAgHMjjUPBquxgVf7N1HhPOTnSi/NbYYVd1u5s46vZGJveo6ip1VupRHbwpVP9
uj5rC3giGNvPh8mWGa0N70xF2m1hBfOz0jriDfzZJvgP7Zsq/1m00ynp4bldcqlOceajUTqMJ25R
AM+sfLqTdvKrZd5X6tZZqBQbNnzq/J2XTGtV5aXVNQfLy4LlBaUMXEIDpk1U3sIj474Cn7zk+kvj
0eekvxl+euhtDPGXvrFflWihAZWeanNEKprgpnB9xBbyXtgSfRyxSfaWmzVdfJblUNzDB5dGlgl9
oHQsujun60EtqljFHi/Egg0Mmtge7hHNGxjD08P1V/j89Ie/8Mc3SCA4XFKSyTNMhw9+I55Fltz3
vNu7nVi5xiwEqzkqvkN/W0BIQJ4nRu7LCTZ6FdHbWPYwMPUuCgYxih3sXqCpdLj+UUs7YlYaUC3p
bZGV8mwm3Y/YhKa9mX3la5qpi+uHfBwzWOJkZlW2EjCY5IvRooxXTkHCXxroR9nVLi/fWpD/TNWG
fXbn12ngu8Um9vq9b3hoCtKV29lSXJ4j2GupIR5nMA0D8+w73Kn57WTV1SZFXbB3jHtZQr8mNbUK
xho0L0fI/v76+H5+L4SN18cBqCy3h5lGnJ3dSquDGRc34qJd5usvClzcw5QWaxtkYXnOge01WM65
lYFvSxOINNT0vpQD6BTlgaO4A1DNtmvic9P0Ae+qs1nZN/VkQp46vZ8gBrIZM7JXnvFy/asXVtVc
7I7aDpQIXGB0Ud64h8Phru3NCJjqlZ24cAklc6A72hGOC6w7vsMbzspJsoBuMnK4qC9md0kxnlsU
yNt8xBV4ulFO/NjhZAZrLoOoU752N1q48sELcja3iSYDLtr1eeiqY9vApXQy9kWytUfoIqZy27AC
dEsIbHTuc9WT36hH32gIv10f46Wsca6JJ3RsuEL47bkesmOLYiHJ/YOvdngKcXDRnGLoJZVnbiZB
TIxjk+unqqv0Jnbck+FXYSzo1m7vOQdcxqt3K291uad8clWYK6HXqAGN7YWCV+TwmeTmu4ulJgsF
lewWID19p2l+m3vvq+pASztsFmIsC9YgZBQjtrbYJkUe1Lq49US/51P+uloSXtpds7xGlcTXuo/7
c2Z398oHQCrTj7AI+5aYyb+FYm928wMzPJOqrSDQ47Jbk423TqMPcrJX1svCF8wB9badlrk11l7k
2mC6tPwOOmGbgsTR5D1fn/ulJ8ySmqaTKBoSXFnzsq+DIhkNwDS7Q9wAIrpmUb0QWeYSgWVdM17V
KoUKt/8kIGs5aX3HzOl4/RMWrt9kDoz3ZJobaAlBBTv/LWPr1MPmE5bURtzeV6+D2BZEHhl5s6mf
BDZJ9uPovHnTtrHEUwtTP7tsf0zmSkV7YWXPRQI7V3nw0RDJubXbR3/Itn0CvlqjnozC3+cUnY/r
H32Zn0+2rDvrQkjaQLHzgpib/O7WLd3fzLGfSWJ/7Vl+QNE8XJ29hfxmDqOHLjLJKgdfBBjX1jaU
E1iZ+ZZ5wGuVzp2KzVcZ96dscNeARkvLZRYcTGnZnpZTchbcvMW2rQI2JDxwa39lzS/N0SwueKVR
owgi/YjXwz6HlBRh3anI+zs3GUPZrqyEBYAPjPE+HjXFpLjUTGOzFnKTQnHTEPWm7fRRNQBaS7ox
xIOoftHAuvGHXz6f7uD+CMOi5DvE1kWQQj/p+lpZysPnUHkN/xPdyJRF+Tg+db1/Hjt+EiYPCjO5
gxN5UGVQrVNyU7TmdyMm+t8W6RwTbyRyKmqUuiOe7lGP2Tr1tKd5dsvLcutrE3tkpSe90K0lc3w7
WrW+DbhbHA0DScOyijrGAOmGoxaqnQ+6QwEhR7cICA4YsiZ6Xw3TyRiLtWNgYUXNge4xl5nRq4FG
EPX9mqYGRPGNEAqIBzGNRx6vHDZLyYszS14IpE2BxHVJlA1VmEj6Q2VTUPjkVCi+ceTGSlC8S2Ar
Zw130JNABd2l2xYmk9fX0ULMmWPZG7uCg4LM3agjDlRgXPrc2F0K7Gmc3jB6addArMPflANY0tef
uDivs6tO3ZhW0/PMjpTwd1ki3kqT37Xsq5qAuP2ew0p3zLfUE6cKcoZhCcCjVZTHLvd/X3+BpYmd
xaJOmhn2Q96DRuP/cGGNXfn8d6utQJbqCeawZOVDLzP4STif49inKY/NmiV9ZPfsxrCNR+IMp9p6
v/4ViwFgFoqEn1W2Tqw+ckbTvziHOF3AMyiSOyPvNqop0V4FaiQJnKYgL8JP4VGa9yjjylzur7/D
H0zdJ584B65nhZaQ8W+yszcpaAc5e1XflTK5NLqgrPcc+zids8rH/e5QAD6Of+C35zp+MFqv3vjd
0d62rfaA2u/b6jYGZKvSX3IYrfX2j6lNA7fzIS99B0lEH/83+peWKAdP+MflH0fde/gtfsrXSGxk
YWnMwfGlpDzrNc/OTkwetMlDFPwPnVvuMu8RON+tEOWG5zuPG5taWxu/skKYj1XEDlKiQhGrEI5q
g3qfrHSDgk3gQYJzcCIFJzyhnzOvQqsfOPm1jvLSGpir9TWOwyxGzPTcOFWohl8YPnDcvKzd4rWg
dHNEN/RGp+ZxNbdcuu3Yl6Tzr94LpPVRDwMkCJ4xKG76zmVSx7IPIZ+v9bBxQCOYmmHjQmYqBT0s
/6nGowmaQFGU21IcB+sVU23Xa237PxWwz5bgPH7mFpqtnkaiKKugEEcsMBrf45p3+UH0wAj8pOk9
1iWrX3QnAldJIMMzNM55mPEWwlwv2piCKvbDqfyhQNqrs5fSGzeY/iAvfqM3Xym+I8IDROlXkesA
AgwpqAwqe6u8jSQvPoEpQPmWVl+Yh158fYcHY31P5SVhQ4a/sdCg5da0Ba4w7GtQIhkKAUVolfYe
9lFhjCyP5gKWMvpQmZvRg6gl2Itg/ECPRcGmEhYnJ0/d48suW4CRU2z8HjRqCOlWEL7Rdn8b8/aI
bdCNx5zHe9W/Jbl3x5JyDyi3ANs5RJk5nCAIDMKnBeGp6/t/qXw6h6j7ZVoaQEGnZ5u3e9AHBggd
q9oPCvCfbeCNTIpCzrvBCbwQdlgo0wUdDOwBsX7Y8T1euKA/6xj6rMnaebZU6ZpD2puxbgtoB5T3
YNAC1WL8Rl/suyv9py4eXtGFvvjMkz0EwO7jtDunkPu2SuNAR7JrFHBrfb0tfG8lXVw4XOewd5HH
4GgVREVGTbYurAZ1Pj0mdXEGbz+Eu33Yts7KrXLpUbP8dxSMweTbVpHD6a9Y1TA/7G544T8MbfsK
wP3jqrbPwrE2x7gDdWAWk6B4UgG6TJHeUTr98kfz307nOWpd4ATT8IlXUV+qQ9YbLxb1nkeagQ3N
brq4e7y+dBfG6z+odUMkzVANCsxuinuIhPqWU+IZzi5jZFcQ+x5owafrz7qExk9C1ByRzimzh9Yv
VATNhJ1b+q+QejkMkFEZSbPW8LrM82fPmIXlFDo5Q+z5MrJUcaoQ14QNxZMmDWtBbsAp2AEi/UBg
/TdW0xkCNP/2ZbPg61u0m/LEk5Gi9teubo9mgTNTNF+FWisELH3Y7FKcpZ0L/zImwcYvdxMt3omf
bNrcO4FycBBAe6eshVJNDx8kZm3dCX3569+2VNycI93zvm2bso5hhoMu765LpyJonQFN9Yx8Gzm6
5AWHlDBJ2ZNyhbFJe/sd2XR8QwhODljkio2fuN9H5TiH62+0tGZniesETGevU0dCMWnYTFa7YWBF
huhR3/kjnJl1J7fCcFZi+0IqNAed+w6xIQo5VFFbCVja2Kn/s3cEvy3znkCDOSunA5O2s+ZmtfRt
s2wWshF5Vnp5HfnFcJKVf1F5z3+2qcsDSEVagYdbUW3UK4nrwsfNUemd3/FOT6SKiDvGYuPArRJG
eJ1za4LT3myNAvEtGBtrmlbC80LQ/A9UnUlzpIJWkZL8BhMV5X19gNT42lpd2CV/Etq/sjLbkRMC
c1ZHYgTcagx6cTCqVz89XBLnQRyodcdofUmmry/FhQLSf8Dpflk6CvLQkW8V7410Dj1CjYNUzyLq
JjbyOiyTodkkHt1df+DSjM0iTca4auEFUUfoGwABerlHNN27P3WbVaGopWyazEINFIgl4CxOBeYQ
s2FaWbsBUwDVMa+qNiOU03eTTMXBLkznhYgueyyE9dPL2Rq/ZWEPzEUHaSmkz62kjERFt+A27ADw
PNRgLFLDDDxvOmZqRYR+4UT6A939a7mQIaGF4Ygy0g10nUOItUw86JQPgEnloNQZkN4yv12fucvo
fXIy/UEo/PUsa+piNK77GvmCrp+NJnYDbYAFd/2vL43ZLG6wBKA4YmLOnFZsbOChqKm/EgPgQsu4
44N9sNdkiha28Jw84CqWpCyGVbYEOjcweqmDUhbDQQI7tnbYLazyOUHA6LOxxX2uiXBjYqeiUwZs
c8FAr/p4CJ2R0VDDDzlQpYBtFQMg6aW4gO24vNdTvif8zWqtABphKOeiv3t9hJfe6fL7v+ZvNA3V
F8RqIhi1HDubvjelGzZ5h3hcTpvVu/fSY2YJTEMnlqd230adTLtvtC+eoYZY/KKc59OuI2V/SGvp
jK/XP2phA/w58//6KCTEsVHkWRchNoI5BFvlCbP5ZVX/b2mxzELJUJkdROHSLgKoSgSVbYaKALUN
X8rr77+w7P9UE/9+f1F4zdjg/cX4rXes58y/xwEaxNMD4yysMrJybi2N0yzlyFwv6UkVqygGcf8H
aoWhZ5v6kbpkg+Ls0/WPWThM/sTjvz4mLqG9K9upjXxfkFDQrK4DmJe8N9jYW7+J273s453FJCRR
abG//tClGZoFDlEk2jfNSUXVVJycCfbliXsRI0iLt+sPWBi6OUB8pI4n+6RvoslNzqZmKMQ58g2O
zm4Q05U4vhBb5yDwqUsmbtBERLmgwwOLyRSOWZP82xDNHdF5prSoSCqisTVv207cZxM9DlLQlciy
NEKX3/817x3xasjPkibiXrPv0uQER7GDEuppldq4VA2Yo7I9Z1LATRtNBCgemOdNkr4V8KsJW23w
m6lO0Nj1Y+g2pnxAoqm8DihlaG10JkcBCOrtjQOyjGNZDtzVShISUkGp+/r6WNjCc2vvSQ4iTkUJ
yt1g2TiCi2zDDP0bY108a5t3v5LMRw+uN7m18sSFEDunuNQdHxnyaBkZEMytjPTggJhNBuOct/y0
GpqWnjILGU5RT0BOgU5aQb0/RJ39KQfTh7QmANO93pjm1+vjt7R6ZhUPVjpll02ljDxq3aa4k/i6
3beZOOXdmq7n0hVwDgJnUNej3GhEVIluck+DX5uQ3y0TaIRYtb6xx+zedSsPoBd3lF/tURdkZ3gM
II8ejgKO0+SoT1dQVm5j2fWwtZF0e/3rF8Q7rDkUvAUt07Rj2UZN7nUeKs7CRANexdUr6W3WfS1d
oRkenyVete+mBALdQdKazXNveqQ92V4NQevUMmRzQv00A0OEtt0YqAbHCIVOxxQqP4NSIsu18RSL
PCmirjWfBtmCNdDHo1dCa1nRbq8rfiEzJQOBVSAALCuLdWHrWv8BfDMkPS2bRBQrs3Y3jVH2kZtI
UIaKDOjClL03cdfsTQ5LoIoNPTzfB2nufNDBY8cI86oiWzp4EfKzn4lorX9KOK05RlwYpOxYThBy
u9TZWByqYLmNDAKFgq8WiLMRzjJvzzvQqK/P9Ofr3Jrjv826thqZUxGxyd44noPbMQSnS86C3BWr
1l6fnyTWHAVOXKtyshzUZhrn0MuK0C/6qWjlb30DaEDNh+6Q2SmoM8l3abxwMIVZzb9IR4o9mfQa
inqhoAyH449HAhJ22H1AYO6u7dFMaoEGjH3ShSaUT9jk/jJazw3aKkf2C6zXpuZchh4XeWhov97F
qUItGRpYOrCAcQ7RvSw3KYnvulaxUOACF0CD7Pu/Tcusi+nCJyU3qQcRMJo+AMl4zAxrCFyAOAPX
SzfXH7LQK7XmqPIYzH8/HyBe7NnUDbNbtHWIn/KAC6Aaaj8svGIvHHaAg+LZ49atV4s6hH4KCTRd
u3ovLcBZoO0uUp5GnnIQ9sYX6WT7opJfhkYfgVK9/plLi2+Wi6WeAlFQegkqbaQ+ErMubi3tr8n4
fX4gWXOwedz0SdWkKWSmO3uT13QfX8zDzBzQiB6Eqd5eueh+nlGC3vVx7bagYsJpI6mjFK4EASzI
IP1ctkcOudTrw7S0GuYocMrLqvFNXkfD1AGei6LnVtetF1rNHmn5W1PzBLw2Z8tYB6XuTj3Wkv2y
a/XoVSPkLhu1khgusDytOQg8ht95neWoxsBi4ihxFgSN8nfQClfeXor2Cy4hRfD/OLuO5bh5ZvtE
rGIGsCU5QZMky5IsecNy+kASBAjm8PT3jFe6/IfDKm/lKmOI0OhunJCCIpP3wIL6PJqEv78/CUuz
fP37p6Sx5mJwwJUuLiKutpXKfjI7funXAD4Le30O/B5L0TsZ7+GT4lfnCprEgzBOeWE9D9pfkVRe
wEBbc9nzGphYJh1TXaak+q2FOFaaRf31CpnsPx0UkXIIiuGVkR1Wu+i3Kyw8Cf//SUuN3mfNgH6n
2xqwU82fxRhm3lsBs5nURPYEOkxhqZUbcmkOZ/HC9RCWRY7NYSZ1H/ic7Auo6Ya9JBFZc9ZZ2gWz
iMEzS2tPoO2DHOQnSfjx6vmwSgRb+II5WHwyZd72NZrREPTABZjtNfaZEEakYA75T9t4jhJH/9lN
k1gWF6siv13eZ8FUGFPk+ebKObldXlhz6LdbUFpTH+eklxBi7stDI+Jd1RQ7BeOrVk271SJrYXPN
QeBQKPQykC+Li7T8nes6VgDKGuwd83df1VEFcE9fy3O/NnML4XyO9uY6Hno4phZIBiH6yqtIOO15
sqvtZP7phmrtlF6Pxv+2La05qhsm50Zpi7a41Hm6N1vvObt+18vwu6fNb8h4vEgnx1ULGm5GvHNd
VWvvTkvfN0sskrSboPOPnQGhvDezkLsaXmDSbGvYIRpHmqxswKX8eq6HXvZNGbdCFxe7TqO4NC8e
eAKceZuhLA6Dz78buRsZWVkFsGRHf9+KOKO7UkrnKpgGpbsAlgcrrO2FBGAunF4SapFq0PriWsYB
TdVdVU1rpM5rSLi1kPNQwcEbLbxKX1gsWOgxODO05dtoFDUwdeJnk7I9Hi58oJD8d8fOV75o6a6e
w7ydwiRGD1P5S9F47+X44NlJMECySh4zsOnQpEU619ogidnPI5N642d011/VLdbAQQsBYC6VzgYC
KYaK5EjU4bpKs/anQbPHWNV/WOlceDxtXOffcuE5GBy9W9YzhgdnhYLRcOMHgGtORuZsVj9mISLP
4eBjDMnSaoTcmWtWTlDz4gq2xcuWbW6hYno/JC+NMcsspgkgfNNOUPuYiREoeNNN2nzPhf242hZe
CJVzhHdRdITZ6YCJYtNjNn1LvTAm3g7bH5Lk9AlvT+9tutIbXHjOsuYg79G1Sxa3GIzyDOnghJeL
UQHNVn9r8iq6nrKmtA+6kQeZWF+tYo06vzSPs2SDlpUUlJqoWTL+i7rTvgD3xi/bvd3Tzf2lWgpe
/izHMAolkg66ZTB1icV/iRzYznTSacMlULR5Z2ysOvuZsRhyFwOrw7hx6NVN9tHPvnfUBkZyIHZg
xtw+JcW4lpou9WTm6HDa2MLmykeaFbONW7TZNm8HALsqmNvaDUBcEKpXvf/Q1Dtbx69x0R7SQoPU
3QoSKfnhGurFI4kXtO5gBj0Z/lQNhN4NhAuZhk7moHZJ93hyEexJgs1xfzIXNuUcSV4lkxrhy4hM
wa8eXAOdfRTQtnk1eWg+HKYPEhLz41qVtLA75vjxquHwlAVK66JlrB4aV5UhYbF7Lmh6csn07f43
LeSHc+w4LJ8x8X1cXBCDp1MGyfIHp7eLg6vy9vf9IRYoKtYcIF6gUyvRcsfDZt8Cvc3gSc+hQs+i
Fg/wlTrqKoPwpALk0d+Duv/VMY29jLecvsimC0W2pe6xodXHys+55gc37rk5kLwzY88aYT97icfX
Rlqn1inOnTa+A44q6mRHqf0lnYZNgcZRpaf3hnSnVa26hbtmjiInmdW3Bffwco0E03aaK8Z3L934
eDURY0XzCjDHCvJgcdpn+ZFPjA4aLzDvKgujhhsvd8KpzSLPSA4gPEdx4e7RyEqDpoapD3W8j6mY
HvVEQHT1hBPCX2YHN90TdCG/Tl77HSneWrdmIXPzZoEPT6I+wDGNhD2TEwxW9zGy6YkNKOZsNj6u
NtiXCsg5sDzPFLdjItQFnjYbU6UfVy30QqqoJeYp9pvQdNvQavqITyvJ4tKXzXKoNiFSm1qpC0St
dg4xm0B75DCW7ZbDhPFfb/k5nBwOiGqUxJYXNrJtwljkISnKKv+cWtNKWbQQfuYI75SIdoSYibz4
AG3bmfONx01kVRUP4LJ2/yT+RVHcOIlzVHaNVwnIqXN16fsIzquhymPniQu3/eN0RbkZYndr1m0a
gl9Shm5dxeFo2X3gNnxbWTmur3IDQzmU5tR5Gks0V3o/N06yNDlWdddBlbTo15juS/Nx/fundgpw
421Nhy6FB5t+GeCMjfbKQRTin8vDuVC2oz07w9uCcW6IgBPQ1e25lYFlxCCZlyMcMewJSgXIhNc8
qxaC0RyULISyle8OxjkHEDi0JX3qbD0F6A1vusx/6FVxaNtu5WQsXDRzuHGu4m50C3iyyIbSqEIy
BZoznDBW8Y9LCzQLKqUFEfAkhRuCmektYTkERDjf8hykefeL2T8a+mch3/oqO9WY0dau0T4ajyAQ
fWus5pfT8C/3d/XSh84yLtgfdZWs4FFQJ9b33ii2pg+aPjxA1uq0hfvrf3DFVpaIgnOYa6LM5LBc
bZ20DtAj28HRLGw6GnUjHLrd793w1S83yiZbSzdrZ3ahAp3DjiHhm5RlDtVoN+E+ZNsixS4prJrb
9LvicMJpwQ3KYnOrpI0Lzt6MZbKFqDwkhNtXMLPaq++V0zTmA0iryDkRvR7zznUCJGtT+xIX9PX+
Mixs7jlGzDAzM+t9CgvAWoUFJRfOUE36jRW5JHtoCiOQa/XQwor/D0Q6SUo8qWHnMdhGBr4q3nPN
HtYlrBcK8zks2obJoF1bCv6tDXT5wiTpcqi+k+++5WRvY5E0p97vXlIFhpYmYxMNrZNv7s/iwqGa
Ox9Abq7XeTnCBCOZnmAhQyIkCW8xhOLDbrTT3f1RFm5N5zqxn2PrYI2jdHuM4tToI5Y8DgtG8wd7
BBRTgjcECfx/G+m6qz+N5BBozXQEVkAgXp0t4PdKeGqUKj96Q/7sddmP+8MsVApzRHRvoTqWhCMG
mCXkfV8n4h9HWNtxCD90rXjNDBNeiisdlKUTOQt8Oay+bAiKiUs9kAS2sEUbygyqDvc/ZYHJa83x
zdVA6wbWr9llkINvAm45UD9MevvZ9gcSVI5v7UGsoeGUjWYoegNe6Xl6LBsC5TFqp/4T9Z0asutu
qcJxasYAPbtyN7RtvJLo/j3SN9KIOUhTEbMk5sCuNe7Vdg604x2R3Tbxc0jtkrwN2pizkJj1z2Yy
+wc1QvXdECMsq+E7oIAm4R3K3zH3I4N10FtNgMmFnlvfu9CJ7FoPwubQgENTc1A4YOrfWOzWXIAR
j4/KHzPses9mB00q9RjHMD7Q7bCBbs6Zerk8NjD6vb+OSyd5lpmaZdMI6V/l6CFAGToGKuzG6H5A
i3AEUFetXE5LUfd6ID6dLyXHnNF4wmZx/V9Sjz1aULukERs45cK2XsOF0FgFnVxv1Fvrfv0RnwYT
ilfShDr0xc13uoccjGv/Bqv9VDrlsXHMx/gbUU9mXZxksiahspSyzvHjXYcXG0/BwdYoS5uBTtGc
fMuAsYBPt4Uxwpqw3dU+i+A8HRQe/eM0r1dVTXjDwg8nyIm/M4jzwGRsBxVRVpCk3AE2FNIIo6iq
M1Pe8/31Xoipc+B5mjoxI0UmLz3t/vMrsznnffo09LA4a8biynxZI7ovxJ+5JPqoK+aZMZZB8Pid
cXZiAPKE97/iegPcWuJZvJYANfSQcbz+390f10z2SWV+Bddh5eJZ2q6zXI2NdlkUE/qxg7a3ElxU
Cw56JqjxECcsgrE1NlMnnu5/ytI0zQ7goNDtcATGcomEjhQwEKpyV+6bBfyVNcdcG3ia8AF/kBfd
AP059t13NPEBTk9lIBz5qEoDjg/R1OsuMHS9K8xURh13wSOvXTA3yXez4Gvt1Ou9c2PN5thsFSft
6BMTpuHFWZEfIiNBUv0EOynEM+cRzYZtCVEnkA93g+An09Ff7k/wwmL+vcA+hYN+SsZBqR79DkTx
HJbMfJIPqmivpaMKSRmHq67Pf/OfW994jbKfxlKplzrN5MoLtacGxmdWAUkJ9UAKkr31fgpxvNba
FDk8uiC8LR6sacwC2devFVweQFOFOUZp9TpsqjQLCQd5IclPTgFP8ZrQLxnu8YBbtHED1+hOteXl
YZkYyQbbx4G2d+uUTxPjxlshsiaqUQFAKn/4PSRNfhJOBinKZPjljCVUHmSiIjMX1spxXMIzzHG0
cIoaMXIjLkZGvvSN80vR6lR1MZ69YMrG+d6sWKBI/A6t1MtQlV//teUxx9h2bmHbNcVtmbdJpCvz
AEjDxoCrpu0lK5fXUsdsDnZvzAnCzy66c0lW/c4I/a8y6VNR8xfRuQETIkTh2Ngaem9j4PaH6uB4
+ZE71atimI18eOpi9YPU+Qo+YOlp7O/fP+2yXNqEwEteXqQPv07nJc6rI/NElJEfhUM3vgI458tV
cMmrZBALYOd1/tCvvoss1B1z7DyzeSq70sCBioePrEPAsthLjxsEitpQT8kDeu3g+2B1rwKcFgPZ
LJmF+rfvtMj3Lznc5GADarbt1lZ0y8CjbczyODF37+SmDifEuRrRuqnVLu/6CHKAG5WUKxt94fac
I+2V7xXd2KT49NZ870rxrjwLUJMpDS2jogFsql/vB62FC+5v6/LTEhvMBm03Q5MW5ivGV564aZTU
XoUHL/3z/ggLid8cXg9wq21YDTZR1tjbrjF++lmdBJU5/ILG2b8Ncf24Tx8xJm4Ohq4L+1fnFysg
q+3wD+jRvK0e/qVnrDkGvISdECkJrCRdWKjElQ959PHciD6wbRFM7S+bI7mqHuwnkiUb3Tvfarfd
Kp98tVKyscjm/ncuvRTOgeGotTOaQa8EWGL9te3q4wAG61BOH9pG75VaZ3sYYEJZvrhMrJtuLOyR
uR1CLGuS2B2cKOOxleEEgEEns486JyuZycLFac6yIAt35VC3BF/FZdDQX01qnQAGDOpkxFyn31cZ
8YvzN8uBgL+2m1IzYEFN3MqcPGjf3kNM50Jz2InU1Dlzmu8smxws4/d6ILt+yP/e1uYcAs5tAJ/Q
R4aDpdl9aOaRM/JhFUGIuNrItKufvRp1I0uh8U3xQGq14sV12VoUv92vg8Te/z8dXc+rNK1qcRE+
DWry7dp2ID2LXPaNDHonC2CaEFWOJMG177ggGA7S29ZrQg+3Q5k5x2H33aTtVKI9YCbehtv1MYNt
pmHzJ2n4EVGv94/G7Y6HOQdfE8SAtEzRo5p4t610cWpwSKk2nj2Y9ri2gauq8Y+uV67d1UtrOos5
WU7bsr12PeQwhD3E3mHz9Duppg94syogvtkz9Yt9FesKW1pBZNFA6+/+t94+L+Yce11BJxQiLejw
ViWJ/Do5e3DPSisI7lmPaPpGq2FvaVKvO+pTXHWA7TZy4CwvQoyvZQ0Pc351qUsCRjN8lrIOwrZ2
q+dkabjZ3QtmpJHA1CW72FYDxFhcYIycbUoouFWaPJSigT5i3w8bo4xXts1fcuuNo/m/VGIvjr26
KC+V8HYo8vAIXO2J8i+TZHtSiTYwCLTPoZSZ1P6WmVCEFVPUeklQ+D9M66s2G/hqTelbXtmhgH7E
Jlbil/Ae7i/17cvTnHeR66RyLbCLNDqTI7ydv8OO6vrIv/peuLCV5q0rkXpZZ6lOX2zPARTQbQ6+
7LFZRbUXUFSySujbrPUJF3oX5t81+LSdJMbKh2HUELYVD6ScolgU3/AUG5m93NhVtzfRyUj6NEK7
OcoHGNjjDEOlP4qbaadZAo6pFcZgGfAhAy7rJ6UQeIKZsXi5P9kLt7z5l+zw6Qf2BY9HU4Clx4fk
+wCFc9V8SIAGRY+qJ6Uby+C7EiAPB045FX/S9ND+KsYUZTsV4b8a1s5raR9Cy1CzAJ+mTtMzNd5c
S+9h9fpt1a92ISLPC2QOZEFX+7ApZMOT6E9J7cIH/srKMENnlYW9cNea83JYMQ23Pw3+jZnzE7hV
jzwf3rIq+zOAzOdZzQuVzabQeA4r+h94XlxZw2uwuHGg/67tpzXMK5EOePXCx2VX0/v0OwWPHQDk
P9qWeJYbfqPPj/fMcke7NtDwpMet9I9Dz64EMfhwIGtZeYH8BwQ73+zC3CYmynNaknbDcZig9qXg
S1nD1cNJt2VFAgMPQfeHv93fMefFmuN0Eh2IvLq4Htu0vjjmhfp9/7/+Gw1vTersIki8oakMzqsL
yiHrAeIK+X6MOZ6hn2GZ65ZOHLbTdzoeWDt2gVvl+6zsj2BzvuFlzgwKgKs25SBrPLAXfghwXRZW
JX0uRfuFmRGHQ4ZyEn9b9/lKWF+4Sf62Dz5tAms0LOxxjhYAE1GcfhN+FLf1ay6LIdDWuLGF/rGa
Vbq361RzXqx53QTxakIL1IzN+D6iJyuCRMbZpmUkPV6ZiHGTDCHtrCrQRgN5msJWZ0e6566p+0Br
t8MTk/lVEnJtGJVR7zB1NNK0DbKKDs++atpQpwQ0OauwQmHFcifybHxpqvGx1TAEoTHuhJQ8O1mV
h4XQU1gzJk5NQ5CKCN1GVa3pLgXQaVf1Pd1KasPmQmd7V/BXcxygeH1/pyyd+jmPF+wuQLpgdwXQ
N9/bDsEjcffMKufVhjtkwpzdRMYvXrs3SjNioFqvDLuw+ef1GfVa7hqmwj1ZG48U8BfHBxp6o/mv
4rnnYmNCvnt0B/i+CPhYD1A500mQNtlKjr1wjc7rMsg3Icf2C33p4mlv8O6ix4cyY7t4FM+1U/7K
qmqlY7zQATPnxdg4Er+JJQgVbm+8dpMFgwMJC4uJwbAZACYqoXsH/EnmgM2BrlCjOTTurJVKbeFc
zSu1Op0MZ0jAnBrRNAgg5fuUuLAk8k9cIrbFEFipmfpW/atb/JzW67tO1eQSFAJi/uc5zqOTOwfl
8IPbtF+LWhz9LH+rdB6s0lUW8q15O6QW6Hh5Y65RELZv7UifpQdddN/YrMpn/JUuuhFL5/0QR4te
SC0xhCzCogWwOEutIK7Ek8sg20TppY7BwDbyDUriRz9+Vn337Ncu7B1w/LcjEvCgsu2dyt1nVegD
rjK7aU4UPjWe6KMiVjzIBTsr/aVSJKwT+buV/g+kSWvOCdf77NYXzArKtOky16qQlI55/A6b1nNs
Wr+SZo1QvLAG805ri+ZX1/oteABVtvHd5B3X56PTmlCnXMmqFxKg+cun01GnKSoc18l+y/z8t6rb
3dhWP8vcC1ezrL/vT/8zTYTNq344qlmtCVGOi5HWdG+Y1L54cS6DNkl+5jzWp1RZEEUGoiWsXFk/
M2XYO50TOgWJ6r0tNAgT2FXLfNfH+FXCzg4Vb96NwvIClxj2uxpT50BgrbmHn28Z2RghLAjxI0jg
rDUiby4GPmK21q6DqfIysJNqZj4lPH/0YRgKy+YRCLdoJXjfjJ4Y47pMn25rs9OV4RcKZt08S8IJ
grkQkX7Lpoeqnn62E6w10fSGn/EEbcHS/EgZ7rime+S9c3JKE2ZU+UMLfVPQOssAUIBx5VJZ+Flz
Eid1jMGuswHaS1C37Ub/m+rGCxelCIzOfgZSCNIMqyympXm+/v3THOgOZoxNUReXxCS/B6P5mtQb
5Eg7IL63o5jG0LSDODmV/I+GcB6M9Q6VtW2q8zTowJVihRm79CtmGawFM1OuJTDfsEP5IjxYvCg4
w8I4Y/9vlD0s9vUG//ShMDFj8P3EG4ftFse+tB+zIflGmT8ErfqXhzgMMctWTVCUbd3jAdB2VBtU
1omZWWBUw/e6kh+FGMKWVGt792YsxFj2//8ck48FGOx4iJM0B+/KO6vkyRz4Jm3yqDDyo9D0VPb5
d+LpD0+TV3+SZ99Jvowah1XTNReR2xk6fsesh8o8pRJsIHlRlB0YeDfBFDtsi4SU42AAWkI43F2G
uNzzoXrgo88DeBQ+DZ63Tbib7JvGACMfhP7QK1Kya6AEa0xxGaD5CxVYlaUvkM9IT5QbkWjsLpqm
lVT9ZizGD5+1ZOHG5sKtAS8dOL4fkKkOLVVGMqaXyeNusPpiunSYrxnNp23n+aNVS1dLqD5AJcF9
1VDiatTFTPs84MDi9x77thLObnYGCZvTy7sCAghV2krc46YVCcqeB86CtodiuvlfkcUHGrd7CTEj
o1abyVc/V8Zd2IpzrncCr6Syw0vcRXp8N+kiarnFImY4gBy66SOdoGPbKgsivp1xQlNpP4AHEyQm
bGb9Pt82w/jhGdAEXvk5N3NFTMMslmR5RUjlgdZ2ZRWh7t9MxRghNdTNAUoQEeCw1yc9T07bNP01
OP1e1em2gdNVIfZy6MOsbHbgPay2um6/ZuIHzSJPD5kn37Cq/NLHVMMWTH8AEQYq/JBsizL944P8
HNi5VW4aHBpYHUObQXvFN1B+RFDTteewxZ8xi07J5BcjzMTzCyj4ngPHh0NbnK+l0DimMETiu+sT
NsItdO770xUvuppO/6Xu3MhI/oddPg2Tafggmo05skU/hYuhICbdd3XTPnhVw4KGD38czWoZurnh
AqJK6qDNknovyzY9VcT2twMv7V1cZTS0PDN5cnyINYytiVIekplQtYqtPUzZ/G0Ba6lt3OLZHCAP
uPRE9jj1Gx7HzrZnGo7LDAD5IC0bd0/afiwB1wAvzJ3G18RQclvB6tKFBHahh9BhDKGoHXqoM/Nc
2y8iBVo8HBpDdhEqbeNsxxNQCLCb25hmrQG5hjrxTjaZhmxEMhEa0MTLHyAtZSnMc+nH725rya/u
1AIqZKWJ/UbtenwizLAfCHXw7msS/TRkTK2AJBduVjqLzxx42QY4l/gsuH4yVHs0vHTj+lc8Jqq1
+0duKcbNQmlCTDFUozLOkDC2ThSSVduBuhebmO62tosxKEXZhjRj/trtd7PzQdicf5/Bv9nM4AN/
zk0/hX/BEHZD/gu/4YlNxrFw3a2ozQ/pus+rbxILEznn47tThQ2Q4yMBo4axvPAbJA4ooASemCNq
+/HKgi3cS2SWlCYT6lyWJAYQ4+IbLHBOtNf7QquN29BnQ68ZRi6s2ZyTj65y14tkZGdzgumbyM6+
5z9UhB46D9okvo0rHDSx+/tjaepmEdluLZzO3GbnxB8DZfdlNHICBmFi0ohabGUXLk3cLMzCRBLu
nZZBz4YHdp3G7lZlCmVUN0ji5AnR55/499h8s0DqWHBaaklHzy4sxaA75fHhNHI//093sQVZ7UJv
qxj2Zvcnb+F2nbPwG2UkhvQzds4rp0dQTDQAKMAcl26g3Rp88PvDLO2HWZwQk+OLMqmgZ9KUR8Wa
Q2pPAU2zVxf2aXSqA1Dq1k6vjdznxnUw908rZDlJ08JYdBi3E+XbOIfHrSOMXzSHZbfpgw5nPXDa
IMaaR6eudquIjdt9QsLmrPuhnQDf7ooEcGM0P2DVLLkIMgiqDhZD5w4EYSUHoOhgbJUYyGZXu7UL
h2DOtvcVz4EBdiFhBIZO0T3DRScEeGL1/19Ie+YU+9FX1jDWPr9o681t7QggBhFwf3gB1XEHM/in
1ulBLV0tnhdC8JxwzwsmoSCfG+ehlj9p0elIoQ1nF0hzU71DJNlk+BconCfslHa0XGmh3AZKYQFn
waTt/URAvo5fnHZ8J1D0cJyzOyl0IJt+N+CrUWXRUDhdAxF4SgCSGX75hg3EClxn4vo85Wu6t9fA
cmMbz7n6Qvg5t1vFLzKrTTjrGD6aOBBxuH8gbzdc8aGzMFN0Q2JrkxrwzB1RyumtDzY4qbex8eC1
GCZHCSWn/rGkxiWznfV3wKWddD22n0oW0qRuqYEBPrvpQ+wNIaTjfzlu/OK0X9ornWO7SoRciG1z
kj4arKwXlg3mX1XpoBN8C973cUiGt/tzePuVHXM4y0woEJvQGWAQeobjUT48WHQK+9J84kZ/6Xwg
wc3me+xHIzTZRusEnegw78EMHjJ6LHr4EeUMRjCgcB+uyr8H2DKiMeE/3f9xt1m6hM1p9cLhOoO1
q3FGi+Ad1H3wlwA1lOKQlekQSRMEe8PPdQQW6Idn5972/rgL9+ScXw/5Uif2sLkuCeuiWgZ03GkC
EfOadi8T/HDuj7JUbswJ9q4sYW9r9xgGMaej+tXmxZY33nYgB6+VQBXYugibtgVKpnmyB0BLMw5/
ldEAJ2n8sfIrroflxhmdU/Abh0MfeuTJxc51FmRjErJRHSEI+NNKy23D5VNHph9+atgB7BzCRliH
hmbrMlQL1+qcc88cCYtGSN9fePmz8X6P6c9EbWEgFbXuQ6r297/yNsABO2mW+lDNM1WkGMVx/riq
ht63wPPb16ky95Ci36qrnXPtbEFKiobfsLp5tIrmAkDB0eS2iiB/89j0lh2wtt4bUEUHsrSzTpMj
VqSSFgKKN4tkhtWmSWVx/Dw+7LsC+EUReskHM19KTwZTD6y+WNncf/0Sbi34LHjpjkBkyjKw4E2v
4AZWmSCY/KBcoLeTN6FN8x+WenHBBQqA2HzVouHhlQVcTyj9a/h3Z1CNEf34aAiAPfwye4FRWmR2
zNqXHlh5lHX6iO5C1FcTnIogbFlYZhVwjtcRm/Rr4LWlfTNLxwwLm6Z0KSQVpwIFrvHhGNNBefy/
BobzwNAPu1XYx+JJnQVJswR2wBAWv8QOOvoxCtEM+u2oOHQLqmpG+jfmeKFxxiJJUUCfJPndGP1V
ZeT+9l24R+ekftZCx6S3MD4QEzijavpwklW43EKaMqfzZ700BsgL8wv3rf8ETGCgGJ7gtJe9ioZ0
VKHykieZgJex9ni4cKnNyf1wOYZL64AEZarkGwyXXvuYN2ENivD96fJvh7S5vxq1VNVLs+OQCGKh
nfIrtgNWbsYBpJeVA/sXK3PjFM0p+R5XpQ/jBH5BU/HcdV0aWGOy7an+4tr6sUTq6sQOJHTIf3U9
vJQpwBdd/ut6bcoa+sLQjxNO1K7xjBcOw5yvT9Ec9K9GhRfHG6LMdB/iqYMcnpN+JaXaS+jn1+2w
8ulLszuLVYUqoWpsOuwca3Kysnpr9/FugL7jej9waUvOQhRjfVYltsXO8LXvDH3mY/ZDtnCLFS00
K+XOZd6xz62vXvbz/o5ZiL/uLJhYlVsnRY9a363iCtQ9sZGy2XoZa8NqKl8LGCtsTFBmNjRewyQt
LNkc0TY0iWeZvUPPjqdEeBWgZSW7+Aqcidpqt2liXuWYwvvf95eYcWu7ziLYNEFkx9EFamQre26L
7Ksu7VfV9ftmtNi2rsop8A332GV/wHbd4Rn87LQ/e4+/3h9/4WPn0gA9uHJjNmmGbmAb2dUvmvBT
DgRMYrQ7wqsahLq1V4uloa5//5SbG2BMxLyrsHcITK7Ujv1IS5BzvfGZG3rXd/5a22EpdZ6T7zOm
8TYaD+yMG++s8RBYDD/h8RqO33OhgqGBbE9SRHgvhVw8UP/vMiMPYC1+gd/nnyL3zzQRv8raiqA3
wWV6hSH/W4NsTs23E5j9Vo2PbhLlj0aporxUECeHXeA1GqS18+X+qi7E8Tk5n2Axczcx2Jm3w3Nl
mO88n64PA/f/96WFnKVsg5Frh7cU/TfXODLgAHwqjhqB1JDW0xSTp1U8wML1OufkU86oNDQ6wPEo
zU0DVDMU2Q1n5ewtxEtnFsz6YeQGXKzjc4IyTqTp1zhNIN4CJS3IJa7ceEsrMYtfU5ardGjH+Eza
cnuV3aMDgSEnNvvKRyyVYs4sgIxpD/QDFGfOEM/Ag37DIM/8BtuUI3yJvpS0+sJNGDKaI0S1+2KN
U70UtuYmY9IWUAjTvXEuZQWv6liHw1BGKZpuEs4gmyFJ/tTENJCKSjc0xqo6um71XyPsPMjqf2yb
zo3HRi+d4EoAUYIO3RIWZBaMfGBgXRwhDSv9zZQL/Y1Rv1cr2d5SB24OM45hPGTmlaTgDKWPpSM3
HQzVctx7JLU1OpvynGV5mOYdWIfZdvUY/F3LG5fEnMHu5L0SXZbFZ95BDQwvFheWQiS7tqc61Kp9
Qjv62Prun3wSITfoD7tIRIS2XbPJjDhg/nTgk97UvNpa/o/cp3GYCHBswW1Gx6DtUBto8JM3PdHG
BizQh8bmGwGbY0kaMBdzRGbmGR9D3eiVY3Eb0QVdyOuZ/HQZxL4FB1/tQDLBNPodJ/27pkIdWI8O
a6AM9TCZjbsBQMAtgwYBEmpZ3ckq0z0Uv9Od75teSGI47l7VnRMzsb+hkgEaP+NmqiP4hepjL+M0
4gDV7rs27w7l1S8S0oUZzLOy8SD5BIo/RCLSwExSsYNh6Vo7eiFlmUPF62GaPFYLeuaFDdWQK6R6
6K8SlVHXx6EzcNA9yXm1BFmIxnMqP0KkQVyCazUXW7+n36xY76wUxR3Ax9tq8CIy+isJ5kL7ZU78
SCQmecprJGP5/3F2HUuS6lj0i4jASEhsIX0mZbpcV2+Idg8vhPB8/ZzsVbWmSCJ6NTHvzZQSmaur
e4+h35VxrUf4hnnybAEPvmwloC0N4vy9M3rXsRUW2QvHkh+ut8pYpQdpjJt0Fs+9Zx//6RLTWRxu
ZjdOY2GYxp5OLCZbx3D32G2AFrpgq9Jtk1lrvKelJdIuAa5Sq0uATAqbDGKoFAj786we2oHtgPsW
e2C6zQBSIk2+Garp+8DArBliEsxidJ97MroBlY9jSUD4mHhAxJrQ6MLP0tkGSVo3VV9wHlqOcQGj
TflR1x27vn6/bp3U6x5XMaJLZ0I77sSJyrFCQzeEskEArvxXNO2frjupNKZHx4gOntf7DWortxd3
abjrbfwhupQEEu3uNYVPY/KzM6dd2lkHKxp2uDFgOV1l19x2vxqf/xSrPonPf8oTH8brZhanRYcs
IkZlNnCuYgZ92VymcoTIlwmlL65a03cBJPAl4pPrJl9zCscvo0RVBwDgCIwOmkK2EhQAZj1EjdzM
Zj8H1FBX9wN1Xwgz2lyrkTM9g3yY+kbdA05XmQfo7fMg4ukvRYvtlGCPzUL6gBps02p+somo/Dga
8gDq6O8etfDknmQSgIwKLRnZbIs0vQjqAvcyt3s3mXsfLAuE3EYcmoY/th1ABDYHZah1oCmb2+Ji
WWUWmIy/3l6qheOuE9Yhq9ABuZS5IXPQpTMsZ5/L5hkAm0MfT8emL7/cHmdps2vJXt419Uw6F8Qk
4DPDpuBGUFxlgzIrIZskAbbLQ3HiqCT0LW6PuJD66UDsCm3b3LFqCyPS3+glfSF1svHWhAA/nzeu
I2XtfsiiuB4sPMHJgye9GI4wj7Mj7aAAOc+fY1dub3/HUjfnTzb0YXdnTQsMCJ/tsJtmsY/jWb2J
EcoZseek25lEamPHiEu080eXB2X6TKAE5nPZrWyRa5D47HRpGS6z87S1I9sOp1b+HvC+MIl1MZz8
efVFs9SZ0wHm8UyRzApqh3avdmyKo/1AIU8gfOihZOa+7KaNq5CzC+nIzeRAYwo4d7OP7knBd2B3
r2EjP19VaM/9HbjaOUqETFI7LKQVBY1h3xWR+po17z0aOL7w4J26sqjX6/STSdUR4/YoIKyaRlbY
yKB3gqv3VB9JqCLJ9DmKxG6EW2Eeubu5r96mnu2msQDPsVgTdVuq3Op4ctnllMIJzg5N2m0nEX3F
Wx1iq5E/JXaQeQTaN/HFpWnqT8o7zU35DWZku6ElgemsudQtbCydeFNEycAyIu1QgMyDQs8DJnxX
Ol6Ojtqw1gxdGkR7Lau04h7SMSukNuRgSFraT1U2ZNu2Y/QsCO9XkrOFt7LOp1E2d1WcY0JT00Tu
D2WRIknWylRLsUyLnhDCrSwCciIgN+TBUu2Z5O4bh/7x7d24NEdagiRgyOVNRCFUFpDNadvneEr/
Q7fvTIeVysvCfuM6KL/jZjNCloqGdYwdj9wvIGW6V8gvYXK8I8l0MJQJSznPeZ1Naw8t7UBCjBao
8W1RrOScn38m10H7QLNZUz+3NOyFOpUjDdxc3o9zf4eYeXsiP48fgID/HT/yfG47M5toCLbei4tM
UfXzcTDQIyC8fKRwt7s9zsKdwHVLtQrKNXgXljQceq4KlLBIu8uKqg+4W//AU6574saVc5C3M8ya
2E/ZVfmOROUEc0EBjsbtn7H0udrZgnOvR0ezwKK2LLi6Gpl4OiJV6UK3g3I2SVYqXp+znBnX4fGT
6FUFAzwM5JhBqur/VEsvBsP7h2fNkzMXv1TmPRpxAcLgFKiuA9+jzqDjWoUW68+9Sr5Yhnu4/dWf
H0au4+eBQmMSeCc7dHvAX63U+G3N7p6teWt8njxzHRZftUMK8wDhhGoWR+EC4l6O50F+SeqfLrN+
Jf0UriITPw9aXEeyO2rmpTnUJHTwkPeh7XZyxfxwe5oWNodujdb39oxKSUVQ2iseVdtuRzq+mkRu
I9r9TNc6gEsnQYeuU95KSD70JJxYJX2ROcGVaehGgEJbbNzwAYhLM5+2dFAb7lgPU0Ul9Jrp6+2v
XFgtnXHjeoAQS85Z6NVsN1ZX2TEYGcMOYl8Dne1HsPYaZfs+Z/Uale3zTJrrmHkPvr+OCS5GmNfu
F+XSdzvyvqOJ96VAgcgnkXu6NtVuf93CVtcB8TCnV3YCY8RQZKX0qdvdwyPlNYN+xO2/v1A95TrA
fTQ8FAxzycIG3gYKsP/IIFuG4AG74Y3KcIwtNLjmnWtZ+9tDLlwC/JqQfcimXY+bbQlLoFDR8Ukw
tS0QGCzTe/DKZuWyW5o17baG+rs3jzmG4FPUb6DP9XYtS6L10K0sy9I3aPf1nAEAE0UYwL2+p6Ok
PAunC4AzppBSXhljoegJU5W/J2pwkB0mMOkGPQiIE8t1t7a77Zrx0SlYGfTWrzJ5tGtoPlbFYD07
iIjBQOqwo96FS2j1NFdR7Qb9HovDMPKiAEnYui15L2vLv+KINq2rvk9jbW6p1SvQLYZnBe+YoXF8
/DEfoKnbC75QNUYl+u8PIT0UpsoYr868qa3AFaL1S5lAxtaFmrZENIDT5lk0aFIPqOcWCk5jZmat
aRl9LrULzLz2poC5AVT4SId6ZDI0+8FqXgXkUPhoohLV+XmC23iypII1FYMvC0RRDxDSCHC371zm
mlcz0m+8HXfZQHxqlpuqSk495im2M+hmeb2A2kn1MhtruKeFgKYD6wobcqEkYm5Yp5394qQgFqD1
e4KNJiq0k0xhOlnO37uSK7w9FZ5oK6v0+YOIs+s18vFcsgRejpnNw7kbrLMB8k0+o9scd/uk7C9D
3hVvKWI96oNwP8n3A55iHKq8ExEr99VSLNJx7QW04dEp6ljoxNw9dOKr1ZqvMGj2O7OC/59lBUk9
Kj/h+YOI5Jpx9uL2vEaRDx/uXIUAErdHSXo2N50CIZ6NaoviAmI5vYA+e1CCAyFkP9AUBHbUfW/P
+MI9opvQZVWilMskKj9Wvs+RolpSnN2Gfqnq8TeFAME/IpK4jnqnaQKBKVaisZuZT6wVvZ/D6ncC
om5gzl4Ae+yv5vhLX6XF3q6v7HiaIYBjTRHsQ01Ad3PatQHFtRyyOnZerNke/WnI483teVzIoXR/
ucJM49pqbRqazdRtKQTYjw2EKlb++kKnj+uId1DkZptyk4ZqtOIAPCB/9pQKsv6+BRy58Jp7I562
g+VC3zF/crqZ3MWxmPw0FsfbH7i0Q3Xge6yEVL2Fn3A1S0BhxPTtjpxm7v6UKDzhMuJBkUU/eFee
FbCCvahWRl6453Tge284bo0GJh5sAxRwzAIA8Thu76mBSOmUbP7HYbTQk/Yp1NYyEGFzA3bklY2a
nr1PE3Iq1mywllZRh7zTeoTokjuCa4tHezl4hyhKdryJAYuzn0cIVATW4L7nqbnrhr1L9yk/GdRZ
i2wLh0IHvqu6TWRfzTRMjToLuh6GhHm0E0W+h8B+W4mA8OaLaRSX3q33VwM3C+ZFlgVlblwA6TYd
7V81nlNN6a3s6qVL5nqWPsS8zpsL1EpQDYbfxMlLnUc5dzvjGmE78qyS8hth09fV8uICshPi+X8P
R83Ottu8YuEYF09WbHvborMG37BFHQ7Eq7YF8+CaQPtzJdKA9d8oiV9HAjIAjA7bTWqI1B+Em529
sXmvrHraloJt5GS/UY/DAa6XP62Z/Jcn0CTvnfqrgdv91A4tCOJuLLfUMdZui6WJ08JbGltmmWXE
DaO+tiFF6AQMZg9eW97PUm7r3JzQZG2PRcFWbonPBX4Z13Hw+VUHiA815q6m/nTnsnv+W3gcnYtq
45j1c2XDVOPZcUOnjQ5dX35loxPO/fjIiwzGOHBII82qZs5CkqDj3tEdAAQfBP0wyc0XhIJTLKwt
4ENg/Rh7Zzb2mXBPkH0O62nczix9qrvpDm+MlclYmH0d/07M3LRoaeC5bNHaj2m161IbByj5PVXp
W1XBGRuysf5q2Fg4tzoQ3rDR7TVoAgvY3mw2YMdDXMNg9RYPdTMwILhE8vo8gaxzO9AvDXcNwx9O
ZZTElqMgLhbaSCuRFTfBlT/S0vJpHrO9I+eLA/Pd22MtTaWW9QDVHVkQ6aChUY8HNl/D3rVNX8df
CthhgPf9XyfEt9tjLWV2Osh9rq9QOm+AeFXpvUzWO6awGfipACYgQtmb2KCnOOnL6pNj4d7SUesd
pWjZuBWFyozxW2XZe5FDIbCad/9auNHt4DoS1TyFyMY5MR0o0FoNZNNTqBI8356xhRes7gInHVGo
THjjmbeC3UMq3UCHPLNRV/AoLM5WjtNSYqG7AFkzEm1USe1z7MEkLR+HXZYkZyh13idNlgcpMkWY
3p9sSTfAChyKNloZeaE2RbW3rWtBX0oxYp9zGBlGVb41huGQ0PbFTch63rswizo6Hb2Fwp2EHM/m
ANkARI6cwlrAlP+pq67B7ZVa2ts6St1wo9RySOFAC/fSiSHsHW9vi+QA4Nsm6eq9bB0sXXJHvS//
OKKWLpmFiN00wqrlVv7dk1C1cdW5r2Gn1BmHOmagwvQoTpn3lmf/vD3mH/Dv/7fLuI5cr2eoYXhT
b0PLvYVw33HqaYBmiz8Kua/Vl9KGV7dhW9scgnw+keEwvYrxG3XlL2n+Gqc6MFAFB4lHyn0B0RF/
QIa+v/3bFg67DnivxpyPPI3csxLdXZIgryi6eBM1FGH68fYQC8FSR7Fn0nYcUY32mYn3+VrUtMQ7
URA8iFSgUnkG7PxBTSveQEvf4/x9C8DY1kI7Pmeg+/fPrCTvZhaHNosvKGut4c+WTj7R8hjz6mgn
S0rPCpAb34rzu4SWj43oN5ROR5Okr2k+3Tme1QapM2/GelpZrcWRtdoZQwdNJjR2z82JKoDMhykU
6RSCUL5tCLLDlvzwEBCGAUZ3zFwZdSkSaPFGUSMrGmY5Zyh6vMci3XUOEghj7Xmx8Od1FHlbpqaq
3W46g+dd4yqtyLapXGBT5EoD5pqXf3L8dES3O0QG9yJ4/7EOuzAi4I6jT9ytVOgWdpwOyzarkURw
M5vP/WwfrQnyUGMxFHuWp8IfYCR/vH2KFtIbHZXdO01hzUidzogF51q4L1NqImCIS9OZr8jq30pn
ZaRrJPxsurTnTWZ2MhEwhD178y5Kaj+Hwulo3ldsQBa9RpNcWnT9nAo3Ek7l2udURtMmcodXFxgy
kNC6lUVfGkA7oyMomGOJPtc5FvEuH686IMWp4GtuS0urrh1EDpJsNUXteI6HMYgm/pN29Gdut8fI
aFb7C9fJ+GwltIPnwUDTcbljnyWzD0VVnVD/9znkBlVmoaIy74aCnJzevedxd4oTtROGdW2iNivB
dGEn6DhtDxarHH0a91x08AFpo52J9SdeFoMozIAWX8mmF5ZKR2LD3obRGRSKczySg9kjg3chHbbm
Rr30168f9+Fd0JeS5bEY2NlKnAdIuT8NtF3n8C3sAx2KLNLZnbuY2ecGhQen5q/NYAWeTV/6bHP7
4C9ELx2im7DKkKSacVJcqXxrqKB1W5B/C+06KDcunJkbTWefu7E/wxj50EEoaDZWIsnS1OuH3OVl
MU7VeKa2m+4ge92cjURGm3Qcu8Pt2VkaQjvmJZnHGoLtiO2QTPIAMY9r2PyptcL+0uRrx9xDqgtj
p2yGOHD/q2w8KKWvphFLp0s73ZFdxtOAVO5SNTBtrcgxj8QrBO+Bz4yrKoB3xrhywBY2qc48ML06
VVaFkTyHbeAXhltWur9qloDO6Oz+aSF04PqcugX4exMUYTLvaZyMfYJW2mqIWPoC7RC3bJrhFdDg
r3clSl+td8+qAYCf/DitvaqWevG6kPlcdLma4Ud6cYQdBUX53DRbiyQCCvk09eGO7h7SIv1WFe+8
9Hwb/GRX1C+3Z2+pUPUHW/ghSkVJDgiZ2QyXGAWZTWyFNWF+XGwl/0GROZvnegqjES5U6KJICqOA
rg8gvfnVmtMtZOUONu/HnVtDhfn2D1rYnDoo2UA91ZaTOVxEkwG3ZURHZsnygkZq8+hGmQW8H5Er
W2cpq9VhvIYTdR4XyYg/38KfxXuU6CMBo4qFvoM5NXRqoulHashdOpvnOJtfb3/jQuz4sxE+zDlR
TVVUFMM6BsAOYP4G1WT9gP/BSgqykLL9+dwPf7+vHS+SZddfzM4Nzfzoke4uGpULZ7H4uRNjmDhv
//YlWigpTc/iMuf9xeVio1J1L2bvAgGaf9sMOsA1dXjvRLkxnfuqPDj9yPcNmG9bt7BeqnZ+yY0s
WVmSpa2gY1iBRbn6TTf2uYTGbG8HMNKDFlGxK+EmKM10x1z+n93Yh6wqwixeFfW5xvNPMi0d0BoP
qspm1O7OEJbCAYtiiPAxP3Kic+WUUDI3UJAl/JEpuGlO/akxipUUa+FxrCNZubCS2eqjEdptSfGV
uRD95S2vQP2ZimyDUmanfNYnxpc2p+lDZ7Yz/8dFvZ6KD7szo0kOXOYoLmlGv/MMMBWIRvXHtsno
nozkzmqrx9u7c+Ec6FrxDmgClt0ScYnQbmjshsGx14k2yGq6beuJAlod4y+hVpuO113/2WJqaQeL
PE/MU1pdvAmKUxCBEjXsaEN1NUUovrbVj2gcDmW18v5biCK6PnwxweNIgtV6Mc0qxMPbPjqzzPYy
hq7G7flbqpLpKvDEBPu5qGJ5yUT6kon2aJnmS6KcDcDt0HZ0Ho2+CYeYPbjZtFJ1Xrhwdf6BHOa8
I3KQF2QLKYy67I1XQgyjBL3v3/QioET79wa0oUSaOS4rLkwZP2vBSt9FnUY2q+zWz5M3CJD+PYAb
m3OdQqIXWMvOOXQN3RTR7K1cWp9fkFDD0/54VXBZdRn+eFf+rnPvbZ6V8p0xvapk/gc1Q7W2+p9v
MIg5/T2S6ImduTQRF7OGualPnbz4DhTd92I0519tFG/J1GZbkxTuOW7ggcCMCYaFnik2TpQ9Vp0b
EHtiEBUeZLe9vSM/P9EQ3vn7J9Ep9eyobcsLoNZgX8172Jlt6qjZZAP7NrnROzfzf4N3M12/Oppm
FD4Mr7zUltrFTfzVpjX8Vasg9ayvtz/n883OdIBuYrNssoBKvjR15FfSrHyaqY1Zmm+rUeJPneb/
gxJIq39PGcs9lyVWi3CLwm8B9Vka7aYiCWBg0nuOT/KTFV1kSkFIhRO44WNkaEkEVgKIWrq//gsz
L/2keR2GNwjSFE3h4ySqZLgq6joglbhdHOB/aVDqxyO9/p+gOXtOq+9j8VqvlYsXBFKYju81O/S9
6hSbcQb5FXpocOLOQPCCSDuYaxxExB0nqW872b4n1j4FNSKbMl8JMItQKlXqQtZU6BaiItPhvz0c
RUqXoQJmjHcmul9MoqI+/JmEkr4SD1e2Tb+47rBy4p3PkwQAuf9ewlEq7mVjjnusbbtDLDm9I1Y5
XGAeo4BwInfMStINUxCBtmUB/nCEVy+trflBDawL26xB6x2GMsciyn+bBp8gCcbaIzyBi3LT5FF0
8hwgx6DU6O0HUkRNkADScI6yrre2VDUQk8hsYABLp8N0EsiVJqScNtkoyBaQzWkt4Hx+fzIdclgz
Aq87s2oufcJ2jIoLzjsSowaJ3nT0gHkQ7pUw1viwAL59ABdCnI4ytAl1+2IemwvxrHwTi2oLLz8D
9m5rvfeFaK3j8+ATXcaqz5qLlYAZOUTvrnh12/kunhrrqGLU7W5/yAIXDN4Pf++RjkaJ9ACWvVyF
IaHudKwNejSVRGUYTxn7Ho+8O+jO4NzkZ2esIl/RbI93M94fuQvf7Nha4yd9nlkyHVruiq5piTTV
pWiNzTCgywSX8+uwE/MCPN6OnTSD1fi2NJp2Hc41EdOIPtYlgkK0N8pDR8nGrJu90+F9ZRYhQngQ
mf/EjgSu4+9ZHnM4Z7vgwVxkTsPJcLBl5sfJy55ur+LCfaADx0WdqXxoS3XJDANokLtiao48pgcz
+XF7gKXZumYsH3JvGFmioMExgKmyS2TQbQrnRdufUyhiG/UWgqb3qyuzQF6CmPbfg/U1aUd7MvA1
ebXLLGND+jdsl03WR/vUPsRZvIkbJ2ycHvxdy4TQlAEvADYGLO1XcuSF2grThdChpZHXRYLzN2Sh
re6nqzXYi1MfMiZDAo/bOp+PKS/P0p1+W2vlx8VRtepdUqLDQGncIHUAb1o079CvgzKZc6Ij+yaN
8pKRYld7TujCusKKD5TTlQ26tIO0B7nh9SYBwqa5eHEB807AjuLkPqn5LqZyJdQsDMG0HGyeZZ1n
BZUXA2wKnqdnW3iXmZj3eECvPNwWEmgdZDtmblVQ6Ctd4OD1bAsrTOSa9ePSr9c2ZTSA7hWPdn0Z
ZOunjkDn9MJwzaxKrC5FfC3fqsDfcjovmkKZ1WMdNKqDq4AlLO4FJONFvyEOhbgfrdbi7dKA2mYb
+rKymyIfw9Fpuq1XNzuBGw38eZDKOqPcrtp6LiTfOqbWNFQZmWMxhjUIYuxqHDKLCjiuMFWPRHFY
tta722FqKcXSsbOQG3DJkJX4JhEnvjtmr4PNgNrJqiCy4M3eDGFdZKPPcyR66Zi/r4y7kGnp0NnC
hrZSM/MhbE1+gRzNya3GzWCiTF4MyPF4WHiQJUo5e2ikgk9XIsVa8rM0tHaRodVNKmHVfQgj2B8e
xPQH6R240W1IY+5Uk3zrMoDYSwE5kag6SdhL3f7mhStBx9jCf9SG1sNYhAaByRrsySYoG8cTtEyj
syprQCXair6lqnitpmzFxn1xfbUY4o0dBEFttwgZcVF3GgPh1BskNUEGAwlUXyPqzwpPRxMA08Ze
GXXhoOjy0XZmJ2nCnSKMPchexrwP0jb5KhS1fDeKnnIrfbg9pQtZpQ6craKWOIlxnVLowZqweVQs
xovJ2f/bn9ciTGnXTcJTWoaeZ+zGZt7MfftSjv2/xXedygJFiwr9/kiGkGrd5YSdAGOHER0vf47/
qGMDQs7fqYE5dJnVFK2E8u1rxeYOakkpqgbFJWf1nmIbrjZwFq4SHfvKKmrXniBVWDNzo6z2ISqT
t39aBx3XahdVmUVsFmHm8m9Qb4EbX9Gc8lVg6cLJ1HGsCUejX9ieCGXUHnpHPShi/oDAwPMEJeWs
hxFCZZ1406wEgoXjoSs3TyOaZ8CmydAc+JOh1DYl8DRNp4s5pP+la1XLhUtE12eG1Vj0J9SFZCxa
oGVfJYCYivatP/f2tkdX9RCZyfbfVkhLd/NsLLrCsKqwLwAC9hq5tSoTLLJarAywNGdaNgGzcj5l
xYA5qwjqQvEXYNpqv4zYAcpZeHhvbn/H0k7QTrx0GsOj7ihD5HcbToS36fM2HFgUwNQQEgDRsBmK
97Qxu5XbaOm7tJwCgh6tUBlQnlOvJj9m1sEwVOV7CTu5teovdrWmr7k0khYJcreMequZqpBw+5mi
lHjddZ09tcFgpOvI34W0TweVQswmrYGo70Io6nRHO0sAnG2K7jLwnmw4ZStnaGmY667/8L6a3CqG
gFGpwjzpIfpihkXs+JUwDyN9u70VFu4WXey4ANRgnFtHhW3SEr/ooROq8PT1YYqzJjq09BHXf/7h
I4x+hiSv3TZQyjzHkDETfRYHYKP9XNe1uG7cT4qSOvrTIQNkjOAIFV6LkoA6gEZSIMOJkt+0cwTM
ZNhuIF2Kfxo9zujAQdzi5PBkJRFY+kAtLAzSmvA5QCvRxDyUxStQWidoXNytSmstBDmihYXGwfTN
FWlCFNd+mel/vJlxs3WnyU4u2Uy/0DXww9KXaIGBlCPrI9idhSqGRme1ZYP3XhNj1w7mf7f329Ir
XtcyLnorjZMEuyHuyxM8re+ngT9CXWiqd4XXQXmmdI+05v+1dudz2BkEE+9+9AQUN/y3lYRqgQ3M
/hhyf9iSE4IRtTurCT2p1C6Tx5nVB6Prd509fInVfJpKh+9kjr5enG0LOEBGUb01UmjhGqM4zA6M
RmV7lUM+WMaFmEkPU9622uXWtIuzei9S93VlvhbWXkeVRtwZZE/SLkSpC+7TYotXUQPJjXj8Lpxd
bcQBT6C5MQSMhXX2rRh3c9W9VuYrRUW7VsfVTbhUhdB5Ao7IraZiIJfPoIgJ74BF83Zqbo/UGL/N
NhzSo2T+MrXKF+a8Lse+cFnpqFewtlB/ttM67NG8hqLJ1mBFANnabxI0q85KH40q+z4Qe+WqWuoM
6DjYyZsJalqeDPGflZ/HLNmlJrsj9bGtY9+w6K5F3RxNCw++aL37Le372a+lF/nYQAg8bo9miBvZ
G7v7NeYeX7mzl944OnC2i5wq5/KaRztsz63mpGT2XKZ3ythSaJkKo9qn/dto8KfbO28B7c8cLayN
MiZpndV16NiNe4hGdqiHfm/BfBo/5QETsVUee68nZxdXiTxOzjRccov+tCFLTiA3QFQYDfdpvsvK
q0GE3E5jGR3+8cdpIZGhDuI26CoAj3IanDD74fDvqgGn2bFD4oBfOdbQwiW15QPx8R+ksDfQpNl5
0Xyx86CHN3ZxdLsdPAVD21zrby+FFV1LeUpGRvkw1iG3IDDoJ6V98EzjOa+qN2GKvTOqXVNz+6fH
KqgLRvNr6/AqAEcpzGn/kDSoKNJyuHodTnelSaOthbvK7Bs3MHL+YIH616KsntZJ9nh7GpeCi5aX
VRSQJcPoVehBtGjmYpdlydGxyi2p+ZesM2t/9Y5eOsZaYuY0uTHG7YBUZhguw2CfXRfmWWZ7MDhI
7yL/lXbT09CuNGIWRtMRv+C+eL0lcGMyq0WjgCKzGfdxUeNxa3Z7dDdOme3KzTW2rqTuC4gfpqN/
RZZ0apQYUtpym0QEnl3uy4B0d2DTG8pOBWzvZdAlhemzGcz0wpDe/vYyLlzbujJy5LVOVvYZyqYe
bDbd6L4csrvKEqfV4L80n9eRP1yYltELL2WpcaExg3ud4RrHuonjDeHy29wxPFbyzo8qo8ELz1lJ
q5bGvKasH8YEEBOwkF7BBjmCG3Ou/A7xlw5PfHT2o9EAWTi8Zeu8y6X7TccQR73tETD5+SWxkm2R
WJAZhT5+1Z/hg3YfQ1rAc7rvE/CKlXhPHGc7dvzH7fVb+lItmNGkRGFsHoEzdbpt3+BAdLS4h+bI
aYw85RfCeZ1y+0VWa5a/C1m/rvvreBJI2gF19imb3mG281g6AOJ4a1fo9Yb4JB3/Y0nwYeWGGYcv
h4bKZTKNfQlXpmbcQu9cyq9yhCdXTp6hCerz3wV8tmEVi5QlhyMJyeZ05d209H1asOEVq0zL6LxL
lFd81zpTvC+bDllLM3crZ24pT9DByKkDCKtFpyJUTvzTaJPdmDginDw4q3C2yUgWXL2y+1xtPdmd
4C6xAW6LpMneTHPov3vcAzUtKsDTo9XaxH/+3a6u8ZGrXjb2kMrQEvaeN/s58qO6/ErZ8GBG2Xns
1EEUggS1bfyKiZH4zWRcPCs9VcZmzs2VVGXhDa5DqA3mQBXHnQtcg7B5USU9iKmyYRyqgARISZDN
RKwMtbDT/izOh52mIP7aT1IUYVGYe9b2T7DwfLl9KJcSLh1H3drMaSDVUITtVBv8RGyaZIHsBTt0
kz1AMb2o91ZSpo+1yOed4Zp8V/B+5YmyENJ1HHVSmTMeXTA6kW32JfbgWBsn0RGe8RFsGZ01QP0C
XJvp8GieOkBZGVUZxiZgGOXg7lNhbz3eRmixW7uWlYXP6QFbCc8Od7QvvC+ha5BDnr5A42DytqnR
9Bspx2ijSrXWRFhQ6gAn7+/YXw2g2ssKtfUhabsXYIJhfQka4qbNqicC3o6RGv0RwnmDnxYMx4wJ
Nh1TMjyOiXwe2BrcYiE/+nNVfNheZVfkUBxCX8GNgcuZ8z3nxrnLpwYEr+YEkBqBTNC0Xdlwn59e
puOsEUyg7zLZqPOPLtw+J5hJ40w6LvlvkKwNSo++unV1MkHR8StWQtECC/S9ikKYftvy6favWPoR
WuhsvWFKjbIpwt6NfyeGfHGY2kl7BY65lCXpEOwevTd40cgitIz6wTag+9010690pnsz4sEwF9sS
ZuCMeltlRxeP9iv45IXzpOOxzdLtrNiKReiMVzW0mR9YWZ9szO2qCOLCLa5jr2XczwNvMxGWc/+U
GuA8QOYdMmdQCIMCO8jO+aZYAxotHRAdb92mZl97g1OGSYFPATLGaQOzE5vcTA5OR/dMIBUj9g8p
p4OomsNomYeuWGUOLxwMXTR4qLwYBLeoDIdO/MxATNtWdh1tSUdVYAxDAYmgQTDASMvAy9URx6bw
0wyw6bT+H2fn0WM3rkThXySAEhW30s2hg9sd7A3hMFakEoMk/vp3rle2XqsFeDMYzACtK4qhWHXq
O92dh86+pPHOU0STAazztKyLTWbWLjVLn/p2VvyxaKFXsCvgUvh1tMo41/LVp7YVp1b1KzJrGfSl
Z8z2JxjYTpQBPY8g1PrcI+ytkYwAbyWhkbWiNVka4lkurggLkwJp31wdA5cSI4B7VGG244EnN3Ze
j/ABi6BAh6zn44W/cGrPxdkDtNHgMAwIYSb5KQUUz2T5S+WZKGZldi/DfCVwWuAABXNJtptbXsTB
1ocxVded4XyCJiQFR5e8ieoN3rN7ug1kE4it1/GtJbvvuRHpIfUs65xZA3YHCz6YMJu1t0Wlmpia
YdOQcT8RmCajxGAPp6i30WE0baA1fGXdTbHWx34pt0G21ly8IJADYfTvWeaJhgym0/UVh2UUA2G5
p7V3tJ14qhLf8pGrg/VB+Eb4dACPOEllfVSqRzqTuju7yv/7+KMt7APom/37ZzSCCaUYJrs3NgDw
WPqQ69+atQm0pGKUb4F8xemNJRfDwBonCzpvB9YHK61B768Df64et2Xqwzmz5dcgtT+jyrOPrOZR
sXBHvOPHb/j+tPTnqnEO+3Y+CJtfK2dAl5+zR5v6dzFGG1jgXdvp7eOnLKSl/bkSXHWWMGhjhLFc
rchDbmewWqG8uwvpZCeTbiIER3m9ieSQZDbLz3mfpzEMfCBV7uq7vMPVxbOb3ce/5v2o1v8dkf6x
g1k8QhK5TOk1q+tnajiuEYV8/fhvL03c+QmsmK5bpBHNNQRaMp6aNikL/9NUq4TV4S5M05/BEB4A
T/1183QKaQCb9TLaEqJOhXKvXZsePv4lS192tk/rsEYpxsjqOhbiP6TWD1i1X8OiSwKorldLGgsh
rj8XxY91BbRcicdUyNlsFMceXdkJLetviDo+jZXeMV1uA1cmAcmfGhc+sW15dvrxruQl3WLf3TlO
DTq/fWyKafPxuy984bmKXuVRVyFPWmHZFneIsGC80ctvH//thYuLP9e2i6KFYyJ8dK8Mch90JCYp
GKsCmNrvjqWOrhcmrfK/lpKv3FUWHziLGetBRKMkbX0tmQMKYrDPGuehGdK9ZR7DDlGJB2kB9mnp
x6XjVCtjuLD3zGXsmmvWQ2FVo3Dd7cse1QFmYFxaNdk+Ym62cqdemKVz+XFeGxI0rC2v3cC3qMIl
WQHENBlOcIY+/2PU7c8B1mpSBaCTdnGtuwwczg7FlKJwQFxZ2VGW3uI2hn/uKEhtqTKAaLW5BaXa
NHduSRNvsp5TWxzrNQTKQlLEnyuOobTKWxEM+bUoyTkaIvWmXASDAvaaBycdz4GGepH5cIIt8wNL
8x8DaeyHyBh4J2a2iYfQVKik6+OUtvJhEsXKXnM7Dv8/I4Wr+N/vDyedNupcblC76rcFZWAUDfej
0psyyI8wG6WbusEU/XgBLg32bGNDdneUytj5FVjJOK03KGWe+sBLVAkUn79GCFp4pbkc2mPFlOaw
8cTR+0z8oLj5KZ5Vm+8zRk1sYen3BeH7f3ulWTAaoZurZpPKrylaPAxDHsS1HGQ/2Neht48QrbCV
sfudXXnnS4WzkkQm0sr3SpNfYXqOaloLKKfpc76vhZV44huUtj4p8g0bu6MWHMtwYmD1tvokXTQb
dfJEJv9bD3erlR/0/n3YnwO4JatC2DWn+RWdTYXdnXQzZqjB+mJlZBduxP68S0VlLlpnQdq5+uwp
n/JdrwfYrg2/SqP3aV7kcVSoG937qMbwLtMryfWlwHHeqkLQLAIcX9ggq51+56NJIuN9aX/KHkno
EY6v/Sl3yq0r7YsOqir2SmdT4qz8eDq9f1X2g9vK+XM7qqJqcjgerkeoirGHH+sAFtX258j5xCNr
06nxarF2RcS+FNzNm1k8mfkj6qPtFf7uR9+i41mjhG3a+msTsrgy6pRLem/6E9rOAXeExQtC92ov
8uHWSLCSWFkc8dsM++Oli1KOLRtFe63C8t7LnK1ozXYYMX2rQVzRM/FWum7iK3dbdM02Kr2z70QP
qyWxhV1pLoLH8QJgmRc1V8/+NYXZGFO/z+NKjEfg2Lo1KP7CcglmG0UZaL/W8I663vb+MuO7bnLv
yjW131IwN8c8ox4qGTB76dWr+AF2Zo9FVG4krM2FxbYBqL7TZO69ekh0CefisNyJjCUEVVSnny5p
GH1hNCxiVAJWK2MLUchcxT6JYWwF9/GLmL5vPQVkef9s6yZBhfnjxbIwpHPxeqAqFThwZIO3pffM
RH+Xl+PTqtv9wrSYS9TTWqQNGhisiwVfvKQNRbTrjIXiNSpcE5/ELlVspdq8tA79+bK3tGpyQGIv
9YCKLNn7CLxt5wH/VtAJJVrUtq3nqXtCjTxGr4nt6iT1VhKAC8flXJfe0rFrUaC0LkElNj6sDRr7
y62gSL02cdvq1Pz8+GstzIc55Zm5CFzCvMLXwi2qn9xjQPUp87EY1hbBwt1hrjsH+olpkXbpNVeC
xK5reHyrNH388xeqoP5cbN4hPav9Ik+vqnPKDR/4PhvvTK76rQBhPONFF0+pvovKPO5y8axR7Y5Z
3a3kE5auEv5s/3CsgYw6xGditvPsV2hjtsinKNr6UwqJy1un7Cvuw5+stUvo0nV4Lk8vxaRDWw3W
paB0+tamhfUpx0+IM/jCxUj+vzSpL3+1E3/q8pJv+v6/LA3+8wAwjANWBdumH38Z18v2H4//0mKf
XaXsUdvpKJQFJU37TWTpQ1q529UVuDA55+p1Rw0pl22Gj9tQfa86eGgqK4QyoY4cbJO1v/34LZZW
+lzLnuVYBJziQZ1zorRtf/CBIiXmymwDQsJ4BLv60+AZpOngzyxiyIxea1sAQEx4taH1FMQR5SvB
xsJ6mevefUB5aikFdp3RhglpIca4bM3m4zddGtHbf//jUM/cSOdW1lkXe2y3MKd+qMp+jx4QmPSt
5GWXVuRc4j5ZwWDDLym9jk2I5Hpw7yCtHT3Bx2Yqx5e2tQ9jjpSw3R2I4efVxNvChjnHNWes8Xjb
4rG5rOLUqM+lh6RzZFVvfdZu2sFp4uAWLv3bOM4S6soFNNNLB3YpS34sU3/vZcAC0uYwrnVRLn2p
+c7ijCLHvm+BTMU2ICpvqonx2O3kWYb1ygm3sHrnxGZXypyNEG5dcuNaZ0P1NzvP5EHWWbiSjlh6
i9n+4HMtFO8ydjGqwVJKn313QkDpvLBxXNmDF15irm1v3UzYHaXsUo310RqsoynENRzLf9vh5qjk
ioe+yRlKltByXnLmPdeSXMrBrAzQb/3FOxfIuaK9DeqsVLefjxaa194h6rUOg5g4NmyGBtgLsNuR
78UCChtYRUKdNTz4ot5wDyBYUtnwtmhEnAMXs6XQyMAQ1+k3iNv5SjS3EG/NGcqZHmBkENXpderB
AxsqwOrB6WiH6ZU5w361GLmweueKeDJMIxrLETS6ZDrRwP+lw+zcBUMcKvF1JP9NcmW2LB2gcyyy
yAIqdQrzbFMXD4Ofo4DbHF1YO7Ypru9PWQn1p6fMi2n3uqh3zhglk7G+9ynbZZZYOXAW9vi5Qn7y
hA+XtIhdwMpPmgH5TuVgdX+8N/2+J743pWZbR9V5LljMt02+qZBurDp5aAJ10DJUd6KXQ5joFjfL
VlbeW46szL6DHV5c142O2xL+FRXgQIK099pr/Xtblrju9v1z3cGTm4+RDddVmDO4vfONNf7nFpWi
QgME2Stg8SKZPjg2Sgsx7G3cJM1DFUcpg1VXi56dn42X092QM2sTNLT8URciL2Gx3XaPqqghg6i5
L1NAdKj6laN/5E3gepTpJthwXaEfgrCe7qo0hAopJOpbFrZmh4s5/BQHzu+B0bZU3Je2DFHV8ntU
HG9cbV5CRZQWL2YM620mCb82vmvAFnOchE9hc556aCO8isBvM7vJHgeUmwZRf82qFMWo3DagH6o8
gXWz3lhZyI850p8n4RZI9UgsSWeq+ntTT/wtHaI1jeTSrjbLKwlQT7zO9dnF7siehdXT6OHwWk3g
/lYJvjdHZhuzS4UvkWRIr03xinyRs+kHkaK/ltyVSgFwInAc1EOsayjf8rx47Upcd1JVTTELKpNo
Z8TX6vNvXMBPiEYqpi1av0BjsTfKih5TwvbAJ53qpgIgplmzTVoKLn4nK/6IX1w6QSzddQ56S3M4
mDL4m0OzV4Kdnnffs+ozqEXHmyNgpHS7My0SptlaW+vSzjFvbXArxE0O6xGNFuFOsHqjhdgzBWMj
VHTtEAbErYkj/TWk6hS5oLkj9AkfQz9LHPp9ZWkjTHvnq817GjL0urROXREA+w0MMPQzKeTeGulL
NpUvFuRFHz9m4dSe9zCA9oSmF7slkIYgHVw5FxdZnkz0ex4dPn7CUsQ9b1sYeqfrRo+Za9tklzFV
ZROjjwt+n7p5aj33p44YAus+jO1SbyAYiX2tnroog4KKU3kHcdu/WWP680YFxohLUiTYrrKTx45B
4hN6dI+Lf6yjdEdFZ8EPVK5c65eyavMuhazNOVzxJJylCTnZtnfk6XDwy+Ghwg05E9PBy+zHaGQ/
U9FvXcCNf2Ox1hyVF05zOgtbtYy4bwqHwMcyDWIZDIkNSRZUMDQmbk/2NFy1qFuwgvTn3QVcuix0
B0KuMKarAtaeBif74qUMzE+kbO/r2sXGEiW97VH0v/PqVdO9KvYS5yDpgqcCdlrgx8HnPIjirJ38
+6bVcPJj1d7RL4a/WMrHdgwVIEMnm2mTTp/Q4oMSFMLwNRzrQlgyF9RNpAcug2C7CaCJ8JhKEBLc
jQbOIuG4JUP/01pbcksLYq6mSw3jhWzhI6Y9s6EAyrp5eizrs23uyOihZyZ6SMHxEk17CKk8uAyc
phQFylysXA0X2kGgMvr7blg1ka5qk5Jro0PQARy7a2PXoodSyGhr0eKKQP6nXVX/VYTXcWka2NZG
7afoFhiK4b8A7ltDoKHhpRK9ksF/VVaTKI7sqoxD5srNaEkCyHU6/fDa7N96nP3fs++PA6EdKVhk
JDLXeqrHPc3qIo78oT/w1F27My8ogJDF/ntgah1FUzDa5iqUP8T9UO6JA0aqgAYhAGnJO5byYjI5
JbY7+XFAGnUoh75IwKDaEWMcsNjqEJP9mAM858CdE4dHDKX3uFfKQS196BFzEqrlWdAqfCDBY42k
3wicoFSfVvbb92cyDW+R6B/jFEyKBKg/DWd0dUxPrY1m4LjoQlwy+sTpxEtj0reqdCy0gTlV3DcU
hRwXPNYIX7Yd82pbNvRXzUPYIKvBeZ4qh50MSVeZ+7fY9P9PNjovD/a510JSMIxnK+zBNxxJi0IS
uRRh+uxgugAAEImYw41hkwkZbEp6H8id7ia2EpG/f+TROSnJdt1WMRXqs+xvWRc/+z70NazmxWOz
Rg56P6Sj81IhIEgEkIFOn8fBf8h6N9iCt6K3wMuvWY0tfeRZUDcoagdCl8OZ0Z1nqXEDPN0xK2Ek
V0H66zPyxW7XjDEW3mZeB/RcN8tTmctzQUOCnjnpb7PRessrQLs/nrPvV93ovOTXMKiIQPzTZ06q
u0LmXxmwq5zmL9Kid2M/huAnsDPtV0qMC4M3L/KhS1LVZWGG8+CnJm6GEshX9hBV3c9Ruhvtlods
6FfJxwvzfV7jIyHhsgpg8zTatU5oI8iD7QX3AhwYuXMC/mUKgibpfA88jTorrJsTNO5TTrj7eHDf
jwTg9PD3fhARZK3DvtXnvq9fb3Cm3L0DGBYeF0H0ZkU/P37KQrWYzqt4RlPZwxEHfh1+XpYHWAEn
TQcZVzRCqE/qeBLATIdetCtJVxz9caqmo+eF/5S8oP/XX0LbEDdQSk7aLXb92N+nLD2ILN83rLmG
eq0/e2mi3r7xH3srb7JI6MEhJ2iFsgx+vKJ4niJ5UlX0jRD7qRLeQbNg5ZxeuANB0Pb343BR1UMJ
Vf1ZNOhXcWv6ucvMSbBXmZnYt7Jz3YMfP6a7iQRvQ9P9HOx6LXuysE3Oy4fSNVCg3NyUXZgafmPu
Iz7wQ6DklgBRjJbVTwU4GS4seMJK7HtKFRqmkDpJ/AEtVVaBkJOMMboD1owiFnahebExDE1eNPB8
Pkc9xWGm4WwuKr5thzVa8sILz+uNgdPwiI1WcR5acaLQU3VVsL+Fm1CufLxGFmbPvMo4Wk7JPDsq
zloV16hnL5Xokj7Y9TZL1JC/iBqNUf8mrKLzsqLpGu0UATcnTtsNaelT4/cHMGieouzJqj792xvN
9pYu5KSffKs+g1kRT7l4gPb1xCWkE9BqX1lWXevKf9FrKq6FrWxeYIQZT+Y7nrZPGt6pLCi/Ill7
M5vBVUCKbuUrLVzc6LzQCEUyZxAHmpNx+YsYi+PIZZQg8dwnaXfo0fc4WtnWq5sEPaAd6jbZEW5O
n2Dm8PTxqC6t+3mt0XNYO1qdrc+ikJusL9ykKQBxFwHyCyD2F/xN11NCiB7iwjRHa5xemN2ulXVu
geI7Adq88Ahg2YAGvm7ArgMZqMdepgY5cVmdI/DJAwmZmoKE2w/653QQ8MW4JauiiwjxH/XaYlxa
7bP4xpLWxDyfD2eTh7HKIDR2AWdmGgylj8d4YSrNC44aASCHW6w6B67NbjfLI87+Z96QCuXGjO9L
YVbWyNKTblHIn2eGaipOtBrQiRHoHW9aHov2FtIIuzrajYTKJlpjpi8M27yiqIzJBp2m4jwgcKqp
86stpwO3o9ePB23pkJ+js7inSgvduersqa5LpLUroNtJZNAiY1vhspxZUxL4/pfW+uE6dZIPxb/d
z0GO/HsU2zpH+7gs9NkDt9WUcDfsfXvPWXHwmf1TudGXca2FZmH+z+uLbp2jS51Qec7zUSUp6euk
q1eCsQUZAZ17v45BSmTpC/vk07eMu78i2BdK3Vw6t7iGvsLJJn14OIFDNa7duBaOnbkZrO9zS5eN
6QE2kF5S16rYgmF+V6IRmGH7OFVtbe8y5GUSR0n4qq7MlaW5OAterMaqlQnTAfc8c1ARIIeonJdJ
lg6byamt6+CgtcbLqNiCUfuCTqsC4O0RHTf1j4Cn1b6F+vULw2T+xxU/21JcD+3rnBNx1qiLIPHk
vzICFXo2bMpQwFRgbfosrPd5lbLX2ulGg0PKCe48+h0Jx683VQ8zXv2bkvHx8C49ZbarlH6OtG0U
DGdZw8dIR8KNufbK2LO8b0HgIruom5VQcOG6NK9b0inSQDZMzVkE4IBItNRutdfcDQyxoKEgXYP1
SjN7pbts6fid1yFZ7ROvRKn3HNpHpJ927diZmPO7FIdAUHq7HgT6VPB9JfIoRv/iudUoYoe2s/ID
FubtvEAZqKYGlBV0DqeQh57qY9c391OwhvxdCDPnVcnORCCO+PV4hiAdLtpegaQz3E63QJg3m1qE
aw7aSxNklgC2Rc7RnNRNYMi2TzAUkgbd7nk6xIJ3P1T++eNpuDRYzt/bMppKC6fJ8vHM4S55RnTW
H2jRqOsoBndlI1kasNk+It1AVkPW0DMh2Z0a9KkdnU3Dumu09kmWJvhsZyiikfdQi6uTg2xRTKZh
649kB2C+BVV8uG/K7EjGFcnvwtvMS0tlWMjOA7/4JPyuionln6fWR+4hTKK1fM3Cfj8vHVmpCEud
9t2JR+dsGH7WIUeINvkVZDHp6zigDS+w7MRKf3w8B5aed5uBfwQ4OVT9jleq9nTrSI+n8fOAQkre
kkf0GrxYYAhlKvhSl2zNh36B/4QM+d8PrIWrCzvHA23Zxc30LbMvVH+Bp9/FVDfx2y5tv0+ed23E
rpnMpoMveSY+le4Qw3Y5bvxnkbaHbkzPfvv68RAsLLZ5ZUlhL4INWd+eJAu3nnKQRFc7zexPdjD+
wCXl46f8pqC8E5nPS0q9xVvGHSNPjD6m4hO8QG4vW2ZJRe8c9hBMuw4dEMR1Ngw06SylieETCFe7
NigSIO0Sabotfk6HnG8mnQ0ZypVUxULMNC83hZHISkZ9fjKQx2ZTeund5tvHb70UdM7LSy7MVpj2
oVKtUpGElp8nOaQwOHeg9EwBHAxS5wSSCqJBT8JAjADa8m/WOHReKAntAHrKAL6wDXUf3GK6L0d9
Nyr0VBYWX8vlegsFNHjJ/D2hQ4cQOhVec0rbjn92rGLfuOolkxRMmpaQxLat5qJSNzi2gTmNTZ9M
ojYXVIq42Wnppy+WHMpjAVOdJGAA2vC8b1DWyfJERuKnNyIV49RCATAW9MBp2Y+sR7ty1lXPbLr1
OfRTuvEVqdF45Xgn5Noho9M/gtG7n1KoeOHZGD4g7i/vK1Klm8Iz450LRccpyGEgkmXWsVLuU95H
94WrH7FHv45Ajm1HcCkC6fnAp+Ox0D9Zw+ewrsud9EmKljVce8o+6uKqbx/LCTLFKr2paK1MH23F
d55P45bn03lE1Ax4oKdgasDGA63gCh5bVWP9HJw8iPF/9GkQ9ATEqQP19ED3bQYzNBuYpNsV5L7A
CXUfdYzdp7zdklToL7eaY+tKfzMFjG49Ic922L+BdASFkKrurVqL3QAVwOegb8ZvY+RuG5+ceV3u
O8LaAHDFXKU7u/COVZjDYATkWM2SBmzq0bWg47RpTavYYV59gMdwzKGLy1N1iVRztlsY7xG7xqHM
2N6zhL3zvU7fkSBPonYCB07Xj73rPGiPPujQG3YmhVRpD2d3iFpkBIY4s+SWFoNK/CKqXguQZDe5
tPa2R8aHUnePjm/dtRG6gnlTPBsI28CtsOoJMgnrUGX0c2tNQwJTm4tX5d4Gh085bWBT++Ci9ybp
J89Jwn6cDtIrAOsps/ACJ/lhW9jTxaIomA8pbJNSxpIQX7+zqBdsutIf9wyx/QHVxn0w1sGOVCg2
1WD4QBAEo0TH1Mo+BhyN1J+rqsjLxHELO2E5wVE7WI4PjGYOGRhCiHNIBaxZBXO7U4gyeiyp8NAM
N8kLiGJ3DSajg9LsNoxQmdiHPc2nmIsB5ml6OijpX4a0fh7ktLfLUNXbRvPEdyO/+iRSqS6TR2Bs
yNDL5HvA/gQRtkbblQAWuOzs1UwmsiPPtgMPGVIoDxOtiHjihbwEaCUM94GXJn7Y7XI33XeeQcYO
qjwAETCgrfoVleG04QHq7UEfqKMylGyg7oF6D169OIaNTxJF/jOueZQyrPqHKA0E7tGiT+9Ce7w4
ozftI9ydee7fhbAnNDEsz69TbbE4JVNnzkWJREIda6npKR0h7HKVSstNH5Kn1Aj/4g2NAgltKvnr
YHcSg+AOSaXsaHqiYGR6CAKcZ9aoL4HbHEvqk0tetumb6IDfV+jr6ayiPZihuPRBtiki++gjokui
Ue/Q/OXc415hbzsP0DO3LPAJpmkf5ml37AjyP3AOwLQgkwvqUDo+liyzdmhPP0mYnafF8D1IdXhn
F86N49tjZU+mNW8mr6B+yPPc2xd25UAlR1isu+zECfV/US4mUBpTt76vYXHnJ74X5GbX6ZxePPiK
pahjIlrTVXb1YJoWbrSi4NMYHYAAVEF/Vk8IFKbia5YFkNZSVSUebDf+s1mNLLUuu5c8J+XBFnW/
zXySX1DXfqlyPytBw9P83rUCb+cg6eBxD2sj0gjUjJ9EjTvG0rJhzdBRbDPMPZR98A0tlvZLZHnt
KZLIV988h7qNNQVYBX4O3HtdanLvlT08ZYfJiknT3qQGQW9Z2xDYveesamHNJPpgE4KZhZ+Q9vgW
2Zhu4UYPK/qpumdNxK5hMNzfiBNt7XSADwBiop0UHMx84JcW24FthPPF9ttDDU0cJph1n8JzZ8eC
7HMGhUYSji1NGoCRZOx1AYudzsJyZp352YIhvysFLZ+0keh2gTL/DcZzDoU7RW7Bf0xZgIDjEpMM
SkbR1ypq1A/LFSGEf7TuPrNe/RdyZZ1xoUGZe8K3TD206KeWZdC3Q+imk4H5VNad2UmeQe9u1XAc
LsNe/9BuX+5c7dub0OJniA/klk1u9dWe5ASOi0akQ1pQoEzfbbKorw/t2D9IqE3u0TPux9SVCHtI
P+LTuI0fJWEZfR2ESg8E2P3XCjmd5qQtV0+JVJG8FIOOAoBR5JdeWPWFlq45aQ6bx1MpQjBUe19+
Q36gBlNWmgfOXO9zREcZ9xJuDQwMkE2jPR7XYkzvuILXs22HUyLatj9Eug33pmzSi0aDpPbs/tQF
JtvaWec+lAHhoCdp52hF5CgyYBmpJ1SQTDx98IcgqmPjqmHYOAXNdn4w/gLmwQ/OFqny7muATEJS
jn2699og6XjUf9ZZZb8SfFNU8vkvt3V50rit1z5PgWvUJsQNlm7CwgneKh2RIO4ICe86bg6tZU8H
eIM1+9HPh31XGEM3llt+Q1DpcyRHgCSiFf2VOTL81PR9m8gq/0mJAHuCZ3bzpqaa4AIepW+6l3zb
ZdTfoC+V2oepydD6i6CmAlpNSaTQcpeAi2Lrewt+7rFi3MVGKUN6HEvnM3IX9jGNIv1rGoPsOeja
6d4quLuXtQcNCszY7C1c3/G5uMyqXe2G94XU5sElJkuQmD5hR7sVcys7dHetqILiVHdCFAlM6+BO
g8JyjzOrQQMlcF1I4fMWHKI0G2HRZHihHqG29j83hRaXMND1cxAZIJY9mr6UuNkgQlDQ0e5Qy5wO
Ts7H5lTasIknNoWDIFyXvKRQWY1NqKiaeGit8WQBJYekdWZtOAOLjHXWjvoT3QyNCyPRHLYfFoip
5VA9u4INO5gjPgJYi2tZVvXQPeEoRWA3jU9U4QklmjJjknfPDJFY0lRd/TClBb4cD6yVJM9vJOf/
3y38OSUUzVVdHha5gYVAeOToRUmMpRGReMF33fLuimAw2DWKHf2or76OJVzXwnZTkzLxgwGbZRE8
tmTcOEgEYe+HsCT0vLiwvzQuOXgIOROvDz5bduTFZeHmidZhs+cV0O4aJqW7j68K72cj/DluNJqM
zPKowTu401eu+3M+ur9E6D3825+f3ztdPxxSuzbXhpTf0OWiaPatG4Pjx3/9/Tsk6lh/XwIqYqrW
czJzzSmLTpMnvTgc2jaBbR87VTiUVB2tpLgWCkz+b63wH1f2GkYbrRDQZI59tq3l2wAFdw5f5jzL
76ph2jMe7fCt0hir5JJij4tW1W+3zNB782yWlyKQa6W5E5hr1kHObQAb2drWZ2Rgz7VRd4PsfllQ
jO6gT4zrIYupTT8RnLAr0o+F/Lv/+2r9x5vLJhr60AhzRRGrj0t2VpRNmzal6hNlu4iUu3SMoE8n
lXX1wnCNZ/g7v/Pea8+yWINlB20ALe91KNNqgw3xC1rr+xg3Pxv+ovVTDnJZDEYgYAx9veVlFtcN
nDxzbPkb31XP+RTtmD3tiwkanAZlQRReT5oEF0OKz8w1djz0cE+xwLd8THPriYrhHE01R/DdIuGu
/BeYHQC4EgryGPYWWminCgAduAMYgJzrY+mIelu0hPJNZtcxnHHwD2HWhn3hq88RdKWElVbXge0D
a6tDFsHSfPTgzFrHg3v2muGTF9knM4knJyJfbrTp1R7lhXSyP+fRWTVhU1YBbuH2/B4BYntvaP5q
oP3fTa74mucZAc5LPAa82RlU5Dr/sWUEoYNYyV/+hsu+8+nnSLrGC10OoOB0xQe6pmF6yjnZ1q6O
jQSFhnr3Az/lYkuyBpcBJOh08AwjzW9WlW575Ahvo4QUjgViOfkh9H/OsFZTez9x589tw9OyQJam
G8crkPExd3GPYV1zbsHN2mkr3Zv/cXZmvXLiXBf+RUi2sRluoeaqM+cMyQ3K0DE2YObx13+rIn1S
mvdQSH3X3eqEAoyHvdd6lrLeqGDPtuhfb09xS9LXPxW9v74+SYcmh2Gc3DlII3EVZn+OUFYFgZxK
u5BANBkTDlFe5mBr571n03CRugjB+r6i2m//iIV5do7HlayK6w5lFWD0f5Gq3Lpt+Z7A9p04xdPY
DdvbV1lYiv4HNRtbPhy8mGEtmlwatCkbqJBQf2Qrd7E0hc8BsyNOwZXvpexOubl3gk+lC9QEjq/T
fp9ivuMZLeB8Ee2lhkVyN4h64w7PQHGvVDyXPBJzCK3gRecIb2R35ZCWOBNpJM2jgeFWe0iBPQWZ
0FgHdok1H6dzW+kf2hKbrqm+qbhMUKWxnm8/6IXyoPPnB/41pgq7ciy09Bg4bMV+7Mm9GN07Rfmm
Kp1zTqyTlUu8XU7wgDDQPLAYbl954fP5M8j/uvAEfdCIXge7I6M8DdCvwkKGTbmbvTTZ7z4BzUF+
90GvXSuxLlyPzFZOyJxtZuJmuAMdJeQCJTtfmifdJz+1iacNkgl/VEwe3KL80RcDPzYTe2jdLqyk
54YqrRH/XoqXiTuw5LL3RBZ7KfiW8XQ40NHYW8KQTSaHrA5cO/qS59aPwgPfERHUcgx7dKcS+JNg
vS9ZfbTTY2YOftZm+8qfNiPwfV8VrwE/RCo6hkWOhCsd1leOkY/YOQJKrOd4G9HYm9yZNi6O2O4a
kXjhgybXNeev9xDVZUcsPwICeHDvR2A3MhuMyIQfOlWc2Bru7/MmkTOnUBLHUcCY2uyiKSK3ByRL
7xliKIVn73vtg6a08mF/3iBy5hDKBse2WhQjuwCksO3rEQRJJ8gRy7Dqn174dMWcEFlzBd+5H9sX
J7+2IGMUHPaA0OzrWDxq19tN9fhUOcPzFSlPLQGKEUIerEZ/5Ca7c6S1sp3+fDyLOSGyZMpg/2+x
CzzjCKrZEt2FoOtdaRvFcET+Jk65/+lgIOY0yFxD0AGbCrug4oAuJXny2RTwfo2N8PkIFHMUJB1R
1Ry6kaI+M77hsHY2nG8BAz0XeHdWyteUWZ8vKmLOgqwhNUsTJZ3/H4NIItiU4x2S6PtyFw8PVnzn
IHone0isV7BLogK19TXt3dK1r52fv76yIVZO7ojYudi9RJAO7fdVqX8h6mRlwVzYmYs5DhHm3Ii4
WjkI9q7CWHSg5MT3tdGhHh4g8ItqFJ67p0qunIGW3tls1ihoTIdp0s7Fqt/xLU91cklawFl5jB5W
tfIxL97UbNs/RBRGS4qnJhr/GwZ8u70Ob8HGS5qmd4QwhPPY/U6g5TFUwN7fXpkW1kThzxpKmT8x
lKIKvKxmP8BkjhFCrDc8wsq7s7pvpd1tGvAmx+Rj5YLXp/a/e1w0nv49OmC9jccKn8HFLYGtAZjc
w6RxrREN0Jt/U+7wwsr0MlR9ihLNET4v4f036gzOZP++tBpRE7Ea6V4GZfZG212ovXjtBX4+G4s5
/jCJdV5TKcWl7PhL6pkXUgPS46ttB2Te7Wf3eesU6tJ//37fl06G46+4qM75p/Nw6OZ2tb/9dy8N
hDn20OR+6VDmC/QV8Bdnath0Eo3MaZ9CiV+42PLLBC5/uxmODvL2AmF7KwWlpSc3ny98ilhhVDku
KvND1qOuxqydKO2X1ZjmhfVjbiSy2gn5ORYXl4HEm6mCFTePD74/nVFjJWFK9XdKQG7PV/ZfCxPG
3DfUF8aHY3N0LrTofw7IZ0KozrtJB6Cds80YraxUCyAxMfcOTWlCy7HrxCVr1C5l2KBBCuXHaGvs
pvQjIyAxPFV9+dyJux6UKBWdivq9ijv0oQSS0F0U2LErXbnnhUl/zhiEU8d2ej/FI0YDq0JUceDl
/23Yz11Fjmxz5N/ir8bOqoe/OyeBWYXQLwyNuaEI8S1VjlK3uKDcygHVseugplBBBj2NMCdCtV20
Vb4RCsjruC6OzHGLZ2a5ZxIx2OSixgeBruq03jRmaLZ9mY9h4WsWSupmcAxDZrLygV5n5E8mzrkn
QKTDFLcFmy51BsVbjA7/gO5dT8bvaKh9QcVg7/AISJ3ufjVkdWEgz50Bll0wRGDH5DJG+ZMpkkvr
yJcIp7QmH48mb1cW9IV3MOeNlWmuB+g4h0uFE/zEwuFpSsr7kVqPTT0hFx5hyKusu6V1du4M0Kwt
qxIIZQS2RpcoZacB9QwcP1HIaF60pHfIfkFlPkNRlWSIsV15ewuPcu4kY11UIPV+8oCJcbdRmu0L
ZLbJ/kffZVvkRiq0+DJCAsGTsIzkeQKpQ/fNV9f1tx1vfxN/uKsr+/n2r1n6MbOFBAmmjRUjzudC
Y4OK5nifUHcnmf0tbZJHe83PtrBcze1kSH1kpQNo7aUzHt8kakjvScfFyqBZqJOKuY2szVJ0JqXw
LgRF0SzKwH4wjtqPgJ+HyYQoGHSz94ZlO5xfp00+cBQXWH9M6hpUbChIbKQaWW4cgAjOTj2hXw1i
yaFWf7bzwdyPLlAgpQBdTFbAOPAesaVW0V2wCEL0ZzfilGgvfSxlXx71RH4VVfOYNSx7srjVv0WA
96An1gzPfpTC6WTcZ5DZ9QaHRXtlPvjjNP5sPpgd8kU2OGiKIXGrwc4XHoShM1vW3+HojQ44mEDJ
1o/vqP3imUfb/mHBimwNMax8pwKtasiMq8kPr3JjVpITmD0ZDiA4U2n7ILNygyDlAO6pDXLCanSk
bw+7Pyqlz34y+/cGxrXQE+Y9frIvfwjzSps8oLl1KOhXZH6OONQNiUEOwTMc1DTaqeGh74+WPT4b
8jb4724FH7f7YOSXWCYwuvMAsjYfhoKpeO+yNhz8eIsbGb0h1CVZKd0sOODF3OPSxkOVjEDcXBKd
hni4mb73sDeNvWevPOT9O365G9OgmdJd2UYBQW/Es+qAVknIPWeHNAdVDvfKQHMC2yb+1R+tbZoP
K79vaT6b+xkjBgd3xWz3opsEf38UIZdabBt0oOEAPNbyj3RBP6fZz1VQx9KHPXuNHlg3jik8+4J2
AFQvBok0jXZWNhILu8G5k1EpljfV2F4VR3oD29trVuSXZKQQoBxvD8OF5WbuVyRCFUVBIVHC4o0Q
qCZ+4wIionwaNg7qG0kkf7d40aWF8uTtKy6UYMXckljBUKukV06XLhvlq+7cY1Y50VHp6Z+0L4HA
GBSkB50Y4bKPkl3LoQVpiRUUGtqi279h4bnOTYushdTfhe3nMioe7SXSkYrMSfe0gV+0gzxq7VYX
BoczO1AWcuipNVEEAaYvlWtCqB8CIL3DJI/2qNJcI32TnTF0H11Ps6hBQFgy+k+3b3KhgyLmZi0v
oZOBNsG/5GUDgRiaSDSkyXecZ6/ljio7VO0vLLeSj+EonhvvLo2TTTEC3wMP0rDDZBMKBUvqgEbn
2hNZePJzkKSYmpwmpIkuniQfMHzEx6FLQu2K/bVqitrCb+w1VVjKmu8SVW0c2Z84IY/jH1Viyc1d
ygEja6S/hrdZOjrM3V914UKtgoSqy5R/wePo8vvrmtE56fbKk+2LZItjSi8Q8xlDetTlX6aI7MAt
xgZZ3mvMvHhW1H++/dKWjp5zr5iERHscI8u/WNlwVm6x6aKnFDQ9zt+R1ww1xB2V00ZkbuBiZr19
0T8S8E/WorlNzKKltCPDka/YfWsnuaEGIeue2pheB3X87rIOFZ53CGXDK8AjcX7mLeR6QL5gwq/E
xxUei7E8IuCr+4ZZnSYf1zUIDwUVKHDWcQs4gWGoT523v6IBr+uEmQJ7HAAie1i/kYXZbO5BSzPI
59yCRJeOddAiPiJdtMfnRpR5hGB0i3TpYDUVky0N5dmeoxNQbxlRR5eBA7JTPlfjR9SBZI9P2eos
SIGt8LrxmLp0O4Dnm6VuiIeEzz6D7qMa70j8DW+zk9Amsu5Ue3dtG28a5xrvg6K1zn6uvNzr7/ns
5bJ/bzRAM+JVDHXEBXsd3Q2B5PdCE+i0fl2RZUVdBNS9133/UPrDdtQAWsH7XwPhXKCRWm2vOEPs
Oa6fBXJU8bavcGLMIdJ1jw5aHHjF4/hMsMSnSP/EAODQeZete8FncfsOFmZRMasGGl0o0UY1DnpD
0E9G/arSiKw8nYWjupjN0G7sxxiqfgXsS/6eMfVURTA8rFKLFn763NVmI4QoY+jrnFuFvl4txbFM
2Fpde+HFzsmbcXMt0JciP8uINmFiVQFLEH8NQSknqMXa6iF23C0fjnEeH8HrdbfC+inSNTT8560d
MTe4yREaK15U2Rlpjq8TGs3cbiFas45QJdOt8kYXEo2VIbA0Lc7tbakcOLEySk5YpsFp2VJZnt3s
PkeeghPtBLUPgIBAMW8OqyT1pd3k3NKW+jIZJYH23ObWDttrah07XpZbBqE66U5l3fxoyt7fthoJ
C7eH+sJhdG5zq5Pa0Qjhoie/oFAUlhed071J8nNuTEiB0rt9maU92Jyvacap63JM6+ckVe6e525Y
0OwwYI9eTnrf5g7IS/prrL8ldpMAI6Osc5m4a26uxbc5m5KcynYKm8LsiXztYHLiYMjEXvVtUMLI
Z6fNpbyWjg+ysNazbJaG62wWGZVypIu95FkkIgn7NCbnulf6XNYA7BUITX0ceAvLUz/pFfnOwgLB
53NLkmZtjwd9RmN17L9rWR902rw5Ufn99mtcuKW5Ky4zcZTmsurOPlG/y6I6c5ghBlc9oB19dsoW
STUrc83Sla7//a821iRdbdNcJecxfePlJkNpZGL8HTaLO29s30a15ur54xH6ZLWaoxVV7vTGNBY5
+Z73bPlnXzXHRCNGBVxRt09QquBbRDXeuV60NemPItP7MYbrpG4e+7z4XfcxC4VM2w1vSLXxoyeF
42UxQSXMkUUqnwHnwuYtDS2Vx5ixHAuCzQGK8ZTt7KZ+zE38evvlLKwsc7tdRO0hNeP1U85ceAiL
/mr4f1/dSS+sLHPvnI0TURG5PjnF7fjic+vVbZOVl70wbud+ObshJp/ciJywbwg60pwgorom8mjf
rExzC7JZMTe+JX4NtU2EhzNlUSgcrOsoO/Jnpe2L/aMhoNNtoO3eTmTPmQySDw1CalPYgY8sdUXN
xkEH0IFMj4mfZtu5EFi8upKHiDaOsmwj1nbjC9Px3ENntUXFUviIzpbr/NCi2kc0/2LrWIaCVHrT
k7UC1tL3NZuc0rQ3beNBBByP99yVECvDywFai4yGrarYYXXYLL3b2ZxkuiivMfuX585pd3XpH+rh
iYzJufXYf5v15jBAjQXEQzBAd/Z6unWIf+pQWCghhuXlf1OJibnouheoIBgfoDghrKfRd78jBwdi
j5UW99K6P9dDJ2wYGjPW4KrV1QYGzVCxFwAK09BM1Ucx8S1W6McYd7eKOFoYZ3+OGH9NrxooGuH0
HjkRAfnGhOxtzG7Q4R8IEfdjBRri7TlpQUko5mpp1cMlJypOTo2AIv/DVPC59wA17jr17iGXChmo
AavxLA85fXcwZ03/Ddcv5tpplH79zEsENnCN3EVx9oUn9I6w+iNZwwcuPcTrNvmvh5hXvMN2AvdG
Kjuw6q/IDPtgynp3U/+4qmdamNXnQuhBJrUvamzItC6+VXbx01Pxzyvr8fYLWpgH/pRy/roHgBtY
l1IA2XDiEtGujcegby/M/lmlatetsTYWR/hsFqgQdazLCC8Dsu6HxFigMcmwdbam3o1IZu93fflO
cRK8fVNLhai5dhQzW2sMw/CGx8Clm6QEf3HcxOUR6Udwl9syhFJqRCJxjdTrocjv0c8P/OStEF+r
wQ25/GELso2GNHQ9FzHYK6vQQrVgLjbVijmRJTN6quSz6z40Xbsndrpp8/5eJMM3ONouLNFr/vuF
4TlXnqqmA11YQuVkZ+Z4xZcZGDg/jBkevOH59oNeeq9zdWniWiyNPBafUxqHdQKkbJlvoto8DMTl
G2J7x2S0f5c+RJ12NTzdvurCkjJXkpq8okk/Tt6J9tVbMYn3mk4IGiLQRZMVC//SJa6boL8+Cw/u
nmqyI+dkuTnfudyO0aWxnE0/AUGDCMy1HLul68ymkEb2iFxB9PEpM299Ux19kHdsOb7jo/hvz2p2
8ImA89dljUHgZL/8EXibLoOdT25hlLx9gaVRNttIuGhktqao8zPDTPgko+xrlEOXDnDyIxyd3/o1
XefC9vPPCPzrjURkAPloctU585sfkVW9TpSvSGAWpth5oHHRIbLKgq/1jNH86FoEjRwTvZfOyqFp
6a+fHWUyrXKO/rM6I4wxBwhuPBbXEyiSolZewcKjmZs2ZJNZsP831ske1TuT+Zmn7eH2211YHuau
jBwJNzDM9dapGD0E/tog/pb1zzZF3FkMw7cZyIGgeH/7YgtDiVwf4F+vGCxmnshcsxPOGUepXSRW
jrCdeQeoRPwH1jQr11n46OZ+itpCFkXsdTHoa/W9JD0aw+UTZMMPui7WKtxL72T2YSNRHfUrXsiz
YUgCbwsD2YycVmanpQ7CXErt+U2bswY4nwZm7Kbu03cBk3GTgKfq/Rj7I5XVEGYIy4g7FJKAmLEd
UWxqe8wfYa2xw0JaOB1GKVil8OAWwCbefoMLLh4xV19DusuKCbKos+6cl74cv3I3eklUt+PXRKuB
P/VxBhRjEm9b1r9kpN/HqglXDxtLn9psm5EngoJHaCXncqhelOfdT0JueLeGpP58gPK5IBvFdnTl
aZWeI0t8420+7hs4DcMhBcbBi7ck+rj9GD+/DT5XXJPa8/IcjoVTpnr46/KGdhtRaRfmUt3ZK+/q
86+Az7XWqRVlaTaY6YR0GicgsEWPjqkDCHDCbK3Zu3Qj12v/9UV7aFNzD7El56kfv6U6u1NjcyTx
j9uP6fPtFJ/LrBOLwcma2d1ZDnLTpeWZxcWOu2V4Te5pI2frw/uwXp1devuzPUGcVdRwhECcY1b9
anXqwTyLj3Az9vzNL8jbaGnrO1iBCL2VXnFokPAXIku8D/pRZ2Eji2xn3OZSuAMJAZTC+XRUoEre
fhZLP24239iRtkpgvchJIx+7SNs7AuEr00MA4+Zj2fcra9nSoJltJ9iInl0Fg/gpzsy2Ia+x/9Ug
TUDZ6cqCs1Cp5fPs+Ym7Tt8mWAQSJr+ksfuSIfMPmFqwBnhmw9Ex7iJmfjI9/uPCse3G3ub2E1y6
tdnc4aNhNY0W6GhIF9/UE7zkIn6yDMTeZE2m+flqyufq6xEAFMF7bMa8Fknl+g6b8hGJ6uiNVeZH
v5Yh96dy+b8VTT5XWgPlo4ehT805VW22cToQI+u0erdzPu5kCiQAj8YyIFL9kGUO7kPK0eJA/NNB
MvjXQRG5VMw8qKZIN6ATXNMQkIjdWz38x+74vUXqR2jZTrljIGxHG91VIA8prwqTLna+D1WDDgmt
YoPOo2lC4EPQ8AP2+7W/4lAsmxWvNenrDSMC5dKcne0RAWlTLdZOfwvTwjxYIWODa4q0SM9XB9uW
Ku8Azg7abeMeC7IT8gyd9cSzYOO1en9l8CxMdHP9uR23VuNjqjuhbQiX1fUbtNwqiLPn24NTXL/j
z97pbCbVEx8bSLXzs7JAGg+ZSO/kNXdb1z8BVGvdg0bQALAPluuBHdq5aIVV5VvnW2wrFBjcMnbv
smGELC0r3Y8qQr+Dgl1AqXkgnnirEpOEvpblXTXWIdLu0+fCiGfLw6tJO/kqGvAPWepRHYAPIL70
sXVnp5ScoR3PNglgEbHsyCbRtrOXFPYCX+UvwF7pexk7j8S6BoVWyA2q7GrcwB+NgUG7tNoam9M3
W7bwLiHND4YLUd1VzNfbTCFX2k1R94jj7gSKwc/bD3LhE5xrgepqjBkCUr0TSREZRafqIbLsb0Ad
dGGqzC7uRxLQmDzevtrCUJzLfoznD66LVKVTYneHIkeP3mRoh2Yl3NyCIUsJqDLmOeWBqs6snAaW
huL1v/+15iL7QfhR7Kuzo917+NZCp3F/rRaoFxp5fK7mrzrbchWE+ydAXvL2EiffM/sdJCxbHKP4
MnkkGLW74fxu1dG08BDngv7WK/vB7lCigkwAHdiueQF2Ooyjd5RLYvWTJ+7+9ttaKBvxuaYf+zhS
Uemas0Js0TWPr6i++NG0d1MQW0r3O03Hk+5PSdQhIo8FygHwobBfgd4JxxIx7PmovksoYZGLexaR
v7OhvkqqNTbB0oudLVBGD5HyOoDvUS+l0Qetg6H+unLn17/jk+llrvLva1InJRjRZx1VXyL4XEJE
7TmHJqk/CHIDQHg4TQNrgwabICg4oAvPG2guIu9BMvZbY2HOufWgNZbqwUo2BGF5QSStjR6dFQ33
Qj4en3sFrKhwpJFoElX+ySl/jVG9tZwHCFwwLPIrqKb/kptL50H3D9enPKNJFxT0lMBclwkYBCL8
6/DGakQqDuOppOkbzLcn1sbH28/w8xMfn2vM45j1NqkUO/lt9FV3/lcvGd5v/9ULX8A8mgScDRLR
oTU4VWlsoUl6tCtv2yRpv2cUjSnYqt+1mz/n/pptfelmZpOIRSygnyNHnHgffZRW/kJR4bl9Mwv7
rLlyfARHjbrO6J36iD7YQ/eoufvNr5MqKBP6nxqKfC7LnZrCmwYUdU6Yb5GPNJlkI/Lq6ygiesgq
tkbsXrqV2W7Y2MgJtTAszxC8p4FFIh3kLPKCpJ0eVxH7SxeZFdiyeOSlhnfhVPGhQ8CAwCZYOQ96
cqewSv9b/imfy3LHHLLqNqbeqZkAn8vQHTyQzF/zxC/UBfjcPmMb0GSwwAOnnu79ooNAHgCVvqxD
To6kceugKvrg6tlLIh98CcBR8c+r7sClRX+2efIampYeGd0T49Wxpd4+yu1+m0bZsMnBXCh3+dqB
d+FL/R8zTUGtZIiJc9JQHgY8A9aWlmz84pb6N4iKOMprEYKngUjDRH27/UH96cB/MnnPTTX2NJU2
iVP3lAshxdsEFuqOU9d96VOfBOhiPBgL0XVpk2fgKMoj0qSPCGkFSrGMkkduAM8Oazq+eGmPyCFJ
D5Wu6EEPCHTUFfgqBUvqJ6fU/YZMFQ/AqIjGgAtEfEZpilwrXffPLosIjA2eC95iBCxj5id7MGv8
sLVydfRjJAslg+re4Cde2XIvnHjnYmMol9ouh5nu1Puev2lVbB86IIPCAejd09AU3wy2/Cu7xgUr
Pp+riNt2pFK1lJ+iCQFNSmdvLmkGhKl2zj0yE2XA1PhEbeeZYx7e1uDe7vrCG091bLsBZ9Hz6JZR
UBqy9kUtzApz3ZYsIZPK3GQ8ebR8mCYfnXuLn/3uTq21bhee71yx1fpwoepJjicfGwALcuiA0+tX
40Yf5sqlGK0ft8fvwr5mnuNCLbRXrrvWU0tNdcQGeTt55RBKZ1X9sXSF2TzdMKEGNbTiRKd+2Hk1
us2uca2tm8b1Skl26RKzWRrGcMq7MhEnYWfFPSJC7bukuKKaENT8dPs5/dFwfvadzzaAhE5Jo3vj
nCaZT3RnlyOjm5x7oAkXlUGBJEXcRg7bXDDaIn+ROOjyTTMIBjwxzdspZHVVOUEGGie80WjAskrw
o4PDz7sSg/ySJLACIA4CCWCl7zUIisyfe9K+kNw4l3SKYY6DXTNwFaDZVVuTDbN69qg0oNVOFbcH
3YBGpNO6/5KC7XIEuAtbMCKNc3aH7HXSXG7zOE/2WSfHCmljdkf3YF+N+9K2zGtq5xYgOMI6qFg6
geeW/CBcG0tqqup3yQChvf0cF5qWsJf8+4SUE9gBDLz3J2Vn/nMx6Lcy7ssQKe9nkJYGGQLx38Gb
MUAfSGAtSwOHs2Lt6gsjZa63t6sOGYZO4pwcpjxEeXTxprI6PFaWfmMTHCeYv9VWTFgs4twPhWHR
IfXr6gBtq48X7KOzcFerUa9V3K5fwSfDaq7Fd2pZ9ggRo6coLbdEgVHMU73NQUXalLmagGau0QaH
T4T2MrBy39rmdlV+j9TKuF7QZvG5iD4ea10av0Cz1QLv6SjL5HnIIe+NK1Bcm8nhQW5FLyYj76qW
zl3WqX4Tme6xIuwO8TXg6aKYU6vpCNCL8xMz7rts8YcSFv/Dx0wgH7O7K1PvgM6AE0Z9dapafu6J
xlEi7laOJ0uz5WyKiWt/6Guv7U9OjzgoKvfA7t4jxhhOPy12Wqq1t3WdUD57W/a/B69B+DvootF0
cmBrZ1aHk2nWPtV9jhZ/8Ra9ERuBq0Vm2v01q1iIfHf7q1m4QTG7QQBRx3hqMpyYijdZDibsEw84
MHiJgsxn7bbvarlyKdv74+/77C5n0+kEk0CqmIKAAylP0NnFaJuqKsyJbYEd7scw8zxPfefUvxRO
rWDg6UkPE0jeurdIFiiPiQg++ASTYxHApWe08yiRSNelYVVTfHPIq3c8HKQnjHOahOh6pPwNxuox
4/AfQYX9W7alLwdsSlGsvddOIuRPWFkTFIcH2ZUIYS8AJDX3TPXpFrxhtpcjF9a2Jjm5x7GmVYcM
+VzeNrZ9+tFEZbVH6Rz6jhEKcmlGnNpQYSMoR8Zi0yOK9AQJBWYZv0Gq0aG0PHFJtd0+UUUiKCkm
hUZCGyXxTvn0N8iB06+og8wzRRQQOLF+8x65Q3Sfy9T5mvlD+1Ai63cXu860669Bxr/HekQQYDo4
afSAbLTmI/M8BLXHuUhhiGnrStGgxgqWnVyutBUkNjYWvkqqTZ0RHWST5YdyTDpvU7Ui27qNXV4U
VfEvlSOVOHHSlyKZ+MXHPWBzC/NtmNY02jhWosNEtxmI/wDGBqwq3V2B1/lIFHG6ex+keGQECCMe
UkRRP1iRqw5pm1EraBVl0KalUX2YkoEVL4gqcnLUVBGHqSt0EV3psI2dsVeQKsnPiLPfzoj4gUKr
CvtMT+YAiaVEhdaEkgSYsGKTFThWVLxpd8CA1cnWU1akDsj1hD+mq4s3AGkZ5uQ0HtS5ijGsD308
MfLgQ7Eb7eOuL/uDrqLBfi3zonS3Vm7w59tRDEMIGx9qqJ3rZMA7O/SIF5DjVxoNR/ux6KUHQ2FP
XasJFHAY+i2SXs/Obp1AlrGlIPrpJrQM2CUX6uGPoqSed+FUSfKoMknQSnIM20UyR7xO1/a8tTZo
/ObYzUNRHz+Yoa12CuP9ko5Vv2vtogZUASxLZNUoFFZrBqq2STMg/N3ES8lO1KVLdgbdYAfpYANi
DjdFNuHUHKDUmxeAeFutdyfKqIzfTFk65CH36NQ4QYQ1koQmNgn4cF1bptYelUZg40Nl+oSfHG7a
dMfGGuRGZsHn9R0IdDU9WpGB4Eoh5ar4YN2Y9EgDyeEJLwOGwnkHc1vXmQtjJLUvw1gU6qeaJFUX
qmr8rxmeiXgCqwC+zBEvQ+xiJYyDNHjQ9Q69iSovBEISwq+gIGkuwq4efe8uAotcgqAubUC1J2Gb
By/HH9hMWW4BBYaOdBM9IbXCtXdwGzj9Li4Lrv5B8E8NK3HMu04+FDYG4t5ru8455XmhweJC3AEa
64WEZ+GuAZ2oe0y8Vm51ZUU9tvmy7Nyg9vveeU9t2y6+lqNIiic0sITaKgCg2wfe0sI+TAiFGn5r
FlvdE6ztqrygH2/JI2DqGLI01sgsbJy4aP6x/Urbdx7RSfMVYQwDRBG2UNarzHjR9ECAuoO3HQpt
Q5Ps9kX0hj9l2scC5HuApHvb8sy9cknd7nUzOu2WZzW4FanLhxYKOYzrs9tmlrstmTMW7w6qTQLn
tzTGOG4z4u+LpPXLu8mWDdgtWmflB5k8lt2NvKglRcJiSVqEDDiN7RxdpASbX1UEDL0JkfPArrx4
kR/SAf7bcwGtNz04sY/NLOwXQzodBz/rUENNsFqpTUMGfp1dW4BA3s3k5M2uaMvCvjDMRqPY5iqP
9AlWzTR677jjJK+ZY3yHBcb0EcdJLJ3K6B6pE052HHBP+qmCcSnfRj5SZY5IEBbpVxONtXuKgW/Z
qSpGDTHt8f9vzDTl0daB9LZ8ihgSgHEApgnDaYF2Yw+Zt+lIeiC+VoPZTb5Xm8uY4sXcWw5XTQNG
T5s5eyxEMK5QX8FIAMZ/b/5xAdhxDiwvGAkU8gxlUFdOVW2KOknpr6nqrHafUb8ZdFBVbjcGTiys
jYT338rQjMnL9nvO0DZ+NKlBABvo4TA0W9jUk1KeauqggFanCOeegonmWKB8kanoBwJ+e+vZLSkS
k0zpxMOewxLoXSjaNd5PnTNKXxsEjJudBlIh+rBpBTpj5vKywTEWg/R3h/2Fe4z/j6MzW64UV6Lo
FxHBKMQrnNGzXW5XuV4IV9klJgECMX79Xb5vPUR32eeAlLlz514M7o3LQMv3wj+h61vYUXvosM3S
zmubRky3zVc8zzP2smAm0oX1zRJaRleykXBfW1esd4sJ6AbAwSpZf0x2yhMoCs1YvLMC483sRcTL
mP8ntzKHsZAvvoC4vK3qrgw67cD03LyoOGg/DG4b6yzOuR4mE90uaNblB1Y9n2GDt8xeNR7y0k+W
lhQ+pOK/ZLbQcfMH6ZpFY16OcYNHg0lkgbPiDy7Ab4Iq67vSZ3OZlGOlxPy5Y3GqP6o2quyHJVw1
TiMCJLf/ZIdv5TXo5qX+mpoSMw2uaUdM0UmUASLP0dreI2Kk4JR99ivHHYsLqSKFXDLMOtZcpsKs
gbr0CSEuXxoHPtdDGQVhftz2jnYbRK/oozUVuy4jcYiL0o2oRvzeme98aco8bZM8jLlt83xEYBeD
HSIW35KNzflDEbRRF57jabbT+1i6yxqdl92UUJW2EGH6N5AMQw6FmGYzHfWWu+GUyq1Vs2CzwXNY
hLJeCR2kkd1YsyAuhPIOpUik095gl5qCZ38GH7ZkwZoI81FRY/Z9GtTga3CD2YDsnbD0Gr2njWQP
9SZaZ4xuBznbNib7HZsgK7mtU/d16ugAJAsok62+xE7rzf8itxfxGU6M058L2mcyKHcx4BSPdUXB
tJaEHpbEr8e5atJNz6I9imret3Mjltp/d/KiHY/rJMN/CKOt9xXrOagJp/VqPsDQzxrLSq7vrMx+
Re1V4ZlIIyVvE+W762V0IglHJdo94DR90eLQWxZdn3IaM/e/NqjVfhSJk38DZHwi1e+20Zm9v1L7
7iUMvbA6y4j7+6jacowATwA9VvcEFnv+fbdu69hkOZwHJvFmyZ/g47Xyh6fn2XyMa7Bdne8kabVM
Imv66Xt9AYo7aJFeD79xVuIW5lcORnkd6mQxSVq0BF8fZSCrxKbM25L2ulBZcmqUVTmlycqChQRf
3JqUqmoJ2/NWW99/8XaxKtLtY9esN1p0ZfXseGPk3YaR71Ou8ep6W5fFQZsUf5QTmOEiy/iGnP7u
ClfA1ZywSfe+9IkzscMGvOlQxZsvr5E3Mslsk7FlP9xByCn/1FvOHsk+F05xQ2UNQ9MO3FwQfmrt
v+T97tbX2UoeQAFUAMUcWdTqM9F6hp9EAniYLnx/a/28A3+5CUddfq5tyWVY5ftFddHyL47HYhrT
ZW7n/ikQeTvdxX2xVY8BPhx4SOs6JD+2YOu3Sz+tumSxqCmi4DZugm07kfMwdl8JwKboxKTLle/h
FE/LjwjZS/7IlR7yvxU/K/VOHQOE+J3b2AEJs+q9EI+7TqquQ5horMtv5oo2LQgAvy2DMWTDXAzj
vH67LFzCmjqX9ZqrxE58qtbOyG86Lmscfj3HI2fFWlePuZiUQ0VJFKQRTp+VicZEcZwl0/fXCHPi
7LFRrgfnx9SZsl+OXkIB1F/A86Cmx5Kr2sa5TIpsSFonoDjbo/gzbxcZmEzMPVm7Yl6i8vpN4+lS
f5lXYAph9SOuNBuP/IbtvhJW3oVAfBF8XH0fyqHtCxAAUhuQZXXTeekkSB7hfib3feSLc1S138Mu
LKYuq/ptS/nnDu60JiroR7kgOP6Y3ObMP9UI4yjYCGL7jPLNeRYgfE6DduPxtqVMtzsnmj/s3zQM
R73y1Hrg4apeLFcW3ruBDAS9uQ9Q5CRszjyJEnUnhMSMheWkk9OR/3FzIalcrlBT+mRZ703i9Yb9
vHyLDw12VfeZQqF0j+B2NtZBHPJ24hfYIhS/7SAm+TwkfbGcgXvkd6G0Iy7jSJ0puVTds9xcJ+Tn
lpQljztlIDRzn+eqOw4QMEcDNqSLekNF/S1oFd7s3JdTZWZWAysb/1ng6LwtgBy+aE45zE7JpjsB
ByZfp0OPL/JzE+gcEDIVdGzX3/KMZRwSITIOn2DejtXCHqQ5hxP6gLmCxurMN58EgtEhnAK9vBY9
QCd7MDqwRrHEu8ugPIXT4E9PUTIi0ZEi5ryXBugPsiqdgcyCrS1r+UZnLO3tRK4ElGx8bBu+kcoh
qBmPAmpjCCk4bEHDrzax98UauB8jxp+ih8LqVH5+8GfIJHGqK1Z8fhmP8KWDE6ztVKf1vuSoLutS
kQVlcyrZKa1AVvtHKCx5/1uWvVyONW9E9CL5JUgFNPESNd/menuowIpMKXEHyI3aEfMOQMcWnk+7
2zfzRxdEnnfepJ/jCY5XZ3DeOGS1GOhdnXo77oVXQUJIBn8No5Q9VTWdRV1Exf22DkFwWaZETmQ4
tqotUqs0Q4xxZ9oZ/Rijqh7udBsSxnj1qe/fx5ydu3ioO65HNAIGWE2d0QH13lEuU3RoAxX4h6F2
13fMms6Z5KrwsZ02xzk4K3+P2hh8GR37/clWprrnWRG3IcQb7+DZzcns3AdXHWzzK0iA7scUswmS
hhieadf8OrSpx4BmS93Ai7vkVYThemPI//kKqjFYDl2z1AQrkAi5qkQ8y5kWi5KEaE+PtvBcctLm
5GaQFzEu9dMYDJzwa74HN2Wnh1vertHLiN4hYssk+7WWLgguu1uqb/CTkQu3sVwHUoY2qTNWV4Zz
1c+kdUT7eBmDKD/HALpuqpIDSnpzl/W6i+49D8HGK/qKgg3jmARKdksyjHuMR8wDpgFdLP1gYWl2
7M7zHPbv4zxyaHWNf6jymB2+nGPX0W2cBnL5CcWnpi0LKZwsLffejO6xqDgzJugUWW1JJZRdmKB5
I3iQhPQWFLPlkWNFnoMiPzKWBbSIfpGfbO0CQ9edvRKE/dfiBqNqVDRsOubnKbt6JRBmzPn8le+N
mQaHcEvQp08XQAqcMcL7r284PsLSmd+bjkU2Ew7iSQx99V8VVPlVqyG/qaRpOU/I7AwcIzJNEDVU
qGCnEBVsXuDjoGwqEuNcltJOh81UlHRCtPb3tFUy7fOkYtnLi18h96HWi0CdZO7rS91TBKaVXvGV
Ro7Ob+mqqe3Yvzmb2YpbP066Po04Gs6KuRTxMUFgi+Oah1LftlO0/gnNQAFMcxs+mboraf/jtf+q
I+NextDZXkLWu894KQjIEe3OhwYA56CI82IJ2vR/23mRt5MQ4w+19j5Pvl8yWRBk8hc8DCcTqfWW
9hjZvlL6CECXB33AgtuUw7ZnW2KXk3YMyAwXs8yXanT5WCWB+tUttUj92dH6CJ+4e2vaHJdnjbdN
3JRuV59KbcV08MKm/REp1T/3YRN95F5f/pvV6jwNi6AwY337v71znOA+ELJ4nIc2v4KcSpx0Jbbi
0MCgw0daT925ZCLyYTkHzUXsyFwH9mvzcxXl65KFfeMW2V7m2yVPPFUcSaYnnCN268o79F3HWqkc
521AOoJMApJa0Vnu+ea9j3rlXk7LZnNvvTDe7Zsf2SW+TaLZKckc0854pFsn53Lck+Ih2GN1H3ii
/pZO4wYRSW9/XXfT72I15EM7cbPz3dEi0lbO6Anck87RxnL4QWB8F6TDFIzNv7ys6j4jn1g+qMpf
xUExXf5OAt/HJ+VRYtq9msAO+M13GLQ06oHRUF8/7JS/6ljbUD2GftImh12RzMhPT32RSa76DyFA
5rA+1p2wTw7/crbbdzTPhSBTGRRxStJfEmU8HQySGrebqsz3y/AxYGd+zQhWdPtD7EUNTKjBWUCz
wSUaCMBLEplNY9zrgwmqwFybmNvvqHVgCPz2yZNzpI6eC9+M4t4ZrPyEt9gWmagHClqPqMp3tw9j
nmL28d2jD4zn+7edaPAbudnf1Hjjz3xP8q/ODEGUetKBlSiWkNK4mNrZv5lWusxsm5N54mUZ3V9l
t0wPHArex8Ac6GtgDvW0yGlLUtcF6Hh0lt3eL0sibpZCFX9FY6M/lGzxz9bVBPVxiczO7Qb6+F+R
U7+lfh9u1UFRJz3M+1iQpLQGya2nRp/D3I7+S22p3iDXfBelhPWoW58KpMhM1frjKV/HvT2RRjV3
V+F1GqfStwQS84cx5PBta6k7NaJGY4omC/ymi39C9wybg4omrLc+y6L/91aQn2Mjt1Y6JaCo3p/G
NeZkkyHn39O+T7nza6Wqu4kGglNrCGLisLsriivLJXXCiGexP/y+Av/ihquMWJrMVfK8M368oHjQ
m3EoujnCkGy6O2Nd12RxuzmXODecF0VnhP+zUH3yuPtr99p5JR34Htt8yMK4QPuwwOqIFjXNOpof
jQj3v9ZW02V15RgenU23LwGh87+dTsfnbpC2vJ1MQPkXmbAeL9tSlm9iLwnIdulnn4nYVV/VXjf1
BVrlPmXDirR3EpoV4HTzG/3e4Mp9TMa5fehjfHTHPOqK4YhmIeaspQdRNwpVfrrwXyQ3Pqab9hzE
nqgOoRgIbtjBerHpId2hPwqBExYCSlzQc+C7sAc7hMFzsmx8ofy/C0NyV7s/uhpPLpnezpyfVoB0
YM/CTra3C4jFjzIaRyxPW8M8Q5hQnt1wwD1Hc0IRHoLl9t7mkrhSxFlVHAp/A8tXBqvqbsq94U2t
GTf7Vz43JY4RCYDXktzbm6W1nnv1+eg+nAm2RdZQmNwnAcGIp9ztx+0a13UXXtskxAU8dXP9FIvS
b9Op3lteCG42Ya6IB0V9HGIEsgthFTOm6UnL27xYccf6JuYaasU8e4/UXpulS5htkcl5dUtauGpm
OmeC7/vXh4GYXJRV9c+wdIv+ObFe4TzHm+dvGQV6t56dsVf2VENefJrmtvqo7U4jHZUbcibwuJrZ
ihd6f1kEoAIJZDQqluF702buMATTfeiGkaWnnUGalaaMH/vKmf8MdiqDS1R3MKs8B2HFXeYeijdf
1kc0V8Eh3qeKhFG5MXxtBZXBQGPWnWQCamBgxSFO65LoIuCUIEqcXorzxrT9ygxEV3+DfnBf5kFp
eqEhh+PoTto8xUXgXpEgn4pmCR495e43Hm03dKatY0g3+Dl8yrLVRXAGRMiOYQuZ9r1Pmq1KySWd
r1rYKsz8EjbJ7i8FLfOuo6NrxoECv1vARVYhXfqytgSlrpFyz07s9T9NP/rJgap36HBTd1N/Jpa6
5koGdNilfe3LY4dQCTio86r4ZQ6L/p7Q+cqmI5Xld4aSti9FS6wLp8uCedJr9s8imBJC04oEQ1Dv
z4M9QvxrMTcYjn5UXkl1EZXtqKifHIo1kCTs3aSWoObisIq9m+GVJEl1qYUrQYGGTNpPdVjoBRKd
KJNsUW50EOMimHlsYuugbqLYkHL0HX0ahG3yEElnzZxQln/XoK5neozSnU+VO3SkSg0rNQ84l5Pw
26RKnSQIUJr7XrkY3Tttr3vbb+bQdlsh06aZSf7WBhvYsUF9usZTIB7RraND1QTgXPOQ5wRC8Zuw
PnoV+TIiJeAm12/KsZDI6zVpKPVgrA7Z2oUVZkLGjd+/CiSkdEkmZdLFI8I/aNvdBXEbEMAWRWzC
EkLLlsRE01+MmjnLnAwvBFpvvyFtRtEh1gwQsgV+5X6cypKTwJeRdJ8KtQLf3feaBK+8r1+cGjjx
g5HNCiU8XhRwFkYT2zHKnRV1VEdtj+kVFTfjxYvbdOzz0kkZpW0vnTLbdEDT5x7wJ/S/1PZuzxKW
auIPlRR1+28PelL3aC9RC9weamyDrUnd5kNAkHbbhu2cVgBi9ycjVF6fh86BkBQqS2IgDe5TPqm8
OIqWdbtDiRWMHfA4qfEm5ka94CDCWb8R7vLKZG346r14k0dqqeoSkfx+5p7nZlJG32h0sfUU0DV+
Txbm4rFceKbSQW1NdFuYpRhvtjIW0OYqdIbLpBK9Hptqaz7g0+VH1eXlryUU83ugve1zo7G5QYDn
qSPz73VtPD+gVJXYK+rchI8Trc2VVwsnwQZtl6SNgVU1upsmDm5ALzvjq9eFVpyF7poeZ3tSbhnD
geWhDSuhbxlgtcnvbd2BzMwD1TcHxqC/MIxvf4e98NVpcWfvtVJMx1RpyE/lLrmdiJr8pOGJxvO6
Q1RG5LDblxUDT4GSq9cdNaFpDIYFPDGdd9tdJBD+Zra4XyV5eXCqYXGSUk1S1RiyS+xvBTWFsZ9J
t47zvcqZER5bQcJfHQr/CvJ2uLMLUVeFK/c+Q5YroBVCG/UPBvfjteOLRiDtPFrQeOSCo5or2fFd
wwHZAbmUpQjWJ8+xXv1PMOSdk84OwxlbVvO/uUYv5qgnrr1TZf62NWaNebzGuDsoZ5g5eBZj7yNn
Lf/pMKEIJgUwjsAjh0xZYlUu971tDckfVtY/VqdgyMm64H8rVxuX8UiqX9SuIYNgI9sbUIfey+YE
3WdbOO5x7v2OpEBmZRVnDAddQGUYEMx+DHxX3ez91J6WgD/ec21xGssOzS+puWQ0Qx5SjmVxQhbu
WW6K55K4V5S1l7pO6MTUXjJ6H9z8vi87St65Xu3HXNXmkA9RxK3iNIQYSn8/5SURgcysFETxOSEz
J27nt3idQBfbgTOEXdT4ftFxfwk2wi6Z7eDbpQNj3s3QLGubaEAEyFXwPjasyLKWr55xDsiDBdV5
WPto+Tk5kIV8Rs4vJnaaRx3VZYbM2V2KOAcUYgJMmK5kuRg1zDtP+eDCIkJA4C5UZyDKNW9QmdOW
SBX7mdbYeQa9Q4QaNpZDxFJ8eJ5pb9G/AcohHz8MWjKHyKl7M4/R1sUf0QDcQZX3U9D6KZLod4Km
He+jdQjBszZws8IkBGagYR24W3TwA5Z7ojWOLrqDAh96DGPbdtvuaDY2jPmNAzHdKS+VaKCyN508
WUfvZ8z9zZ0Fd3EkQvZvy0ZVxn/KmlA/5GU6dbW3pFtXwllK1uSpriL3bSk7/8Bg0n1E1G0eIJB7
f3nYg8MeFh205TnPD2vnMuVQZDp1QYEZtt3zY17P1Ueg0AwD7arLWHrFIVb7yCnuOB94kXIEzfID
hoQ+iyWXp1mu+vu5CD9jjPhTcdwD5MFDJeLmuYhLe0KRZiyar+shgCZ+ju0WOyAf5j/T7CDNVNN+
NV34ScH9RWa5eGHjdjsQ4+w+rBUzqwWd/tVVbnxm7OsfSihdV5kMzsO4mA/Rd/2xNgXTFcVOSTgy
2qMFgSPHfR6+oiwQnVkPNVE+eXHCZWe4yLfqyw9td0GHFM/NYF/HuCnfGleETTZRA5xNMebpntc1
K+RWvnik8sHmQI+ACJ4AvMV75ZPKA9J7s7GL3cr7G+PK4fOco8OODw3/SrGR9khEUT1kOFmI4lyi
eQGMW6wFlz3GeHDzQ3kwK+lFq1O++xXbIx+AmoO1vvFitxXhUcWdk03FXmj4XHbiIqyFwzzmyWyV
q+70NPqBc9oE+DRUKWsVUGWax2j+OWN6bS+UbdB3kVKrjmHVNoSwucc5/BvVgI0f3WKNzbGDsTP8
A0CzEy24LjWr8MVYGP9+T3ZpP2Rp3O6Gj7tq/kY+TgLG3ENfPPqmFsHdPuj6EKpZ+z+3wNvNjV97
mnFjYJfCvCQsm8NEr2aPW9JtjLf8l0xDYb6kswizpW1fesO7nPgXVBskZS6pxZ1TZFPIst053Lzk
92QbamgWXtQD48/aOw7zN92e/bjq6MfWvhbLRNYC9rLBOeazqWBXL35MaRlau9BJtpY98TTqO7/4
2EwdMvPKIUc0D+DuzRsNJUiMtOG40eDl9u3NXdlzek5KuRQnMuM8N0sa098jqvjYGeq87v/NTm7b
176KtvbFY414yJKSi389DPFCEHzJy1rddWNv8CN65K/SdzLGCkHpJS0AeGtZOVwBGlJ11xuCddYs
3sCogWDLrr1JkiDc7rCX5uqXdbpNPlJtueXbtkR7n+5T2C9vZWt4mHw2Uinbgm3x3xm8Su+pRmRR
/wpp239TzB7dMegw25aHOXIl3WyHwnDthskLMpSm3Xmi9LHqOMrCeU0WnhL2EMO6IKGeljSugZ6b
iC0t5Uxs/0lrS3RjG80raG5ZyGn9YQuGM4dyxPXkpHGHs9U7Rp0lP/Ik3Nyd/nlLD7TwyDyv+2bc
NIWa0lGwo5xx71swB7nnTL/qyGmXrwRJSfrp5gzr0FKPEQa7ZoZrHU2Z66lk+DeuvfoZVA4TcXbG
A+lcdV+MUh8qkgfbm8bHcvS9XZrYnDD7SEPwHpZhu46DM+ruEI9aNg/jOqzJOS4q2ZvrEnuKskhJ
sf8O50mrjBg53WFCm5g0HbRO4uW/AmkreF4nd+vNYR3jSeSpnaOB8ld4e/TglNS5DK19HBpuyCc0
pyzTDEufOo5a70YviAN9S09Kt5u2PjmEn9EWRREB0rMod+w/RYdkQQ5TrLrhxCoAGtjkKtHcG+Zh
zV8GWO3+c+TAiv5VnnUZTIqyWUoCRqQThZpaIcYrx2yr5ncnaFKX0jvunmhbeqfCOhZ36u45qA1n
zZepmivnCQ3cpW07f//lqpls62C0sqxfGBZsS/cgXT/W7kHupdn/CE+J9aMhm5sInnUTzZ8VRWCC
DhIEqjj1slxNn41+tJt7tTPAZmlbsPO6Ig/o867mJHjp94DSFL+TBbU5ttiY3Z1fIbWywuKeLljK
/qH31/GRt6+R80HabQDrikx270W0Zt2JuzQmWSCfIvqTLeCc4JPWTf+Hl7kK713rl6TbLcECEod1
O97+2gRFNnujZB/QJv9U4ZYfM/XPaplzFRG7fHWAvUCd+1DtzUsuRq7r3dXDE4eJqK4Mt3T0o5bl
lD8ubjPbe6d35+2GwDF78kjMApvUYrypeNyoTWYjP4ukqtmfDirDK6ooKygZjXXeNGc2SEk7N9Ox
1K3XHLAlBUdPuDCj8xBB5yNSu+h/4/jyP02w7hAyJwaoyNqLhDrAkJqeg9FGcM7FgOHK65LmRfZl
4uh0hRosCHpw/eEeqbH5VWCymR7BiaMHMhiNzX3RlbI8bQHv77FPGAKnwbTuPTCRwo+jt6WzS3BM
PHcdsc2u++PWdcvepTNruntWVeivTw6ul+jEiJms6irYoo2CZDW3xjfTmuUARYoLYZXsJrnF5tQw
MUjHCTt/fTGEqoQ/3UW464fbSrz520RDjjg6b2+r780DxTFJgu+zl3Rnu+BYC5SIrwkxoCcUwb3O
/LqJbCp9l1cJIYMosL6MUbATX0RZwj0GSgUyNpP9vYjtpeUB8F/zGuI7nYvTAK+pmqcxlEY8jlS7
FC2FnVamhZW+qesy3q+Crevr2O3ib5TA4zpi2HB/gVWafyi+2THDCL/doXIL3KCxO7wMeATiT4E2
/yfPeVsuQEKW9uBHIcpg7FIKXmOm7+ENpoT5OSxDkqu0bmWeTpE7Pyy1U9W3VV10VBuBnj7CPgnW
B3dN+t/M8tZPncdEXiV9XuDynsKQqZ6qDzQDrZstST7LjJ3HgoCBMIovyIz85UQlzKiJLwus1u6A
UmgkSXJKz2fAcGt1MOWCDOF+v8idnzAN2frhd7HYnTUnxuncFXPPwqgM/fp7H7T7ahgUfnYLWxU/
9jAyvzcHT/pz1dQmvx2G2hlu3c2ZAXszIR+OGCf3/pC0o6YwWYKihWRLzmHWlogoJ1auKudF4O8g
0n+vhz+M5L59xt9yPRu7azeh6AMQZ2QHYHnImcSoKsiW8nuLONqCpEulJ4OaCzVy80cEXDao2MMy
9fjPs4XyjgVWFootN5lgqLbRpr2z0w+O/8vt8s688VbFS+rpDYFrMW7dPCbI2EPKF6fjrzHp6z+l
1xmPZ2ifilO8L724xUPGVV2O7K6IpDZxtjuef8GgVI3pVCAs2LHrn2fhG8TNAatC+aT8LlQvCFXi
BQm2VjAm6SncqZrhj1rnmSVMXOKe4Hxg4X0aOfudqXFeFGfXc5ivKs7ieI7kUaxFje00Nk5Y3i4s
VDc/67BvOS5V4USXhQYsvpDDqtxTDMrYPeHwKqeDchcsKnqT7LBEyuDxiZvK3X4Y/u06ELrShZxL
cdjKbTyW80DaRKCU8V+JQQjb9dz4eg8ONctzT8p2bnIMcSXxXIEcZ01uSzbk2cVPMK6k0dzF3WOx
1UX+u4GMEt0hCM25zESfyzBFRNrNMTAiju6lojR+1PUyXHVXBiFD6MFwLk1VMt5YuS2vbE/D/XEi
fyxYKtdMHTpGnGe9Teoaa076y7xN45Iim4qSAQfn0G2/jbt/+51cUf/ouJUwtbesNmAk7xEqf0X7
1IXHJelDfox5mQdy6kp+C1Hq5CqmvP3BdkL86iYi+ekbnuTMeovr/NvWHjqBjdr8y7fB8Fu6c9yd
ViZYxFLn/aqOzY50nAEB68Vfn7OPNJQpIeziRS4i2o+zLkbzBtWevPKGtI/8s6XMiH/ufTSDAPWb
W4dS52UEtYEHpR74vpo82pgxTFOcuk5YjQjH8Tby1E9Na4qn0LSN+zh7+FDvmtw6MARwtHBztttD
71BW4c6u6vrB2IKZCs5PNox00TTHKHaK71Rlu8NxcT0VvLb45q6dZ4V6avVQZAtdQtrTTLN+Gonk
MrT4O+fWMb8CdtyTtCH+5LH3CAF4ijgVYRVWtnunM1EYAExI1dUh4rT3tW6G5th2ywb0vaqrInNl
uHKItX6Sp3gefc4oWezvYvO6DNsy+GHs8v5TM46uetZzNZCNEXdFdR2KBlIKU/5+TfctQF7a5iB6
WYUt8V77GPzOBdU/q5pxvu14X9Aqf9CRJN3RDP78wPZLdK/63FwT6gWMFuR9BC84WtbwQLM1jm97
42OvjBehm9eyz932WKoVxw7u2bX6Kdpis3i3+jkq77DrVUjBs7H5P4YHlX2n7RG+B23e3cIT1f7u
ZJwz+pfTagmmOunsvJB0KitupIZ7mcPZDxKB7ZFZVn+e8T7NHTqz7hg4OhNPLVB5a/tsKh1vuQAs
9D/atkr4CUofs+Ege/xEWblHiX/cON4a2ImrDR4XYrdc4nKWWTytWtTNxQxQvn6tUHaXN4ZU1qB9
8gnqOi2iONlV6iLjMtQNI3TZbW69/NIl+844XNa2/MkNQr5pueBgPbffOghxFpWSyKuKRMtb+gDo
1xonsPfXLFgFL3FYtf8WvNbcJN7qrVevLQqUhQjj0F0xGRHcBmIZqYfzmq7zLy9/uB0LaIbySNI9
PWzYaH8+6bxqxVuYtAN5BBQCi8haweoqb9OCYlTlvT6zJ0OnlyyoUQ8JRtKEz94vd15qNQR/WCdA
I5C+nWvy84uE4PVRFWgsXu2Gx6gPV/8/9netF54XVlL8X8NQlQvRAVhtb3Pja/26OxUeKcJ8xHLL
gA3/eO1GQ/3Z2Emytjty5f7yxx6Rnyg3E/4UDX4EJNIgnI9b3VAGpBhfqVJLG0f7CaU8tzemttvn
WGqSoVLOAN7vGHcxBoEqV8UVU0rjvDLdxwy5IbQtz7Hsne4S1lEVnHwV/4+zM9uNW8nS9as09j27
gwyOja66yHnWLFm+IWRZ5jyPwac/X/oUDryzndZBARuosiznQDIi1vrXP/AJdXMA4oKLNsRzBWlr
ywVrhm+onVhjOeAro+iSo/2pSELHnPNUNvIGpzfFFzDgoJTdPEjt5E13+U7zoOjE+EyDPiybNhdD
wAzDmbSFOURlNS7CrqZs1jo/eMpwNEK/r9eODBbg2F40l2lROrDksbhoHwBxugyMsyhT1DeBpW4S
vc5elKan9wK+wBY7PWsthyLb1z0ihlmBD84+r4WxiqLJs+f4VvT3PGXjMXeEduuDw/ZbP/ZjQpNj
zFRmeeh5hBFBDF3GEJEo5wsnGBf8//Sk4r58aRDGobZI9NyBZyFwj/QTW23Yffpp7UGaeYoqskiT
qJLvNHEyuptYzFhdpL0S7aLu6GSO7AtoRKjNDiPO6tEPGkoz5gSsQhwdq0SDdGe2nvWRZaZdPTmG
6o1DGqYTY/4Kx+EPFKAgy72VT9/BJUa5qW3X4ys0Ft3MwrSL4p09QIgbnzEZPMPccGC6eGaHPtqy
5ZC+523hmGeoQtb2kjGbq2zy5gHODTHgkEPlmukBPrLkjW9jLl313Iy9l8AjzPUcohPYRGIsTUND
iyXTDGqgIVzfmma18HzxKiVzqIBKp3NdcCt2OyLggxTayxyrO5HPm0D4wL/cVPhzcyWhNx68rqot
aIvAh6RxmwQIb0eT8oir6B6yuij8o17L1F8O+Rg8yy4P3xDkADCaoTU4i7pWFoCZZ5pu98z8y8z3
laeF34MktJ8mmjoeLD2wYs5HATU4n8DZCBJtZunUTw5kZNfbuENkfSSQk+nVm+bJQDNRrrLGwYYG
UWr/EYSltwrtqSk3KvJMGFJ5mBy7qutOVdF2GTFHyq3v86lLNNgGURB6Mz8s63DZe3nyrjE9bU55
GLjN0jQ9tbYdbcDnuUjJl4rP9G4KlSxYKT+KYO0LLZ/bo+1+h+Bj3ld+GR3CwmH05IYGLQUflin/
NLVqVXcGXA/kCaJ8ZGBGuacFjgD+xFU6ngVpL/1NV5SZf5LaJM4yuzaXMHlFoWlHE0/A/LUYmugm
z3NHzTplW48WKUaS5ki48QGTq9E+Dg2o8EeQOAhsphxDuPrMn2EywvBuZwIlZisjtibmANo4HTU4
DJQwZD5tmsbyb9MJTttDRqd0a5r9wPAWQdPCt5pxOhhxlDgrl/niV86+Vp8b+RiqaAbBdHoRreWd
I21qKK+ukj0YaxedRaUI4Tvq7NfGq3IWll9/2IHAT83zgMu1fghfwqHJHxmWMDGyfGPTMV57ryJr
ehhHyz4YeTN9U1GcrnAFjQ+OcOw3mwDNM+wLsyuq43f8ocp8nhqW2vWBNR40GFHNvKvZthiq1V8y
mOT0BGXnnDIkeQe/sJ2ZzqmMJCwBm3SMtnz1IltjjpFOz7DHxpuJsc821RxEW5lPMDZGetZeG4vo
pKc9Lcnka2zo+FSYRLNMhgO1N+hWlW6ghA619iuEHu1mCCNGm1Dg9ij6Km+Jkij/DidFzJEqAJM2
g/bohkN9X6hyfMOOEB0MKoHb0RlxTYL23MqxehB9xVxFOHW3hvUb7Ny+rreFZkBr1RKqA2xyxVK3
+ncaQmQQTRgfoOMgvzFG/RAQ7/wKY7PEPGv0aEzGDDaE77fFdgossTGGXB2dzorfrD4rXooANqPG
HXkP+6j4kac2KoKx1R5H6Br3XugPh6Qfu63J9P0gZUxGlZLaFpSFymZgmc0SYhKOrp14h6A/U6ka
X0+hcOno60jMpe4p64VjNYTJeXoeMIUQasmwisMcJiw7ZzRCdvBihkKIrC0G1J1d3mOtMvZwb1wN
dyJ8OO8MA2aZNWikiLbR8CXrM7AuUIXQW6i+DjdNOLb0I1jOz+uYaruXZrQoncxI5p2A7TcbjUZQ
+wAtcgh6zKXbsu4gXzlVcGw0olns2i/SuUj0tyZxtC0BK/7Od0fnddRMci4y1zoCPrffVKx1TMtF
/DzoDnB3NxgHkG2yQPup26NAyBe+h/1QgE3bruy0aKHFwfjMPCo/xK4YZy0F1Vn2pa8lXQP2n+MK
ZcqbA7Fx005ev6GLkG9uVbb7ZrKKO9AaYC/ZQLPE43mulQ4BZn4vzE0rI20NKTGBEy681Yj67Zy+
NL1POhKfGBXui93m9begN/Q7ZpIoTQcmRKWW9mvitVp7XvEYQfusuwXFqdHMVe5Mzzy/sAWqwn3y
GSwkC6MXwQ+FK/0SBJZmgWHhSWfNMTXrfNHOYk/kx0Yllj63pKkjN7eqkZmoyHYKfjgdTDwaR8oR
sSuZNHHmjBrDNvajBS70+HQBcFrPoarJzKq6IJrlwE5olAeADmPC88boYF/QzqqHVutKlwQ7lb64
tgn8Bfax9JwGkpJDXXYLGYd2mg5N26rSyzaFZPjikizzjROJyX8W2MkCsVP3bhPH+wVifAPajJOy
5ZrJsQwwJPQaZRd3GaYkizAssy9NPiAp9RSeEbOwNd2TShGkImVKoXIYbXIqEwl3BkbPOrXieNdl
PoWTTxQ9wxectKLSxAawH+q1BuidLTOmSo9jL7EFVciLYMFrKaOdwcXdr5Qv9AJfcyzvEHy2HYdj
Z6PDNyw9ZyJkS2OuD7BaN7GqYUeGncHoD7nsYuDwXNg0c/A2umxtxsp6M2BDnRpI/AvDzZlrc1tt
TpGhThchoPAcsTCOFWU7PgvYPXiXkWvdoRoy260lRli8VUNrFGp5tBoYQyMoBuh1dgjR5F0x2PVd
ME1qU+kZvoWyDjvoJJX+I4mnDN8AT0CkzjQIX55J8Q8bpvI+KiCtYKbOmqu5LqN2b5hdcgwyq3X2
TNWw/kkbgOsN3GAFrQRSRzxD2Jb7s4E6eyP7zj1WYe0vQeGY49clVrzknX1DUMQEDwpOuxRN1T75
iN/0FzTk3t2oKybkQRV1aTyjxkJ8hQqgWzlZq2+zGo4EWrtupfoAsU1YZX437zFc2lVpgC914RX5
uNMRhSvqJT3HS3rUa6CVcrq1bIO+ALOmfuHY6fRCWerPsxB3xnXijtrXoLCbD4oKa6Nss1hNViqW
6BaKR2Ny9cdJ9vpHWSAbsDrX51yamLUMMg2+hnVvhPAqDPNAq9AudRnD76SRtsj9QjIF8jHgDOnR
Iu4YdQ8AQK32tfVQQYHsOclTNWTmNmsj7S0h0yffKKSne1Q9xZ6xdbQdRFUfrUDLYdd5RXVItJ5n
g1ykU6j4bp41NgdWFFgABpYh4pFm8GbADuMP046aJV2IxWcSeFySARch9bUYiECbfMDSyCdAxDRO
aCjyNT1OiRCkUqvW8Ajl1IK+DJe4aBUPfVH5wyxOO1ZULIuTivLiWx5p+a3m2drGcqrpsYJ2g/AO
FGCat15XxogMYiAi2/ZWRpekd9M0yJU+TNatBY3uw0YYgnJ8EmcWbJJsWvxSlh2A/y1ecNEh8dXw
fOYinOiliifHMfsvaUj1gZBl+l7rDSzdti86+LVTnu7ALtRcYuKy0yBe353VXegNNB6K+Tms4Tg2
GSqG1pjeQyHlvQPHdetLN7uNjan7Jms5SFjzdlKw24PxQrEE3pJDnoC+EqTbzBypsxGaTuevzNHv
T1CosF3DJYq4bLOJQRGZSttQUgK3eHJ7xIpLThp1E7SEwS6bMtcfbMExkSAs/DZ2JpyO0WMCeBKI
YOK3yNcB+HUFPderCu0HKanZ0qy7dPqItFRfNa3ZuTdur0PoaLW0O9QBhPcdGVbiuWn8qV2Glqjg
XrWlE2/DgOF+ARoXtAnpFTHkhygOU3Y0mHLZw5jnnr5sVFgcoWhqT0YJ+rfycnK8V/RpWke8rsJM
FRWH9b0MfbtYqwqJwix0Ob9nxCll4jnRbVtf130GhKVSbgJOBn0/0QeleY4cduw0f9eofqQRLDkG
YgQ5lu6rOUbgQ3WA3qRy8J0aHcsMo7neQmwREoqKPMNRqH00GU+cjWclV9221lZzVGV8zZiEztvU
1/t7DkGnfRwGl258KozBvHOIwx1nSaWxcnPhyr2jfvJ6sfe6gXPjpofM11JcmCik4+ZkNVU8tgST
69MKiwS4uGMdme5CK6teK1bSIjYZ9q8RgxA7oiz51aBQnVio0BHDK6zo85wmCmKNZr4sXPwkcOc4
kDLdy+ccIN97ZCiWFOyMaaJeyhDoKzqWdiMZJucV8Uciw11NrZtJ0TMzD0usIzYVxjCvp6GClObB
hu7vR6K4NVQOsA4yX5glgeSW2dRH5heuC80/s+oAAo8D7WlmBXk97cvOk/n9VEN5uhG2gHU7R+c1
1bfSxfkSeqlleY8iF4Qlj73ZjYdKK9Wbhd3i2ZK9SLpVETJg8ma1D4+Igtqx7H7Wwc8A4LD1YWE0
GshQNjX6g4dc+WiPLsT4MyIg5zY2DU+tZ7svKpvsNVMa7PppHu7qUcKDH2O8qlRy09VnyMOxzG8V
U8evAdKBXVeZ5lKZDpBDCZ2FGafSX6nzNM4O7EIiNG+3egaiVljQvCy3hgcwtHa2tLKE+tmI/Q7+
hpceVVi6jxwR3hqEi1MqSjiIDTJZIzjaXwKVsHtUFmXP2UpTnzu4IOxMYxx/MFPW53HdwU9o/Nxg
7mint3nvhrcTBsj7PikInUkhFjdNnFqzmMwBcwEfxCBfWVNHoLQEbuRZ6DWLhrh5rX1Ao1lYWuGb
bEp0uDmhrtPYqkWQ2eXzWAmI12Y/vkBNqJ9sQwNET61c/+pVEkBRDhAhKHy6R+wrsZ2mfSOLbwxG
no1iGE4GyahfComka05DiUFr4qp9VHVkDKbl8DXBJ6aeh6wKyXCTt5oQkR8mp4b7pWfZc8uKW1ih
nZYwWzrnDnmg/q5FI9BcPJqPkxFlx0Q4Mdm75di9ZArCLSqJYm3RZR9c+tZNU8FSnSnEFV9KacT3
1aBqaNf0zSuT7YCuDmXuLLHC8FFoRfA1J/aLqr3pTFyWx3CRelJ/KEXTayCZfbqqAw3lQy6rmyRK
2GwUsvJXc4wRPQBhBg+V21S70Z6mRZ+P9ndDEwAkEJJdwnPRQU1VI3cDE41joxvGF2mm423uQA0V
6DWwAbeAf5FG+LAFIMbfBTXKQIRo8bKz6xi/CyO49fiIp8aZmh+I3pC6SQwIaoWSEL2fywC5DYK9
Xbqg0zLUxi9ADfWpTYt8E9IaLjAaiJ9bmOpPQa/bCyz91MoOggxlLxRHjNFBWOtlqhlnm+mib04R
xiP2CSI4aUozTZ+08t4YWuNrPAirYMwLX2OBZrkWKxI2J+LHR/0xSxjEDDwn40o4suxfGV3Z+saA
CVKuUPW3XwpXfUHxBNlOoveqZmRCAllbZ3f5JC/sfiloDeOTaEsrOIbnFmXux1W1aIgvnua9X4IE
5WFWrnIJtXfdTfWwntjFqW/TTj9Ppz3vq+0GWrjSvAG2fAG6dh64mcW00UUPmq6wnTiVGKNtzDx0
V4WAI7bztRbNKfyWe/xP0E4oWVIAeE7UT9gh53LlNTR5faTVzCWAumgw2o4tuqOuAgTTZlmbJZt6
OBPYzr4HqzpLbQAwz0y6Oftat+jRn23KZui/RQqi/2i1EFQYhUidh9oz0SbgaYCbPEB+pRUVRD8Z
D9+gEuAXZIAHUVBA86AZN2MQTGoz2L34EqIg9MMar4k61meMLqCdZdREWl9jOYlDy7Spyh4aJ63S
js8FAa9XZ3a7QDuaj3q59B0/3drwOHd41gx7GSJIHENobo0YOQ8MGgSesLIIxRICBuRSH2O0d5hY
Q4P4r62eelwrv6ccR99CGXnLzJDZTQ2k+FLT/i5HNah5p9f5OhcOMrokLrV8odJAe4gtr/xQmZEt
g9Zj9NNrdTE3nFrOncmF2whHsTaRIPoVcx4t/55hSPE0+Q5jSKu1K8qSCcapb8HhTUK9XoZuD8vG
NzSIJvaXhkBEpmCufqr0JIEHHFvrBth/xXnk3zaOUk9eYeZL34jjJwa37mOXIelhZh9l2apvuH5M
5sMJ7L0p7ktMrVjpyGU+BpqXldaYUKeQSL5PVjJBDXKLcu7AVKMz1McFFMY+g41ZB/G8j3ttJ5j4
LepBUAIzBNcJdjYK/O8CBDquAdlxjZ1YYWwHP0N1YIxSi+YtPzgPSNG9L3oHDtG2Bw3f4OKY3skI
9AhTpXhOJ4AgwCvhfI1aQHXb4R701k0GtBWPmX2UOxLDQANTkIkRxA2Hs3qJlFXfaxXaeYReNG+5
XqLn8WQ8rnEI9PQVbdEUkM6aWyFPdq0fAWbPY3kmHAeLc+8Z04C2XpVdE7Ybr7CzL2Jwp3OtOZnn
3bw2ijuYBu4BxLqNn4OyxaaxlTHjMOIPmG+UzqtZNFPGvoOCaR5FRbmZbOTCtKFIyQdLsjlPRTfe
x7BInUWYCWNayEnUzcbK4aNBh9JdG96FaM0FlVXzmKouJnPr7J6ybqsJkzLsw5xgbYu8J5E+tdPs
SatkH8+bKKjPDCOsGd/Twcd3j7KnhgPrYEHkP/SKQZSYK1VGNAYyz+ihlTdmJpY4QK7vfRRX2Y82
c+AoBDa2UFt1fvVd5SqhbYAvtGwBP30EGXXdGk1KixtHfcCWVje+or12SC3Indwq771chGY4N8Eh
+l1qDoOzJtHEy+bMTiJGmhyz9jxsdQfCfjQ49QbzhPweeyHvvi71/rEdytFY1o6COkSRO2ZHrc26
YQ8QGd/lRAC+TL2t0jkjpCFaSTsb/FXKsG1TlGa5j/IEkQlYWsBsDCOZ3cjSnIdJ5T5HbY1+xqQL
fI8MX/k7WVCyv8bYG9noPAwLp5BAqTcFqbWaW/XQvEFdxxCu7+jb9gzrfGctosQi7BLi7TFI9Oht
RFr1IDVlvrQ0FIz7Ie9ACbfCyNx1WEQozIk7TJQwiqvdh1QEQ/UQ+wX552cMN2MzKl1v7+OUsCTR
Eq2ei8hkXOIYhzYBskx7X4xCXxntJE4Ki4Vj0xYWvBY4G+0aKRjTkRT88gk6RswxkAQ+dUk4/Cgt
rOfBPKxonnVWt4193epmw4BDGVL56Htng3fOpt4d3jrTih/Qxw83HrB/sqgs0De+rFkulFGQUavL
JJ8xMy2fO2zV1r0T2vvMxwgjdaX1oysRAZLbMAxs05ooVhmvd/Ja1zHW6dQ2Jx2a8rgcbTg/sWc0
8TL0adHmphGjyPUgsOdeJlcuJF5rB7eG32U3KsSiJD6xZMDP1H3mMnWEbgRAvZZtbi26CkY67joU
ryxtiZdJmbFFedWIyqDVC/dbOKH8maELH9c1ZmUHy5zUdkwgOzArCEAvad1n2BD3b5VTDngEJK03
bDtPkXVI+7ay6ji/gciFgxD8HCLL4jE/VHU6nNIsqXa274envIh9mECtfHIyTU92MVOldd+VQju5
beWtZezhxKRZj7oo1Nb0Tevo45rs7RIqEzxw1LBx4rGxb/PK95ojPn8UMhg0xI5RLCo1YorFNMgh
sIOZdF+V/i0Sp+moGhYm09Zi1TAex+MMxgUeMtkOwa1Jf5dDjQ+xxzlGjNfLOeeK/hUPcGpjPwqz
Dx+SNZyIsf4amERLe2crnnlepc4rfYC+ZAyE7zSMkxvQJAX1R/dFMNe1ttOXgYyBNKUMk8MAB3Jd
GPjgicpqvoxI88U25jClluzKRVfq1sYcurqEF5+27qJwEg0bmdReojt5SS1ktLZevWRGqZ90LKsw
XZmGde5N1mMXieY9G936trYxqGFtFA/mNMmHMMTTjGNTANURReNEswqwFNeEJOZzphAzl2Hn1hbM
3+wdMwa1l804LC2dVmfGYtLZVZU0wNeEj9eZwl7kBA2xd+awX91d1lcjUwxMHSn93LF+9IwxW1EO
ATWUydB8I7ZOHJR9dtBpB/Vg6UVqz5uSE6132n7dJFO5bUbTe5i03L7BrsN6oKHXDnXZmnsdvQVA
Ojc634kWeLcCCErWeD04AmvFJGXo69Bwj7njRAczTcu3qsZK24SxQ8sZjEyRMFJaoxjk5Fc1klsp
EcFOUTtswqD1927uDwuXTe/dIqXk0bVJ6wyAuNex9Fum/qi752HWcyIPCt1oHHsbI4ahI0o/RaoS
xsVrY1VoCxiVwhKE8bxmyMDq84VTKkauog82bpFUj05tJE8CCfkMuZ2GU1+J2LBBJb9AcKmVs77p
o23RoGeectHcY+ZoHVy9wsIxGIxq3g0aOyV58wZ9bSvyU+zKFmqcBWTmT5Ddw7jHDYjIRtivpt/u
xxgbwryU3i7FNOapBmVnehvI8CYobf0wds7wpanEdzXJ6Itu6+G904bJjW2H1SIw6P1E0qUb10AW
Loe6WbluYeNu7PrlpmQgsmaERt2KU9x532KuCUUz+OqH2JUtW/pqfDVj5B/w/5ATnRelTPpXoSvr
ZWg6baWNZnwEXkDOrXfp0pEQRIPC7c/G3qH4zsHrvNsacgfFk3oDqKEjRLG64RRqNZFIGnkT3dTG
S+wsdBQ6BaBGtcE0PKHKxEcbguQ2NTDKUiuPhIAYK4gIX/RvcVwY5SHmsArRTA1W1ZzsASFAOsPa
LBuMWa05ln8SYVKAH6St53T3UEEjM55j2pIxJKDtYTtkOXtuBiMVTzNWF7yl7JYuamLsTBZMi7yP
7nlqTsyIkpSdwKAruOF8RYM9K+wUJuhxAiWKtdWEEUpA9UsG+cqd4OTdaxDhio8/m8heiZWwLhys
VWFLJEJS7oCp4DDWBQbxweAaT39++Stp08yy/26OW8O0tfukMnfhyO4bGfbWa04yxwqme2PFtAse
uhAUQr/TYvFD97q9RVxmKsPvYet94gR85Tua5xCCX/J3aOl0J01zfecNMVagaMBXTdp+FkF4LX/H
vDCvllqQoJxC6h3n3hPdzxGu5CKL1Q7zgXu/mvaZ3b3TGt6lalwEo5vP4UZMn5hXX3OdP//8l++W
JJkdYVVq7DQtkXMtbHc6WoqZO97z35/v4RV7bPP881/eAteQzBlUaex4yF9Lu723Rb+EuDL788tf
uzsXxsJOiWciaNy4KzJX3kBgqLYYk3SfZBJciX8wL55vOEioXKGQ7BLwghvTvGsn50C/vBoybEJG
9QFcky4Ipx7Wf/46V66WvHjgXYmPWas3/c5vkmoJe8VaUl58FbDePjFjvnLL5cXjjJxMT4Io1HeQ
xr83cKRwRFYYgfTJ26f5HFduys8gu1/uuVb99F2ujZ3Z2V8ju1kXRfrv+fLLiydW+XFnwHI1cNWD
cxNHqHK4NbPiswz4azfg4nG1B5HFhoHyqMj8b53vP+C8u3HYmz95Xq/YbsvzJfv10uhZWyRJbe3O
+UVmw7g1Mb+rLnueIvEFl8X+k/e5dgsubMUDzWeoUCfGLmi6G3CxF2riTyzLz0/Kb7y8pfH3r1Dr
BaSw2Cl3uRJutyjGziD9xHCe8s7pV7Z0DVAmb/rRjHl/8+8ti4tVbmKwbJlFXe5sPfnRWyG6BmGt
hRF9sg9euysX63ysupoJd0SMFLY6fg8ZFyoQ/h4MvZdYgy///C2upeYYF6v7zGOLGz0vdwQ67t2s
XdhxM9cjSDAgB24bIx2L16VPVZlH2y5NVuh8UP83+tufP8CVh9u4WPtSIoc3GHrv4FvhQK4Dk4B5
aLBQPtlcruyXxsVhhnLJjS1xdqERyQ1W2NuoDI7YNS2HogDoC8nFI7XCtG7//H2uPInGxWaQVSU+
OZFV8tIFhd4dl3IBFLMd8maTdPpDlZmfbDvXMiaMi30B7odZe9Lpdm3c37rxA3TAuSz0rRyOpaet
NbkCkGEY8+8t35+hab9sE5Vsp4pzvt/l1LskTr82TvtJlta1h+BiZzAGFI+xIep9xjxaM9vdaLm3
zOxf/3xPrr38xe6AI4CHfj3o9llQODcD6sG0cfI7WDN/fv0r59fPrL9froyXeAly14hEajnuyjLc
wnahRfDgV38SuHitJDMudgOUOFmaWKrb2whB536hJ8uImnrpMRz18TO1Mndlu8zbG9efEy0/3Kee
9mKH5fLPX1G/8h31i30Cugn0OyPs93jo2gcmIKAidIO6vx3d1l8NNFcrnASKhcK0cQYXGnJJjM4/
aYcDIpm7wMZ3C13lHbLQl08+0/nL/2bX/xld/st1R55XGkQk9fsWWflylMN7Lw2eeHs8TfGdrgNt
ER8zi/QSewQn/ncvxcWOUsSQPBFIkQldvMf4HT1W1dhRGDkbmFvrsVKPYtiOlfGMZ326gDFEPZBu
i6QNCCHwkzOI+b2hn/2kILy2hf+8Zb9chhGT5V7z9G4P6VVfJbkV3BE/tGT+2sz9vMIXAJByO0w9
UqQ++tIFD2WzLRv7EcdI7ZMlcGWJ/Qy1+uUz4CvejJpeYM6nAPAgjjc76Df6ynVQq/75dl97i4sy
hUiW0u5GHxL/lFm7tG7CRcPUBT/O2vrkUl57i4t9yKsFMzNbG/ZWLzxOJNVvDCuP93rjf1brXtu1
f67wX65URiQF1CzI+6VTfEXtlS89V2FlKAUYnBt9gxYGarV0J2Iuq0/OwGuL96JWkZUF3m9y6VDR
FYvGYdisR129J9YEgpZo+3+vZvn5nX/5bg7rAvqVNfAU4LiVwoN7TqLsw9EwehTYFq+k6upPHocr
57q42JB0zyxNz+Y62uk66+u5jVWf41KviPsI8bHTrAkz+vOTd22FiYsipRmcyES4qPahs+30BsXc
9CCa5MRU63t1HhQlRr3UOmPfVs5LKJtNlFK01VHwyer6WY39ZqcTF1sO/n9irMBm931Wf5/sGPEn
wyh9XcbdHvnOpsXE1ao2ja99+PWPsyeKqEgGCOCMJ1n7mKbjq8j0ewDFLaTsY1DHC7DmdpYppo/E
bs3P/EyNBQVQSKA7VPwTQMonaZzXHnlxfix/eSw8j8oYq8lhPxnok6Hz55q9D4SAUOxBZHO+iLK4
iY0Il63O/Pjknp0P999dsvMa/+VNU63XmgrHmn2shT+oLsJ5Wkw3/VCt1AQqt+0lsj5IGNKV54AB
c4Ez+2dJbddOS3GxV/WGGdYMKnW8CO7E+J6TECXNe+ajRAMUK8hUxLIXQsFOwoRJPDvKWjXFsUv8
u0xuP7kA58X9uwtwsZnFGKtVJhzJPeD5wYXx0T5Gnnwh62QTiAYbXH/hu8Zb3KEwZ6b72c2+ti7P
9+OX645Jctm6sNf2CHeqvZclOLT50B3tAOfTCOd+tPKvEbjlPHFsUsZVcjvixZ3GzCUn198Lu17q
E8ECvpMHO6abX/E2zY5h2HxSoV/ZDMXFZtgoMSQ5tgp42+I80WKHM8O7aesFWDfUnzSHV7oAcVGu
5XoQ21i7ENNVYABbZmKOXHTtDfLZCAbIJNHOb+27T27075906V3shOCQOF7gP70vAmkuBi+7Udjn
T5q2lyM8e2yk9ZfzkObWRbW/OzvvuqTItiUpSZ98gvNj/b8fNeld7I+UHTiiDSzwYoCahViWWZT+
bGao+lMD8Vb/5mj1m6bkLAwJKmsRyAXzsgDaY1P682f4/WMnvYsdEuo5oLUwhj3JBgu0P8/FVCwL
R2wqn6Qmoe+5AjvLt378+e1+/xAhOP37U45UxEwLMbX7Qq/xycVcV2XuPbb0z2Pz+ue3+H0xgtvT
398i9D0PpZHV7PEk/ZBDsmPa8KRXxie1jn6+Mr+7aRd7lAfPAcmFo++N/JTpyYZ+eF7bCHn1fgFx
dh5kxhJ/pcQf1jXovvK/Na6cDXCebYUHafvSfdZZXvumFzsVuTFYDMHC2xMnMO+K5psS4nsbfrLe
r/RO0rvYkSRxohL28bD3wnTdmaupcPb8D5aIMy2fdsa4UvwE0lVXbLF2+PPdu7YkLnaZNsM8p2Xk
vtdMVZyMMu83SYu/xJ9f/dq9u9hfysJKHexy+n1ELF7uxveGb2z7rtqUNsS18JPvcGVNuRcbS4fw
AcN0cKFpIgndnuoj1FToA1ml7QJsZjeVCZsANmk+nzT3k6+m//7cku7FZqInmKNUHrfLxe8LLssE
jFF89Jl5NLXp3q2yVQn5bGbUuU2P4z/UkfXJPnblOXQv9hB1zpdJapPy3+rvtVh7U5kkFi+d/fmm
Xf1mF5uGaGvEcYWl75OOOSUeWqfAjepFOJwnSaWzx4PzSbTuzSgs6J1+H+8mg172k3c/r6bfrHf3
Yj+px+E8fS+6Pc5e+o1vmJjDn8N/kjb5IUjmWBi6c2u3QzSPsBCZGZj4MAGEJKygiZ3wYfpXmPR/
vY//HXwUt//3PZt//g9/fi9gFaIJbS/++M/1R3F6yz6a/zn/q//3W3//N/98LDL+u/yVv/0LXvdf
77t4a9/+9odlDhNH3XUftbr/aLq0/fnqfMLzb/7//uV/fPx8lUdVfvzjL0SBeXt+tSAq8r/+9Vfb
7//4yziPFf7r19f/11+ev+M//np8i4a3//0PPt6a9h9/wX39TyEcKmHd9RDYmqyH4ePn3+jWf3qG
zQ8lbyAJc/nrP4gkaUPe0P5P6lO8lQ1hG7jP/x/O3mPHcSWIEv2Vwew5oDdbMmlF2VKpzIaorttF
7z2/fg713mDqckQRuGigF92AkmRmRkZEHjO3T+u8vf8X/b8EWVBEGjsIYi6Cwv/P//Ng/5qa/ztV
/yNr01MeZk2Np3m0G0UoICziWOczMk4hmnELlzkOrnxKLfYUAxewa16pjX33KJrNYyyiGe9XNPRZ
fMYVz+0huKm9QW2coQ9LDxFGRYsQBpXYkKLg8edyrnTx3O4td3OD/uP/8Fvbin60r+YhFvGqB6oN
avk17VYBpK4baZyFRyOIm7ZAFUO8oMlJqlSDk/RAyLF1bbcQh7d6YEyNBPJsoCSWPOTEoGsKrVtk
xUkB8S2hliCfCv8jtuZkokA9CxykStSEoIQJM5SmjSaSZb3n2ZpMbFTobQ/lYB8GbaZCBz3oVLyk
z9IxalvV0B4F0cFkwKV/gyUahPIb2f+Gamn+0yuxCOyfwFtZ2aYEQHMf5K00JTD8Arkugl4KLMOK
CnzudA9DRhoKApemzqxG6QqIgkN5ABykwMrkWAbbjCptkYa+pj+kyYlO6O9GFuAjEEGb5gWiYoIh
A+f44gMFCQAU2GJN2Tf/0NAr0iE8lprAwvgarbD5ewmsxw5W0oXJ5k2mC7EcH7w6oQAQAniqjtmv
eIBHWwOpNdI1NbPvAjG7jtUIYXcfUhTQFS3AukXVQ0H8FK6itYIhGjBHgTH/nsX8CWjztAYwT6/1
ATReAarPzJATyh0Lxi50xUFfVyBID3MNn4GyJ0TZwXHh7IgrP1Im7PYRC92NjElL81dM+P+33r+2
2qM8fl5IiwANTmwHqFHJuBLjUvw+lHbVZAVlCc01MGBA7xPPfQjRTtsHxer5mPMaXZ4J85DLHBAg
sCCn4IaZcjBd84OO1RowMbRqJhlCiYk1vXbodCpA0+O/jTjHgF/lYcvnEpzusSHxgpZI6F7lTJbE
9MYL3Rvij95occZKo+SX47zhq1YbU1XcR60+nFK8DgX/n45EECLfgdkDmVYV4FYYzVQqzOUyoHm6
y/NXZNciwiKfBc8GDTdKmVwY6umKX197CQ2+WiEBzHl4PtThDA5UIDSHwDYmsSR9CDwDwGM15Q5Q
xNqUmqEAR03mLWDgHFPB/IKCPMkkwRqNKnaIKBtf61GCN08/++/JkJpGTHhoBbhJWZO0O8PAS+Uh
GR6ANbAT/mlZa+OLPD5FaGVxioCVwIlQrJ7cqDOr6tr1qgcjZcDS3qUeSpYGx0OqDGLOwQ7k2ASQ
TY0FF+BVok5Na1XpSxFvFANrC35x1NQAtFPTSI0ub8L/r4XAOueKxR/ohOKyxn7+tvOJ/WhXLfNm
hhEB6QW/zOXUhsS7Y2fAzk+LiHCI952NVo8KuK2Na2qt12kdFEaVNgbtUBLFVM6l8ZKqmT3qL2Bd
H5xEZ9V2t3XS3vvxD7bHMrmW6TZroxqPxsANgoZcjcqI+7SF1XZN8h8uVwFjy2C3pII4AiOlP8+/
yEoWQS8z62HMAUSHor3rhyBpqPAtqgcYgKSza/Ahf81A30C/KNrovjys+LCu5UUQANoubeq2wAY0
fSvQGBUURE1BnOEcGLNtZC1roWaZUEM2A/hZBaOIpme2t8yu3FqDupvlvSivmdU5slFoIFrvYRBl
R9rGp5zf4dEMLkO2wCGBgpq/S8tAZgtfYXSMOL2SjR45QXDoIWwkCVdoroGYBoGZmIAhDN9Nnt1Y
3ffj6NEDLKKbKCEp9rp8cmfLzQa8NpkWDxzHG7IABDaAopFkd8quyj9rXyE5KCpZzBtAN0IQGtqa
YBDpIeZF6G0a7qdJBdFSFMYo5XZx9qFwYIUoowECjluMn5Mcakh9CatIBkjdEHpt9LK25damIhfc
FDm7slKnlskOXGe0DhyquNX0ZQa5Z9w5FN4ieLz5062noaUpn1k8IVQjoMFAg/ziX5jxyKG1QUHQ
YAy/JdAFas/2pvdWNpOY3TFJfopy3xmbaBfAwaOXGkjwmc0kk9mjggtOgEbbQ90TUE0MJrR9oLNh
XjMIHTSgocCNa9F9L7YaRNFs+A5jovhRE8QXcWDeQMiGJAxO8rqHwHAjHLg++A6Ydl8W00b9fr+A
fjBV0uKwVeQQclsTwq5shjsBPNJ9smOseNeGWnZirEafvuRv2h1exTfYD72wbr0R8NfijLTYgejv
QgU4wMg+dWLBPgdlEgZxle0lunjLWQgwQWknxT0/+CXlnuY+B/b8fIMIKyFeWqRRjNQocpNWE3SS
W8hsK9oEzTIlwaHWwn6xkrsT+FC20ucq392yoicK9NMVmcXtGwwQr35dvtfKZUI3qqo/A9DMoBKl
D9IVzHfAXj2DZkojgr/yRI8qvK5n5zJcnhQVFmQHMXi+M4sSiikVQMl9p4MKbeR9tEfMdSII41Qw
34QSui6B++e7jOeABwU9t49qcGnxCLJsAQB7j1uB3BohtSjC/6dlkbCy0LWLN459biVBERazI3bs
0EFzkHWhOwD5rP4dWh9Vaoxm+8MWGsBFWL+wF1HLFxl6Uh9feET5WL0C/BxpgEB3t0idDrPbTaXh
Vn9wwciC4aMfX59P4R3882DdCospTCEaKgkMNUO2zcAYx1ZL9a42IokI0i4yCrCUKVV8meTX2BR5
VRjeEOILrf/rtxpr9XbOuWV9zsUjePPiIdsKfWurWl7kS1CJBiEWwuNuW4MHynTmwJCAiSGuT6t1
umfSjwZMSERbGHnJFfRGBdimQ8qHSjcwP/MHePBh5EUe5fVpWNUJYmMNsd4U2i+9yzFbd/h3jNKj
X18kR5APUApITrFuWJX05xAFk1Xloa83EIuHPKzSGVLnQbeYoUMoBA0sOtIc4yQMqCpyBbUGeOpC
XzjBZpdh3QtdZ1HClWQLiTiYB2uF38OLq4DdOPRwYwOidbClA7D0wnIyvHb4Lmm+Y9wg9xurfOWg
lBal/wRTT7nx8a2Q6OEiX0ayEUANLR6+n6/Sh5d8yDKkOQD9KmXAr28zvkKgGZ3+AAFFTdApDfKV
iKuM/kP9ExqBk20d+/Px/mBupMWxP4YFpAvrZHQD32wZ71PmRWgVnFGzgrLb9BdIVqldQzrojFS7
PDriVuL5a659xsVxH4IcXiSwtHVL8FhBEAA7O6eOFTqEz3//jtF89GaLTaX0XZ5AlXB0U738hL7L
xzfAKsRmVPFmpM683xO1QDySrUw9ga2tseQbghOmRNo/8R9kO/88f5CHl+zzfC42lwh9NoWGoZEb
M3u+/x5zeIFbUDoLP9Nbfe5CQzSlHQ+2uqxCtgM8ICO8RlCDMyv0b2gCQgvzk36A/AKZqcBpNy5U
7/i6R99nsSs7H4DuDmpEbgQjICX6hKduExnp1JnTD2C78LkaNKX85g5lbwJ3OLUkDEwWZsmeguYH
mEYE9tZQJR3hM8ZCXGEryZ7Hf/Bc4mJ/lT5Azm2EeZsMxAPqqzXgsUjYNxHZ7saMrCx6cbHDWAWi
AvBhx6J3a71x+0u9L00kbNkuIjCY2Yvv5SmyMh1qryprpjeBcKpvMKeN4R/3JWHX/O8NjsYrnYHi
gA2evCmB2cCXJo8rVYCCHhy4WXPKKJzlhAtEVZJJUHwnVuTdpoGAH8bb0CevS8iVfygQl6pEtf4j
wyp7dNuNHOuOz340AYtTXBChGzzIwuh6gL4I1L45NkJzmMZdVWtd95rI6FrpMIvRAuiTwe7IxM06
hIuDAvTUAwcqXAAaqTFktyy3BM6BOyOVAQ2S0XbS7WvBgT29FjanOjsEFa/yIEs//65rO15cHO8g
ACsUfPZGtzIGAjlSDaGLCKpEJHUiiGGkVkWNUiHppKaabyeqaIvEBHJXAwHTQU2lgiFvPn+YOw74
0VdcBFaYGghjwmRIF8NgB1VjU5I/0gnaNmf4Qow9rbXcAVbJIAZGOoSa1LFCbhGC4INsKADhEhYI
fvQ54UYnALtYyJJZ1hpapKjEOnDvzj0laTT4/Rvh8uG1LaKUuIjHMW6Q4I8ybzvkHhpKJQbtBZ9M
f8pDRMDTooHyg9jxgZZe/QjyVIQZNkCodz7Go0+1iNRpkUAGC6rtLrzuWkhbYJZwfZqSHFLxAZHt
HA1UVdG8W/0WH3grMnEatWqWos919GGwYqUwqH+HAkCjDy+jLr6k5/THO4jUqYjeuBpu1xsrbC1R
ExehPIUymOzJeFLZhA8F8S3JABRV4xw88xGK9k6gb2EG17p94iI+Q3pWjrIWY4WHxuYdgSRX4G0c
qAziT3rN1NCE6q3jn2LbvxYatVOIRJ4v3jnUPpgQYRGCO6pIYKmJoUVHcNFBIYMeWdNe2sg219o2
9xLrV4YDVWRQ60v8vgI/tuvwIlndG/VXRNNoD/kjeesKZSWrFRZxNsQ9lhRyGAbdIRFK/hBBqG5g
du4Hq5101pYk0uyQiyLVF/XnX+4hjQ/bSFhse6aHm13IYsygM2mF8MOZxe59EaBD2AroRx4hVl7u
JFqHYoIW/9kYdaU2FRabN4XWI8XxHuP2DjRR1JyFKTz8lP33vtU5Bv/AfbfdKRQyG+i7pJXVkju1
Npg+fWrkGwnFnfL0aNUstnEAnj41iHj1fLDE0sxKJ/c0RjFwdVSQAt6/qHb1kfphT7QhQFC3I6FP
Zh1yE7LA1T6CLln3Q7MnaEvCXStUzvIAoTYA3w0OEtYMVHXUJrB8mIyk6vSx8eVWsg1hsaMbykt6
dt5l3NF7BXH8C6ZEHzmLQLeF617bTIt9zILlijtWjCCfGXKFQfvRU5PNkLTWLVzyRqUKBN5q3quR
DUnKwQUn1ByMzuZIvYfoL5p3MGzXECfs8QR/zEFLNxYdt7K9lmxRr5J6VokxMswE4P9144zyUpDa
yczRKkhlT0b6lZzghaQ2N2ovnuBe/jpo3U1xPDU4YPWT3vD3aN/Z8BTYitArqd2SY9pkyqhMCR5K
eYH3iITWykHU0KRFgH6nSW4jXB63MqW1W2B+kSmxNA0DrzmOgYpOVQRM7Utx41LC6NE+3IjFa02L
JatUBqVdTAGCdzsS66kDiUU9NxMDek1ENiciElENLqPd7CAv4IJiv29MeiecRvMz0YvX/7ZN+EVY
Y/1K7KoeD8EZsUXrfyWz0xWTsrdOu7X0g19EsJ6lW/D0MUBjgJSL96pN+NleQw1u44TRAB8jlPFP
sBWmVwImv4hVPhTNY2WeucD7A9Xaqd6jFRFqNWFhAMk5HNTKnIZ6CcwEWyhUgz0FrfqNGV0r8O/3
O7+Ov4CCDxEMKXAu3fKv/jLZ/c/gSpb4Qn/nV8qsjenWviR/n0/dWvdlSez1vRoC6zxGg2m0KTrX
y6RB/lC98PgLUhvGMdbEo69BU4+kpNZvPvE0eeM7r1Q6S44vBFfkSakwdqzyOkxd1EbfOt3vNNgH
x82S3duMdSSL85JsjAo9V3MyZJTwtFrq8K/R00tCas03gC/TBAuiQyqQE9gyJ1GtvliSGx6SR2E/
7HBFhvKL0BuTe3+1R4+1SDp4LoSYwv+3XSFNaQxue+vUzmFUXDzYoQVjLp03Ia4W6/WNUdEQ/cld
79gaqTvojWmhkrZZIpmsAZERHdIatm9I9sZSmFf3o2dbxKspgdcmP2+yyvCtzm311pwsOHSaNO4L
PaLsq0N44t9hObCHzK0pa6HxfOR7B/jRyMK/S94iCQM5gquOSysHyKTBNNiTySxiOkJjCxYqKIH2
BRRZW4PF6X9Uqj2Vn3pRhQ+ld2P7Fx8215Uq+Wp2awuDhXYwxKTUotSl0oDzKaljI0wN0O4hLu/X
hI5UTjhB7h4OBUNtDT2Mv2Hei3vxvy1ETKUYuJYb3FbTFgZKAIUc/QuEb2QOapzq8ze+E9gevfEi
YnIpMBCdgG/daoKRHEsTEmA6xn319Td0m8zB5A3aADd9t7XT1+rfe1v+V1yZ0RRSTGNIARe90Gg1
bwzmudU7wmoBDsHAAFxA/cvgNrgmhS6rMFzXG/I66IXJaLUdqC8bL78SXu9P+OtJihI6+NCiZ4Dt
mtxeF01eK47Q2CODyto1gY2jLZ3LU7GPNpQr1mIqt8jjQFqlIO6NEQt/1uc/RpQzqScIfwc1IDjE
r78YrDxI5WixLvNA6Wzs97WEn1ukdzRcGbphnudc7fX0EDu5ZgtnnSWJ/rK1cddaMks2ddCGk8gU
GIQ1KVwg7adaFb6TdtfAzxczzGAjnahDB5ixqkykEtTJ6i6dBidQODiyN3h4Jx9cTnAfSZ883CkY
UDDpYR/fnwC2zrfw1neC5IM1vyRdS52fhMwgM+70Tb1PV1xsoZtR/YOblS/I0fDHAppqkzra3Etv
Qwz27b+ttnsL5tdqYxS4wlfz3FckvYw/E4Gujh7MoZ7RgFHDsQbNGUByqq3FNketR++5iKNR2qBz
JQFONeHU/utxL215hrYxovoZspTYW2ibq01FoEikXDdecm3MRQRluwQytBy+7XhWjrhfS2sj+Kdr
tEFtWTSLVO4TyqVqLF1GcR+GG83YtUEXQQx+JhU8eAWgqoZPRrgp8O+Eb/1WiJz35qPPuMj5Gvgr
SlWHzyhAqVVU2b1/KYx4z7/Q7xWCxe35l1uJRewi1RuGvoJOEIht+ZhIKMjByykD+r1o6FpTZN/M
Cw8nyRBtDLeWby1Z254koDMVYbzyJrVqeIB76K3cR8cYeS1pr5VVu5MT2pUa/tQWaxUOa+DqhTSv
AfL256+8Fg3vxeKvHcGF0TRRkK10+x+BeLBHVrn36BQB927CX7D44ZziUh2Cs3j5bwMuadzQL4U7
iYIBQVD/Vrxr20NhG6L+KtQ5hb/sG/sC28Mg0sR/fK8gzEb1vtYjWzK1A+j9TqGMFXTsXvJLM3/j
+jU59iS1px/F8V8yE/4i7C7XYyiMozItj8Vrbj1/6ZXNcS9lfn3kxmP4FprQwFXSIDp2l6C8tWB+
Pf/xtbr+PrW/fr3slbIZciwj0WSdxg71XAO6aW6NonkdfH190dakT/qcIxYbZ9m9JHiwIe9tz19j
JpnoQ8Udb4Rv6cK6hgdO1FNT1Pb+jj2lnyVQ/TYO7yP95r1JTiNrWXELbeHS9xa0EIG4mXApC58T
LdwPP9wtqdXCkf8UMMGA2wnmITinG0t87eMvIlMeTf4wSnhUAFD0+BpunCUrzZo7U/fXF6DaVlFa
yGC5ovAOYdtE+hyai/9Be0SONWY0NyZ3bZhFTPKlDMq798j3HV7YA7Q1DBYS4zAOUz09u3KsKl5h
yHnkVf9VJPDsmftnwQHAUhQJ+9yACocTbbTf10rve5f21ztPEHmEnwhW2qgDOov1BVdIDRKUpqeK
5C+n1Ud47Rrlxq5ZAw/dmym/hqPGsJaHWTdPUkM9ROExGYEhApwvkhNkz7VORxJDRKcj+BR7f2Nt
r6VQS153MtY8fAUws60zFxos7NesMNTiQ9Cp4U65dLvWBGftg71S+/AEr71z9V3vgs/ijIIMHQDR
EASDfm+cdF8dB93b8Vss7LkyfLDrlixwvu7gBBQ2OAabd9gBA0oO6T7A7SIa9E7YvDxfc/fbxUfD
zMP/+u6tUgl+RDOMm4iAyAVxB1osBX+lUI+lb0+cVCmS9/RgC0CuNxRkQIFklhv0RvKPqntpWAou
F7BQm7PI1qJDLFYAiJv4j5QWagBBcDlpNKY5hDA4j14L3OKEcn2mAGaCUr02BX942kgFX8tQ/nkD
5NNLkJMZobciGcbhH10MkzrZ9mj2Cz71atKBBGBF/k2BzxxAvIAeDuNnFV0rxvFE+pZBJDaIRRVe
B7DpY52YgWEmzHehJR/4GgcdWHhwE4qHlU4HEdrnn/AhXx/N/SXhvBADmmn7GmXNN8+rRUGoP7A0
ql4aWE2Z6TftaVOvb8qQrK2LRcaXtglDg5qGtJb6M1QkoQYdcA14IlXQmdGH7CQOVr1PoNuMnnVp
t1SiAlCVAC8QsRt1+5zQPloziyhLN5Uk5B4eoYVU9xDjTDAkVrKaMtsYYK1Mphc54NDnaVKP+KSV
0ZFRj60IGWBjdX8onbe/o8tclSYmu6OgzLyxE9Zu8ehF9OXTPqgyv0VWa456fRh2IPO/+E5AGEc0
GhNckXGXbYX6lSSXXhSmMKHsJ9i7IxVjx6swejYHcdRxgnHTKBB4q6EBER3KgDcZiOXCBlYfvBD+
a/+MMjS5Gs4q+hZ2CDGBeysPcGgool0O+srzFX3XdHo0wYvqNYURDN+OHBp0SC723Ae0Zl66I9Qu
KMKln2LuSgDIaV7g5oDWC3r7AkguY0CVeHqFqFsIRFqvpm/PH2ZeVP/Ps0jwHPx3gCozGCm1HqZF
Hr8qaMfDy/T5Dz88bfHDc2XwK/KFcg75ZK9ARj5qHuPACEJjslsn2LXyKoRQtKn05wM9LDUw0LyT
fw2Uwna9aga8QQ2MdBDA+5mjIKe8a8bETIJ9Pfw8H+dxIMJA8379NRDsGUTIeGNR4ZbjmH+VTv/q
nyU9+ZLfp1v3GW/MyL1GejQlixAEmEBdpgK+HG/Wh8pNbKhdEJlMmoJjWgSeAiVFp4oqvSteEwvd
hbet8/rxJsUrLkJPh6tE2L9gaFjZ8FoHkDG6qf6ndMmswWG/4cLXqJCm3cS/r83dIhAxVThEwvyq
vQYRaXSRJzJYgZGgZTUahRmSD0nztUHfutdZG28RhBSI8vfeiPFA2bUV9dqopbvFVnp8MYWPtwg6
vEy18DTDjzdAKYwHqLSrkTXoLBKr5ytwXtGPFsYibgR5x4DKhQWYJJ9c/49wLu2ehmD+Rt/hcZII
GbVFLAj5vOn9OUR3Ru4MVnVMndKJSGSgy7WDMJeek/4oWyA3OWCOQ7up3Dgc7n27B2+2ZLIIXd03
EYeIiFl5T4yOVgUWDqMmJO+gKT4VFsVo872qRVEwA75kCRy/VP/Dh/dbq0PyG0LSpIRvtzUmhJY0
iYRH7vT8oz8u6/FVFvFF6iOosPf46iXA3gb8h23vnxAqKxfQvnbKmSXdHu6RkHPcmOXHpQEGXMSZ
sioquQR5181vkxt/cqQJcaMs7SfTewFOW7FxNyYeGjP8SLcSgnkFPfr+i5ADc7c6ZuYhS907x9Y8
2/C0dkB4+I9BTV5EljJmh9hjMUIC4Um1Pzd26nBvwISQ2AWz1oJTMak0SIF9ZSiu4Ql83erjru1L
eRFkpFDq+3LOpwROV/Jrbs6OmoJaQGLcCXbBRkU3v8ijT7gILTQ8uimlRFckHmDYBifGpLeer8DH
HQIsiEVgiSaKbaIQVVSekOjDn7T4wkFb8+hxH+lowg4KfP+2070Juv/ogL74/EVhzkjxpdeuv7KW
t8uSQ3sEPbHlNGjpNebE6/5P/TcIkQyR0DOAt3dgIAdPkgE8gJfnz7364Rfxivc9eGvM0bbU0SJS
fTMyWBuAT1O+/LcRlrDwNOKKAgazczfo20sJz0Fcvi9hAQGbIqgBwcFSuW1zelfi7xIjDoGVJJbz
HvMAAqjevUtH1ECXxs6M2J7Owc17aQ5AExZf+ca+XDmulpSfUejiUaSjuUlQOgyUrXQBaJO/mw3E
h2mypCyJPTwcepkRpwq4+lhSbwHuZ4s9TRDU1H82Zmjtmy0iS+SFfMZTiOwdQwps9Uivu1RNRDND
wVmgxaa47ItcovZ2cDob/KkaY9wvWtXGtlwbfxF36A4SmyXj4xIHWpI/yQuUrxOt27qTmEPyg00v
LUIL49NwwispeL4dh6P31dl9riUn8bW/+E7fqxCQhPMUPNomTfzz/IOupNXSIsx4oj/QcowRu1ZT
0FJBKujkdhNq+WkLpD5PzaOXWoYbqArAsQyfDPXun2QX8OrzR1/7WItwIMOsKfUq/K4H19mmg80x
dYAYvBKT57+/dlIvQewFrRRKMcgQbwjRP82u8J9D28NVzjBfcxmHMjM9PVJXbwvquBLyl4j2uvXZ
cIwV2k0ECDEO55IrSS/qjQjTOWgOENj3DQzIkof8GgjXrD0/f8+VJX3vNf2qQxh26kJYUt5hQa/Y
MPtys3B+DBKVFHGeu1+/TckCmw4ePqF/GG/RKb9xuNfjYEz/FR+36t+1BGcJGU8qhYmArQYOyOZ1
EMN30vtgxw5bwDwOfVeYHAe78ojzU4YFTrGx+lZiqbgIBFDxmFqaxldrbFxY5K+MmVjtH2nr59cm
ZREJRgj8DHSP/EaCq+cLDdlUkHf+tNLG068Vn+Ji39dUVw9iPM43kWOlMnBl7rUJghg7BbJKF88o
YS3FkLbZ6PQ/vmHHQlgEgVyYyjKGhIkrUXvmj7CHt0gbqb4dnD1YdxpoH7rA9G2MthJxlqjrscmk
DhaVuNpF+Qcs1kbitDInS0Q1vOXrioFQvTuJ8PgbbxRs5YSbIGiKsgGqviMdHsTKJag6h1ip0scS
jhenANBDAMkpdJprdpJ2AJ84wjkjxbEGCCtXCw1275pohCQAMgvQ7pu8q/VWlewt4NfjW1BJWWKv
cT0j90o0t9sBwMoM2mHNGB0971rsWhd3GdqoB0bjBAfR6q3WogjyP8IDciR8PA9NKyF+yUUNPUFu
mB4VJAQKRbAtQlzRjTqFPfH891c28ZJLWsDyNYSrJFowKudSBwioqNTJuzz/8cdKA/h8ixDR5l2D
AwS/PiWfoRvAg8gzpc+uvHksCdAeB8alDdSt+6i1ZssSPz5SIlUp1ICSCESPSZfPUVSoFWNDwRWX
dyHSy1iGYhkBP+YWbF1xrgUSYRFIqAZ+xTCsQlLe//niKqNnjU40SjsqCAtlAaut3rxPlPfPv+lj
fDq+6SKOiGwjJAXk0dxItifFFtgfFpYamc7Hei5odA7/edRife6rcQkRF95hJ4uO7SJQ0fysEocC
dBBOrpUbAk0sxBz67k7eQxt/Ur1I0mIWpoktLJqwsikX/Kyo+eC5rxQtZkDyy+L9+Ws85u3hNRa5
S0NBdhBCungNdwL2cVDU/CIZkCEi1a43BrW44lIUDTrxNPz4H8NXeKwhvHOrT8/Hf9yxl5Ql4ByO
xHAJhiyUC0faW3trD77DHXBVSQQ9dyMHjeNvEYCy7EKT5D8mt0uouVijBSrN7aAZ0Cbsckcy4jPs
FnFF2WjUB71rzo255VP0GFWAN5yD+K/Mg5VKRS46nAGMcesMlCT75lqa0SXcC38G17NzN7ByG3BD
3P2YvgYRu004/1qhuoSUK3XPTXyIhARMI4uB+3RrT5ktJeoE88pRTyEsVI7/rSBZIssZuF4rTIKk
MeC0IdS7Fy/5GJQb+/Z8payceUvMeFG2nlTXWCjwhcM12ahA1eMC7ti4dXG6dsgsQeNQX4JCWiVg
ogj/OtksTGfV1PRO3NucZKMRBoT6CPQ4OGPYF040T5b5maECajeCykrevcSRU4JYdrAs412WjzqV
zfx9XncbJ/pas2WJE089IeJhUIwLkRzOX4WdXWnWQGnH25xCGsXo5FevPInlrc/IBFZYoZcXeDVk
5Vte3uQJWiXpuxzZg+S0XomrSUHDhQ2USTu0bVAUCm4nqCFvD2avqD5lwU+qldJdURkBiHdwgnq+
DFYOyvvb/dpNuZiFKOOQLk7Hxn/lmssIbRJYp0IfJdqYhbVaYYkzFwuq55gQ7jL0LbhyVoNe3oDq
Xk32SG+05++xVissAecwFGylum1QK7TSueX4byZ4ZXFdL1ipog3jD6/EWtwHOu5lPuowvbQCxKeo
Uw3LQVHIj4WylR3ck6gHqd7SdKrNZCFo5g4mHe+EEVQq2ujya9leyvEoevAWDwZNeuOPLBheYQQR
MrMaJyM/iAX8S500gAzWVJMsmYVqGuxMQEhpKzqm/N8CvrCQ6osi/CYA04OhyHqa02oA0Br11irw
yjZDBlDHBm6nmphoPq+L7F8aXEwGOut8so8ktP96OKbzThbuq3IgrU/AdtBZkDXlxqX5z+fzsdJ+
uPMCfq2rBJb0QlHg5pjWqhfR+QsDGQd2QubzX1/Z2NyiWTTyMNpkvApxWPimmw/P39jUK2npHZ7y
66mhJOiXqY+pm9Ij7hPyAF7Po+pvSlTNWcCjpbEo/qDhD2cJHlVzH9mCR9LXzuEcRkfhMSA/ff5t
1hK3Jby7HZJoNr+db2eg3aHCRdhmrNSODM9A01E5JRtbbqUYW4K6xZyHzTkf42NxIKkkHxIcELvW
fv4Wa5ebS+S2kvs1jVWEBYQq9shANRIqdUijUquygUra4RZAx4qvrOwG3LLT3Cozvm6irlbC4hLS
zcoQYuXzAB1cWJFqyOL4W7aT3RB89Pl+RdFCc9IDHbBi5UPaqInW2lJLgHYeRwFiB1Z1YneGZ9Zm
50bXcJfqMhFM2YCkjPw9utJ/XCdLYPY40mgOZdiivTMcZSfeA1LEn6hLojIa/aacxsvzqVzZrPf8
4NemCqq8i1IZi55PfJUDZCoSrs9/eS3o34ETv356aOqGk30EfaZt9zFXoyEcAP/iHSUOamLCoHO1
pOXe60CLejnhJtzjiECBWZLWqLQbt+A5ne9+Np5m3sUPdvfSKwuu0aUwRSgLG9Lr9aXdp/u/DT4m
7HWtbh9spNtrS3MRQ2CLWeQ1i2mrmNilYVhcD7nezf6cQ0wqPrWzetjYhGuF7hKd3fM0O6MMZkY9
rE+12AHuR3UpMwdFS9gY5DHKRVKWkGw2ZxlFmhF2mc3qMHDBIL4e79kPngBxaIItVO1ABzf9l8SM
XqUTZQeKOqKkUDaeYC2tXwKygQACXmN+TUBPwEsrtRC4CbBRta2YrDxeGfdq7dc6HeWooysGTbK4
MsoUR7dVx6Q2GNB8GqcNNk7FtV7cEnBdTVDMlQZ8ScqqVe8+ZeDUOKCzQUNjJPFxCze19j5zUfHr
fSZqShSORXBuah3wkwLCYKEdnqrzFtpopTq5h8hfAwiel/qxhAFEp1aRHZ+H/RYwfO2nF7lD08Wt
EOX4aU565fhb5xlcDEb5sQg22u4rG/Q+O7+evYQ5n0QNGGBkzPbiQRtEQZeiBIMNdkUbZ+9anX8/
/H8NMkxZRKG+wsdPdQjrtflXkGgyWr0OjG3i8cCgwKghm+Orfgb9hPKHVQjUkEMF8kbG83i31uu4
R41fz8DCb3nqGTxDjAtlXmvSo5S4gD1K0LuL1Z6+wdkdlhxhT6LBbJt3ebREKAqke9nogBpA7VPs
KRciSv88f6C1cLXESo9e6KdFjweaXjpC7eDAoIdnkzEFQQWfQt8YZW3xz8ndr9euApEK6R4lUzO+
CbldjTs6h8Q09AQn8bOUR5VvrTCADySYTbiGhUUsTBNGaicNV/oLltFhvIWVfExDkOAH+O9HoWAH
77MKegRCz55avzLCj/B/c3Ydy5Ui2/aLiMAkJEyxh+OdpCNNCFkggUwSD19/1+n3BrfVpVbEHXVE
RVdJQJq9116Gzx4GuKvBDHNj3DFjlxunmbkWigr2CJe6SovVDq3ErlKhwNwkPPtlTf6wsb4zpfta
ZE4i8csoM/f6DnInHTbnCLBXYcWZ/cI9+qFC/0cmVm5XA81wxNV0tSyY2plnmQHrif/94/5Q037n
EPdLAbvvGs+ACFmfaNJV4I6bmb8NAn+oENRvZw+Xg9I594sGwueo3iJKcWPsBw8q5wBsHcAf//4U
P6zQ70FUigM0tbLxY4awf4WztHuXJ6jb3+ZyP9Xm32nBwFORRn9v7nQYSx3Ty+yVh2Jt+fRWvQ5P
+o3CORI2RelO80rH0xq38FM4rPw24/ppDeh/X/VIdix5P9wfD+yWYophy+5klV+zX6ZMPxzg/yAF
M0MZs/z+eFDkyz3KAc/GBP2XbfJT0ap+Oz/aJVWsTkGZbxc4HNzxkYf2BabogT26vb+sO49eZ0CY
5qlc/ft6+LP0kyJp4u9vrF+yRYh7v6yPvo2DYaWthOKWUJ8yd8KoSV8hG85KAZgWR+V+WM6//OQf
qIL2d3avzjs1Fzp+8vQOvV3ZIILQtTD0DtKIHMpQ8dgjXDHwpM6uuBawa0LpFfxWpvzZ3A/PfT+q
/uuodvLUmQs4V2Dqlr4IfM0lJF6CA/KSrhJ/fi6iedfvwJH1Id7hZ+W0NC5csHdsY4Vi1XsgLmaf
v3yD+yDjn92B/Z0VnGYOyXQDJ9focZ+Hw2Y5taHh1VG7/s305cfv/O18aTRS2JkJCmK1d258wNv0
hi224mPiSw92ydskNAMSQmRsgsT1y3b585lpf+cC63xpVTYtxtbO9S+lA/fQnmE1XPP3f39zf97u
tnM/TP/rI85A/DNh4cU5hwxizHb7G2PzhwLGdr4dJMUIP1NG0LDxrf4KEBw746l7N0LgZfV2OMpd
/oAlGuQRcm+2erMqc69cm8/6dv7l1f1QsdjfqcBUwiX4L15zA4+DV7gFI7YC6oNWcZEq402ftpul
vwHyP+ALtvPt4JnbBXFoJiYnA7jALhu8e1Tsh3qkrbusF+Bc73DKbp/G9bi2fsVl/9z929+5whNV
1GS+L8nuVj1KyDhQjr5bvuEncReomyL8VVZ7f4w/bLDv3OChNrRFTiBu9GcFJikujSbcrHwnccz9
0nv/9DDfzpPengdtyTuMlO2qX9n6uHhtIZtfru0f+lD7O6HXlhZc5TSsx/QVHlFKMHiwY069B+03
8slPx7H97YBA2suc9b1Ut/SSnjFFZtfxizyCkYSYgjyH9BpaQu04r/lu9MvSnX2++zUz576r/vR9
7i/1v/ZxQdj/07oWNAHrJlzooYqcgMOIoAgR1Nz48pdt9cOJ8Z3I22oTKxfSg28FMHxRW3dGPlqv
IfjtNzOFP1dYiGD6+7NQhujFWb8zAJIQpt2N4s8ZfForMJIU7jWwN2S/dJM/Lopvg/EZYUJLR3H8
0fEy5X7SvPaUeBQG+H36rNyU6Zb/5tH558IHkNzfn4okjlmSFDxcnvsGlKZ13FUfvRNONETCp/8/
Heffqbik0mxTTaSxTbRMe7VYXXnlxOAF1IzIF68rZ3D//Qf9dN59p+EOmZ6kWt0v28xjI2jFBUPC
ya1M/B6UyMqHhbVvwJBSSFfwmCz+MDzzJvON33bbT9fxd1oute22pGxYtkOyHsWmn1WXw9eFByqE
gjCvTRpIJCO5zqe4SuL5Hcd+n35W5RbZob8sn7/GkX/Ydd+pu0lHKwe+/LBdba7QCbpazfwRWbg0
yIwtm4IlgQObvez7el90L7NMUDQQTxO3Kg8TKbyhlA/jxD2iQrkpuVfP9MzKlQGHYWdKg6aXQWVI
r0pWQDpgQlqiJUMC++Rq1Uav66BiryMmUVyHRaAa6Pm1pR9zH/6Pn/jbeZarRi6nAm9Y2SRr/Ytf
wa5YU28Oy32z0k7iygv3wh5++Wk/7Prvdty5M3KND8j+6L10pcLUcwww9w3Tu3kW3OuyV2C9sKqG
O7P7y2b5s2sQRXD637ek0BJbQwAV7H6h/tavbQskifODnsKmsHxoLUhN0iMxYay1XDkzo8yCOp0X
QZnzrUWXg5RX2JIgqABbAMa6lhWkBtgKmVuxyYNXfj/7NRHuoHEkIkwuzQLS7+fO+mUP/kWh+9Py
+3ZQ2rToFmqMyABKOthNYJyyIIvTXBWMAom42lDwtC32JSCaXp8jPfsolH0tmg+YXLtp+b4Ur73Q
ojn9tMsnrgHQikeiuA1ZdexJYYceLtfwPnYuSREVQPVzOFmYbNxU2OUWPKpbEMCS0pfak4VBjmry
AxFRXSuuop6M7BMuJ16dwVguU9yK36am3A1KVDpBi6CMGf8cHHEcg+8gtvBoE1iQ8I7ilxHpD4M6
GGH8/dsqOZVIB4WprwosQPOVs7biPgDbRxln4N0pvww1fzjV6bdTnVmz1UuTzFsbhHoCQ2U3RQxG
KiDNnq/O8Pzvm+MHApf9nVSdY0GVowl/58Efd8hNccLiq4nAQTVXeoS7t3UxH1w0ZL1GbEtvgxYg
0cqkru6JsXb1bQHwMjwr9+ijdjVkXt8CzISPxrDv4Bhi/7Igf7oUvnOxe00jyDjAhsKBXPA3WIpv
yGEJ1LsVUXGjXtdBCA+tjKcx/7dG4wfZmv2diW0mVqemE1MBCdfg+7cnsmC4AMmidcifattP68Oi
Xcf6vW9D9SQTb7bdyb4RbXLbTjzpkFhCwfbeJ4tvYGql5uEw7ubZy0q/Auhn7lhm/dKx/9SSfGd2
Mx16aMVAiai1a5kuocPwTuBOCJsFLWjTZweqfRC+m2eEzf8CifywQr/zvJe6q6dCxY+EH9+5DNPY
WrXH39rTn7q874RuNvO24HeZwgCBRYTuW9+bNd5wPLyRK2BymLnDQXIzb8yrc+Jfw7kpveWowUI7
Epvfplw/APa29e0gny0DsbrtfbOfrDV7RtZQxHZarPnFetiUh2oH5EOB91v1QfCr/PueNPW/mGl/
OH//QQe3CWgdnQ4z/Ypdieqc1PlWK8UbH/qTMKyOghWSaa5WgFW0wKNA62+Gds7NdN3krd+0fCdk
6us4BflpTo52HormNIgLQ1gt7hlPYuyA6ETXQOpTOk3HpIZPfjV/ZEm/7tJ535jVyhaYzrMa6T8M
xss6jKSLFgVQg2bTSbxKIoYybzZL0gGFGYO0TIMRDp9lFhgJpL5qd1Y0Z3Ybx4L9iAgxQPTlRHz4
4Lu2HvNqW/ZyNzoXCbGnocbgtAUdtzNI9w5aEnST7Sn6K648v0vGsLfFa5/Hqjl4Gh7XtJ8ZI6Dk
IDtBdZP+rRJIMynL59mpPU6/0tZZ2VPrFYsufVw3RRfW05NahUoHTF3YDfPKFLYIxZC7+nzMSFm5
hlbv0yqDmeY8gueUj3W4dEXQ9dMaxZLdxIjLWhPTeknScoPczqeBlb5T8Aczm6KakOfMKb2prd6y
aTx0UxZrTtTX8D3tuLrqOseF4EFv2bbOGxgpEexCZPVyOCiRnPduK0wcXIYV8AW5BLC40p+LIqr0
NUs/RNv7BA5Aqk3cjNk4fblLB0h1yQBFSl+r3UmO1gsSv/dO47Coob1VBbSy2PtQ6fKtF7KCLYtE
0gF3JrxBuGkh1EmZuJ8iQDJWUiRTVLKlLt7i7A4Nxf856FYwk8E1DRxeEPoH3IHFtdLcMqtJb6bg
T6x66cpu2JqFGWmT6YuhsFclmV+0di5XwjDbW5bBk9oh/GsRMlrGFv6SAesuSXYY+4fGOmRZ6ymI
hKjDuYOd5LCCJz4qesqzY9Z4ReIERhoVmseS9cwrRB1UiFi0nR4TmrjJENh6KuQMqdlHQlw9PxqQ
E2cblsYVW3X1emoOLUrhrEg8o6/9BHZPkwvPvGx01c6HNy2WboZz2PIrJZrgU93lW9Jv1dnryQnG
4iVZoRGFAZytnIdpm7WgtFiR2XgAsGmAJF/DS4pHddkhK6IawZJsVL/R3ESZN6UqdwlMQyrMUWCF
drSX7OwgsHGGIEXU+7G41Fi39DariBiTyLe8mHa/Fc1nJT8n7DnSIBxDf60nLBJjOLddFtkFecK4
DgoxipZEmfycMND91Aw2n72HLt3LsMe1+srJcUmuYtRFTLl6gNnIoWy0XaM3gUTKVzx36VOv2WFq
AU9czoW2ryBsm8aXpRAbPMY8YjapwLinfUzk4g1Ot5nVFPxrZz0aiRN3XL8YMzkj09a42snYripE
4SqZrxhTuTEZQAls3rriCB7iMLLC0iAYYDXwemJuLVSPlE+GzPxpZleYlI4zvnmGaFpJQyH3w7JI
z6ZqTI2gGqpgKhAY0oTVtDwNEgJ1RL0NjoJa1J3Sff9czhZeanUYRmToKvCTygZA5Tno5Yg4UVIM
srpAwVIxyzxEewbRKAJhxuuksbChiy9MwxO0xUdSZaxJn+uBetd6wfVFbLnCU/iX7hTqD0BVVFhG
B0g/8u//DkEq5LTlJtzudSdiuemEUm3FysjAaHes+lnW5Fjrc7Kt0ss4Hnr52bHGRfJwN0eFvNr4
6lYOtKjzoTvA7qgs4dFe9VpjYymr3OaJz/v9AgtXO5dbJSvjCmB/qhaV1+TONUG4sD/gNjQU66J3
LaK/lGKNFzxGstwBeXLSoO/cZktxsh1UQNf0OHTwMIVyKStP6uAq5QuY+bZzQXKIOrxZTmK6Cuga
L6UTqfMKCRpm5zLL60pPe8PflEvMOq9GsIbtaqOngcqIgYDhDnDkt/L9iBwesVUXN63OQjvm8Lzi
QYcGJpWhrW265KQsX1kFiR5/1yrYdyD7gsKstujTh6HJVgorYysrHzomYUhbCD1qq3WGQYdsq8ge
MhoaUOGZDhKAJytqcV/1hg6z+8Jr+2byCjjwwqLUxJVm4hS8WzluUuOKkzyfEQs0w7LoxcQoITU3
DvorwkdYUNDaM81Vpi6dx0WNn5B23U5ymr9plyYPJzNISmj9LE+/j2fBt6wig9IIYjAYaE/U06zc
xeIJ0pZ4igADJYcOKT2Opu4vtHMVG1GKdNciaMdOcYgucfVVLvB2gezjXCOToUAQWtxZhdcJZNQx
Pj6Ttj9MHVLekKwA6GMOeLlFlFyhw64MSXZD0Gvr2giULJAGZsZwtenwc23Hy8a8g8QCb+01L/Yt
7GgLtEUjNJg7vsRGgV6SfBoqnAaIP4s9Ux+qRXEFkIBuTa1AazFiaR5gHRWZ7TYlfppBFyj7kyn2
9RC0sOwiAAIQjFoh3qm7LKcBBB/WnSHF5EmD5DweIFzEpkGfI12APMwzziM+hRak563ee908IbDa
79UXm31QJFR0aGPC/LO3cUhASStwToHwAtIsgu20WDiGp+uhpgVOc23SB1OsjftR4VrDTvANplFp
tbfmoIHZNhBq4grq1TXOuWdlulTLVaBpIb0/JLEOTVsf8W7lIPkTGN9tSTeYPxJsjiV7RYpUaOvO
1rHkDlUecntHIPlU64JeVjiH2HyuZzNO8UXrVD0QdKFlnXdbhtge3jQYR2E85xG5BM4yrRnMR4JU
bXHFzMUBZlcu17KAWdar/ZI1Qc4XLFrmGZa+SttyAyuq9XB/+UB07bEIeySEygWpeCIccNDX+BZA
brppWsO3w9Nk7/N5X2JKP0h6bDrP6dZl1vn6JKO5H7gnG7k1gQNYSNImhjzIbqsrl8QoN63+imhl
PidQ53fD0ciVIyQnnoRBKFwmrz0FpqSsLQXxpxIWk9OouWTymM124yQNHE/cQkanaDa9ToXnLDMq
K22lp7eeAjLqCUVRpbYo9lCUZToN52qq3pYBFz6jhs+qEORlmCE7IiKpFc6khwtT6/eL4fZA/wFa
qjtaY/8WMS4BSiAiF8uazHaoc7SVuhVlcjxM4w3zYleS1lPhHdhUo68jg3EWxMvMrVOa4GXzeeMs
EvHEsBTBxZZbl3psQwgrkR+JNFlgAY5SIT5ZzW48oZGSvKqADIC2uYuzdugJKaeRk+oIPr0vZgiB
Ek5c+9Q0kVkl69qxv2YjNfyBKceKx0mtvmoMOUw5PrU5yEivR7wxIPMPHcZOS2RfQCQ3Tdt16AaE
b4kqZGle5nmKnAY2T8Nj5bzo6mO3PJIZZV1Ql6cF0YlaF84I7oC/exJn8KxEKeDpFjuPuvE5QN/l
qQhCge9bD1ZadZB5vRODo7sGV2KrxopVmhUdQl1EasXeCZVB5nSw0L2PFcWC8HiEszbcCsbSYi7U
8xPyktKN5NW4Ha0WoXi8y+JsntYDDLddiHnPg9B2VjdnK0MdngXu8BW0l04kmldtYQFnzuc0IWNV
MG+wHpmF8h2UfeDs+RHR7gjl1Kq3gqExGSqE341wfBmk35agb839GtVsLBNlwzW2yuokQszoI+z7
NoQo0TyixBl4/mU4sFROkTVnItSe2i/qTFGkYdlZyCfHaQmWhOB7XM4bA+zittku7CV3nlUTR8We
Fk7mFtjwfECoJyIKiqAGyNSabaBIHCXDBJsdjLs37TIh3hlSLDd3+mw7dfaqSYxDTZutiaFbWleb
ZXIgYUMz0CRhmTJfaByvr1ZXpBMYlC/zdkqrMF9yz5yfVGK91BPaNI1vKg0bCogrMz9Z+5yhQuqq
GonxUAIE0jSDpW8Pet55qhFm+luLWa9t8IuinWuYpzTjAzJRtxUpj1OXQmlg419C4M++x0/Q2xlu
7+WMos14ahvxPBvOSrTFI8/GRx34zKQfZb+dePaJ3AtkXyL5DBlZw5zgXsT8plIgpnOT+poiGVPD
Crx0yBLBXiiCot7jhBUi0NtNgSG0Fs5OVJUXB+0Aao373iX1unP0lcaRXYbbX45YJUgQv9JexjLH
sStNf1bADNVeR/VqzX7PoBwi2qde9jdz/MAi9NGP4fzwkqoKmoz5STH5iXy3KOLGjU8xBAuV2xmF
XDvmW81QXaX7tGzF1ZBKzR8M+1TlfkXhSA6oW8CGYgKWavBnw2RHJ9GQTaQU8Qw5ibRmnHEYoY7C
163bkpXr2RYPMgd7oK1WuupVKgytIaIpTZ86a4o60XhnqY+ztSteCMVL8nLIMBjeXL+q84Dk1wTq
Wn7LDN+GgYeqbG11Vb1hwNiYXgrLcP48GjfTjlElLFNUtEAytHU+Ige1zdbUCU2Jmxptysac+uMy
2rsUhhnQG6kt9xWMe7sOJS0MUwfLG+Bm1RXwTEVN1H1MC7KdkNJl3JI5YghraCAXz6s00NmeyFcL
8iV7YAhGRGs3hKq1K4DcwgQTeWNdEUq6tsQep2eDG2ZgWwNaTfWkw1hywv6pO99WEdqKrEJi+479
ksJSp0Eyth6bmEEmr/NDBmKCvPsPV3pIl8cJkr629DqATkgZ0eIaG0ruEyM0k53tIKDIQ6dTo+Lr
FL+n+86ocBZtyg5ut4uzt1EFk0IGGvygAAj3TeFrRY/kIhzZqLLbKo1TdFyGUwQpugW9wLZWMVM7
zxygb+fXc7qD0V3Udugopm6tdFnoaPDMzO9AQo6QKBmk3WeCVNG8nEM5CJxxws2baEijxizhBPnQ
EHjsRJUW0DLBQzQbVqa+YAZq49y31OkwChqbKebtxPhQU5hRVc0KV/tRGUmolGECh8XplkC/0fAy
ntXAsNai+qI4eiaOtiPQAJcmLNbBrHRtyLYxyYl7+UJJPIBcL+bXtj4SqD64i/lSh6QfnACli+q7
GIJydvknkh5cKazHqo31bN8pN6R7R8qI3DIbJgEwk8PbtzsfOa62s9NKVEbJxsFVOwiI1FgtgJMJ
M/+4W0OiW6a0P2ViHJ9NqU7PJJEtoEq7J2tFEaExThHjXQB8QnpZVoQW0qGTDp2vDsk3E1829lrK
Gxiyj2RdNtN6TPNIdxAdYS3HRdOhmCrCbh5irjUfi2XlO5TAV0dN+QpUEw+OTdfOqM+yGr/SFI0b
ZphukmQ06jJ+rm3opxLbOauzY7mTlaF7mROk2Conoc9eizhqPJevzv2bXQ5ZlCbal2JrgeiTj3k8
F3K/tF79Ysh3zAh7SD/Q8/S+UXrluwWDMTY0wdzfCzjabcSToiMHB250sKizo/uwxUZHRnZ1DoFf
QBWkZfna6M480KawE68ix2/vEu1KWresvYzc5QkxdiwRQV6ubS0029RLmhDhaIAY5uoGf0oUghyU
X79TNxoQu1oiDD5G3oDjHCsBufSX9aYdyKPxrMwhwr21SOt9zfLrNizzS892vdl6mBybxw6XtZn6
ACugZIUvdpZFhdg3+NMSjzcBbXPbctezmMN6c/A4iyQcL52DwSIL4dkgFXMaSEQyowtO1woKHfFg
wVQqOQ9SD/rKHYr33AoTsM61mOwMMBHFArfFN8oKt0ww8nyUUK21K2ZsqqqOmRUhBB5S17F7y3pf
z+OEfSrZa7Jc0+59KJa41sIGblS1j9aPAyZMG5gEu0ikbWXg1AdBFxynoLOlwMCKNQq5pRYhs1+d
ge1LE57CFv43bA8TQQc18nIJ9yaGpVHExcWoU3SgZ8kC3CUz83UOCyyW7cAmjmSbbYm9tQ5mvYWK
3IaRDmgzte+8K4NElx2k9LECMsEP7RBrCxLhC4zqYRsmLfThm4atUSYokO2ryDmAqNJ5qJy4Nm+Z
BgFiOZ4t8k5h0MsAMCGkfsRhxm+kQbajYgVEbivuZ+pHq8Pul7854M9VX/VwNDH9N6AtFwGMPjUT
AMdOr56BM3XZIaljaV54sWvMrYB6HhTwCup5kJtUJcClNzexpscoCBbxwZOgRG55WfkUoF0XwA7V
1YFVsam7yxDhCJ8Nlp994UpKEDU4kQfeEhyzYa8AaEEGcb9DOVJDZfaOGs+X9UqDJdtTJVz7DZdK
+yg+TRmm8lpaMYEmHzn3iNXpoOyApXFnOMMhqcQJCaauUeNlIqhePTtJhADLzH7As1Bx4heSPabT
AV7DyvLQGKhsstxjOd/XHfp4NNVWVoHK1EeWiodbdskTVxZIppGYZMYEXnFFDeRmUzplRDnDjodF
oONr2VFZE3hIcziHbyspHi3ckiWKMD1DM1s+muKYzq6oTkmHJb+z0M5wgi8ASqBKYP+M3M3ZS+3j
XFycZUHZt8NkfWgOoKu5lG5nceTGg0z2JgpagSlYGRqJP+irqtzk0Fn3BsDDIgRuxXjcngXOQZgz
tzqWLPqaS81Dar30y7pSgPFG8qUtViOEv/TVQESOiksTssHpBc9Fs2hUEc+uvXOyArjplmJt5iFM
WBBB4tCw/8QuU5ygIytMQEdUIMsxpw81/+zLV0u2J+DtYCEY7bbuPFLg293wu3L2PBmNKxuMDOkZ
ZFEHn6911FUGLKIWp6l6nvP9AoeQ9Nby1K2ME0sijn48danzQCYfsJuzZw1wMCMyeAx2lkdxUg1o
xAAClcg/oU+a3FigHRXZZkApi3PE8poW633LcO/3Ftp5DWfKoviAhlBSNDxGBYRmOcd+RPgQ1kIy
QVHtwpkdqJcDIZsTJrjr0lci3sfy1jYegaYIJjTOgQvuwaLXAlaibVoBHMU6gMQwcIQaRZQd0Ttx
HdemVbrUeLRRViSeWDwVjNj2JOElWeHy+CrMoyGOVelZaZQaH6ZT+qZ1LVKvZHHWRD1ZYciBa3ig
3og4h/oBvsGshG2Zspv5pUWWdr3v2TFrn0wOAHfTKmMwQDPAypfJiQ31CxWdVFLPQpWio47JNsUC
CVvhKxM4OJ6USMVwOdY8qhcV9YibNXY8JuTSiRTzEzwfjFoQy2q67ccoVtgpdeazJrLZqmlQvFxb
qbht+plYGytZLyDBZj4to+FDMpRqcHCCTN8MsscJObyTr7cH6IZRC7Zo8PSrA8R9ayAG2UaLAnBJ
xV7OcQVGFlAShcUyLf2yeSwspKFXGHhsWI+ikcZK+7rY1LPydQW/w1Z4Kl1xUJyRtKHjOo3ovpgC
oj8un0b+pCNSXUHz+5RAJo9z2eKeWuHrIz/KT7lPcWJVO1BJFPOjBdx6nYkNbNut7mE2OEdLBON2
oQLBJFKcMBGYPiYSdBu4kc8aKECAF6+4gWgCBzt9pVvvxXRrjgIXS7bK4duCMi35tMqnEUxgQFkl
jlriGV3ig6MzWCjPATsC/3DHNp7BljTpc2rsWgLHnCIcM7yk6UEfN1gJpQRG6BmQ40nfafdqB2on
wF5fJ085wAd6HCYf7k8G+kjtUcG8mwBJVqTlDxMgMZAxqEvlp0j2I2ylnZg8W8BzMpTNq9k+CORq
9a5lw3fgcVSED96ju8wfdzzwGbRfqm7V6TSBUoTWvxbR3AY1C9XRE4qftEHbxbCtVvMXe4gLxv1p
xCRM7U/GkLgLtaM0hc98e+ITdhjaTxPJBmDpHVh9ToegqVdyXDcPEiGgcJj/Qu+ZgApJnlKwFe0g
ufQglD/Tr77wM80TKhzqV7rjQuVjj6th3WF+0Ac67uhPg621z4rAuR9mgmlCgj59sbvbpJ3I1YAN
gT6c2psxRwK/kREs8wKo8sxTbYUaBIllHrr4JH9ZDNUzQNmCeYLJaYwrGbgMugW8h6i4Q3Y4eg+p
+arlOCmDrtoArHf0zyz1y/YtLyMgrUjItqcHTdm0jV9Mq0SN0PBZX6SgXvPMyEfdvwLkRWS0y150
lNSXgttYZPWd02CIqALyXu6TScaNtcMc2y3nLcGtq/RAYcPaAD44IWL2tYcDgH1Sv4Q4o5UorRVJ
hSunjSlwTU/oW2NavEvtwzDPd/wfRlA42fTq+BewdF9yxGXbPFvBOsbxTLHCfAAsLhXAULa8WSxW
kcSsPpT45CP+8gKBdHEB3uxi1kqTi3rB3KRFNrM1RXJ6MMsLw5rKapiJw6p2PJO4q/e1EdHZT6YQ
aAkIYQgDgAl3BXYjehnsLvgbRY0aSy3EeqPTS49rId12ZkATr0+jpOY+ImHFeFkyWB5sHHkBVDy+
96n0xI2QCz672volnMqtaGhCQNUjJA9vi7VhCWINEDEMs0KJokaR+Grzo4nxTP7YKp9L4+lYOHTG
3GNzDyIgdx6b56SVZ9SBowm/rz7g9kDTgB2X5skgwFc03ISw3r/BK04pVqii6zkYwJdScP1HDQEF
ANnNzRviax1zU5oRK1al5jmoXRGRY8NdrItsG2d0WKL1xSmE2HSlWhV9hK1pVSEQbgX5fICTylB1
HrPXuUOnXmE2pXtDtjLpXgPNT991cuXo7yP+cIkHGteFy5WnpH6oX7merBP2gMnJvelxepD0G9h8
tbd2RwDpN5PhGeWpsTbagMtcg2z5wUmepgykEOHhI6BW01BoL6bPMBLDSdyicrYwIR9cdbgbIOV+
IcDtxn+dBRVVfSVTtZksNG0kHLG2CshQXeVqQexQfRJDexYatLclsLwJgwyoqxrdwM2xmbnfWfWO
/t/1jsQGgQSoeRy9DClNQrwS5B9AuWKdqNRvCgAIVzH7+wxbVF7bYGqPa8gG8mxWBVAipNWk7bUx
5Lqds1jnwrP6etXUyZfK6hdnsN8UPY8kRstuYeUeaVdWUYTVSAJqB7o14GJxeRoSdLNHEJlAIHVt
zRfZh5696WAj6JvEjtCCI2ywMWKt3txhuMxXrS+M7KsPpNCvcgOm29DsiYO89DIN+vmrHwwfDJQW
Fxcw5xXBv/wfws5iR3ZsS8NPZMns7WkYgjl5YiWamf30/UX3pFW6MKpSVZ6TEfaGtX5asuYpi9av
p66OHOLb/MHwGsVfhF9AtRh9/DeZOxXqZBL9e6F7NON16+hiPKY1GczdsJ87NnEOJqZirwGkVuNT
ebPb99CQ/WQk1q1O/dBKr0AAfto/xnept2F4NPYAtRMjcqvmUSfLxPtzBU3N5IU1x2u1HMHUgmV4
V8Q91pJrGWwTftowpJsu3ckWbVKuCYLuL1F05N4cZ3+xqbEOxl84/o4orUMQgBUFPhEUlqvo+xHp
okZaVkiilsNR+yh6YYa7B/owA3x3lzHcFMNuBomFrIJK0MKrXcBfwPNsDWW/mEDuqlelnILLrpyB
ibbLAht35BaOe0eYvj7dC/K2m1VgeiUGzYApJutBbrflfCp/LDRXqTVcAJdBKYbhIvU76bZ0B8ZZ
4KEcrHdDhDxdN1PXubWxqxBtw69JVEp5Vu+Tts1Tsvu2DLlbpYxt5NQbep+GW2+edPuG2oU4aeQE
knpXWfrUybyjUXencJ9QZcgUCOS1CKLUIIxCgqSYwTfwg4DX7VdmvffjxlK3M0lFjOuafgY0gTkE
3nngLNd7qrXcS6GJg4m8cS3atMM5T15s8ziPpxSWFaDX2OkdejvA3foxBHCq/ayPQfvfiMaBPblT
5FGiKOQzPg/zuVbu3Z/9k8Xmqo89M/iuJgCsOL5PZv+ucDPM/OE+ei2rzwwlmD3uByb56c4Y+5Ci
WudK2Lu6wRGHelAoJd5TqkfKyMwHv9Omlb2xmVQVnLN0nRV3ezg0gydlZxluuU/3TGAXmnid32pQ
z1+ZXhvcc139lMGvIZzUpulHq5zKDs9dNk7L5Bo878khOdd0Zp3C1Sle4pFpSUruRfF7VR/lL8HP
9Kk35T9B+dKT6KqnF1pASEjYI10/LmXidjr3J47BVtmFZbvXGzhAEomgGHN5uwx0EiDHQH0+e7mj
djqa2Uu6QKcjZ+kRB2Str/N4s1eibyZ93tfUcarp2t1hUc5Z7Uwjoc9rgjZ8fR9YjxGnujfX75MM
z+/o2u/8kFOgqLE9ug8N2UpNsfHob1KVwgIVSeaUIH6UDCh9bIy+yXv7pNCaVE6nbabF0272ZWhe
6tfEdlgPgKCAFUoIuSX9ZcUHqWRV7tvvBYWm8tYAs4TJRi5sdy5WIQrZ3NWsVRXJrnqJC+hw91G7
vc+zHwQbnECy+KqZt3oGPcdiDVN0trkOSoWHPq71blf1dDQ2sz/Ufd1/Yck9WGR+64svQWMuX8GA
WqJ4Gt+lRxJMd5BQaTQVU2w7P+bQkLcTrVK5EPR3DDVUsY97BlZBrbygPy7hKZ3f6/gtjDxb/pCh
6GL91UzttXGYZG8y4R73GQi8Df3D4A45Np9tRf7qc2kf1tw0AUGPLwJsX6rezIRj1o2Y6E4I+vBJ
ZH6UuvQaBSpDcZgNIq5MXg5Cff13CnZ5Iq1l+Oso2MojDyi590Pt23m6ri04HIi75VyhpQshQBFi
D4cq4JwIXZOtXZXfSXSKQabD0GkQkYTNRjS5MzOdjYYhar4M6UnLR8RBI5p87J7skNCieEf6WER+
shTUEODaJrdUbXpWOnqzgR4nCwEetPTcZeOqUqxjD6NPvrPkaOq1D++MmITrDm0EUivq7cFqaO/T
W1SRCDBkRoMGCsRErTapyXAbQReeZ35ErwjzDGLSvYrqUyhr1iXNOJCiNB6b8jOzWRMxgAvVqYjK
kyJUpxBXqXUfj3q46t055xeG2Sd/m5UgYxTXTP8JKtKyXxMZeb5CA64+SYzZjQx/Wjpijmh2qZMD
VOEcFflG+VMB7e3IBxmp5wU5ZKDqbmG+ShUPZV9xFC6fpf3VhuHjj+xZ/wmqGDOkTTjqFnV37Kj6
bZwilF/5O1e2UIATLXM1INHOrfSjNYFQs4lMm1dwEGw6CMggBt7k9lBEfy08/Ey3O/wteuv+r1Dl
vBinHmo9pEerORNlId5KSqK4eRuydKcJNFlRslP54KGw9ozF3OeTcu/JJBh3hf4UpBcdLWMYvMjt
2LqLrZz7bgi8Rn1Um+V7lCXrfC9N77YCfo3Qzen5Kv1LbN9UdfCnbNcu8FTBtQhBlLRrF+5KFebw
pkgbQ3iLHbjm8NuUXgS7YlpbhrtS7RrFNpaeY3Wg0v42yy8diCnutoYO3bJKGiZOFiDvKYmw+a0b
u1OSq7dMB6tmfFmU7wxiFPNvvUEu0c0yrHMO07l8ji0XaWTfibFmz03NlznFz5IN114thl8oA/wT
yketKbd1zw7veoNzzfruO5ASbmBllMSmT8VnEM075vQ9hf1uUp8tZMUlFoK4fjWk8NoCajc0GLEl
DccYdh84TchOEUPsphQtvqHJkV+pxs0yw/iu6QiE6pCavljKrW6H99JieI+OcLT8VsPUUw1tK9Wo
GfPldZEfEBBHTijb6P5PWQSTixBKDx7KQPpG3W5ec5tRepIYdvo44AUgV22lF+qmt6PAqRMrdXq5
HtZRp3+FjRX6MKGoFuboKAIEJLo2MDtUobovzoHkd9lGV2z8bS6+g1EbXyTu98C4zMMT7WeT7G2B
d6KO3QJFUvFlmLprMQhhWRkN7VRKmL7ACeM04V8s3TSGFNGEYpWxtfHKiCZIOAVhQ6rgMZs6jTGB
dXnLhLSvFWl0hKR5BrkcKhvVdkV3743YVYrNrH0aAv5LXWcdq0H9bCZa/Bw1RVXAlcBZigdBRwpx
qTkWQUZLVZ+aqHo1TYWR2wNMlOohZtd3iWKcB4I3gQlmqlgBhMXQY8rgTWzCFWjvekRGZRQN26bN
D8PY67BaAWwXAcORWNe1zMvEMOdYIg+cQGr1VVPriheFPG/Lhibp1WR2IXiObdFcctV2BKeINFUn
rf2wE7HLCRqph75kgpPhTjY6VEOrfgzpYJX5Ng57vHF9DL6fr+XgbAx+whQUG1uWxhz4WTprgkBb
kgKKU6JRODtUkZayYQiFxm0xhUd8SjFV55w/z+ZOanzV3pXGOpzug9jrTDPFHsBu66ruyrIO/Y6B
HdBZ+gJWn0jgkRoaMAVpluIlkwbur1jPTAjmmi8IaYqXj3ZqduArdKNl5+TNU8XUjJDu5gy9LVl7
PbqZhtcSNdG6dgzOBNEbc7P0dBbZsqEDsDFIYWkVwutxNGge8ge/JMC2ny1XC/m61TasxbafI79H
gdCrNJb1SzR6dd9v6kzb1nqnw71RMiVoDhE9c/6+1LcSOLUX3xbnNsVvN3xmnU1gjfZeNT8AZ0FT
nLowPinlJlPHw2L/6gKwO6dDadTdbLT+bPIcKmkroi9NZ2iL5GI/Iy1qlylt5diF/Cnba0Y+uk2F
/MVugs+mqBmgkwSISFDjTYruSqX5GVvKQuXDYMC2f+0UeaMm0X0OUieoBdPudMcIYpQQpYQOd2jn
ddtYxH1OZW//DE0le708C1dSwthTjOBXKdGjsqm1vmWgZNUhG05k5i3khlbyP6APooqbfMllJJ0t
E8Gs0N4jwdZcGEB2R9vnfpokm76299E0weQx/AYV0wghX04h2FhlTE7Ulj5QW1nqSM4G4BsxFMk+
mWpwqehSY2qrgUf6tDhKkHHaoGwWlIhTX76Piu3HIj0jzz2lcXINHgZFDdypp7xf8K3kqG5M05Q9
uS9636weCrHTZOxlPRG3BWlnOZq2XzxEu+jcnTEiJj+ItuawWkS+sZH6GxRUOt1JgjepRKWg3Tu2
fA29FOQNJVsne+bwOSwfer1R6Ts15GQNSpuI8gSPnuSG5q1VT5NlU+tULpOtA9VYqR0f8a+tiP4L
zEOKAqGhUC4sqnTzM5VqOhjJdKf8tajSZ0XM5nmG5gZLyGjNH+ptJdXcbDhb1cWMXqQGlHonF+Vj
wxUxuZO5+VWZLDTtDU2L36fY0WQUxJFW/1VI+VNnEG9xGK61GLKiBoVLZd125k5sGRvE5KW/lkyY
dqLGse9IOJrhPBQ/afAVDcCdbGEx/yIyGKmw8wQ/fgdKMcuK15j+0vst7gj5MuhrK7gGykkLuuiS
4tzUUCHejWn5iath3CXti8jWXWb+GnnMmJVhbSAXY5afj1K+1M7myNyAIYNYcbvKSbun2FQdk3xY
a3Qy1Lip1m26h/KOvGu0IZON5ld4cZcBMVzK+jhHCJ5Qrwo1h+XPXTNqNmaEEtsj3s6ameTA6lqN
hEs9itoCfkKG2ZM2diZhnnzj8kV2goSrQQUi03VXHzHJfrnC8ap7TTGelnEbB3tVnFsjcUKOmHR4
GZobpBPU8phDpPp2AfKG6NTGlutIiuEPMtcaDE00pB+DFJ1TqnG92U/SRz/aPof2NdZrXxqfdU0n
enXEm6C5RSoZV4NaL8+QMwwtJ212DU1hbLpmIQOE8t8rgx7eVLny9w9q5CBiokBm05Zpd4jpxPJ8
OYYKSd3gFBogUDck0KrzWWTmQ8WkrHN5k5Wfy0zix6Q7zaI6ivLeBeXOnjK+By7Y9NOy0E7xB9sH
HAgPqfzlPQJYtV1ZYPIdXo1Sy2IXMHyZTSynIB3ZsrOZX60ubl5FECQEeeciHNEV0PYm0m8uTBSk
qBsR2sfJOgr9inyYEgA7jTdDNQv6u20thsskz7hbhjauCFWF0C4yiGu9o/2sCUQx2xnMQfOH4S+q
LXFDGVCvhqjoL30Eos+xP8FrhZEyu7KMz8MGqEoOcp/UzlDpLxYyFAwepWlcqkJbx/hcdg2uZIwr
UrEROeMcJQrvfhZs2AUR5aQGkftIdHqrKnJ/5+U1XQYJ8cZG6eSCCxB0pIm7tRoeJyY5VZYuVrWa
nAvJyxCI9CUBc5pGu2hJMAuywPWYNRt1kJC0TmCAFGLXXgrv4ZC586SJQzfNn5MEbqgZcuMKFfVw
adm3WmF0mj3dQFzT5rV5dMqtGv6VNinzsXLRKET1akyd0rYuagurnJ3V4AmVeualyUet+en02jdc
mlV9D8RVI8AaPWEvM0lAvEzpd0Dz1dSv0fiucLhF4qkzXycDVFd5lgENk4ci6DXRIYs1fo/LsjnZ
I96BIKrrgzVDMgVGpmysOFI/A9yqOcRpuMDJlUHg2hRX8uBrj+auhzgPltoGSbW2Y5Pqn91Se6Na
Y2gOnqZ42GiB5ebppDzJ4ifoJYdrwajj+AWJFHMZTAQZjVZZKIJH6auRQxwoyWfb5r/hEoGSvVZL
u62T4EUCXpD7p3gCko1MBDetkaWbyJpUtg+q3lJ2c5bfinNIGJaCESA86OYmk7/niCGDQkNXrH3n
sTgCXvSLkKGTqU2w5SB94xw3Sg5Ma10Uf1phQjB2RBJNSr+Xp0ghLPi7HF/NHp8QmLyu29x36bqd
840Jihf2nyUp6X30hBMLuTsqxIHHzfEwPvcj0lBdLuhWEtcAUVEX2CFLjzcdZTQIOtjU+Pg2SeMX
9RVaNqOTt8V7a8m3sLA/8iqngAa/NOdcQlvwCHdA9LjO8+alMynvANwSczgSSJxIPrrxsJvWFoYo
FMw6hIhwm4Zup0keMnVGZKwiCXoDQjvXUL0YJvLvKjGCN4BfDrD611Srr4E3i45DiZCOEraXXggy
BiaRblJ/EoylcVr6C3euX8l1RM2ihU4+gnKSltxj61J6zkmaubw0rjn/VNLF64Zu28uIQBaxZ8rp
ClvxpCBqaYSTdfE6DmbmGAPPSK9zyBurlWNlHYAgj80A8C3MixKWG+TTeTg2bxNzZIu+xD+EWo2E
Z6vj3wvYD5rleVnrFiq+ho1lEG1Y/Y0BQF452W992kA9R3TdEg7n3NTBZfTKx5wwkXF6QtZeb9vM
FpvFroFfI/1QJKB91EKyG5Z2fdR6lGZCaRAby7tApRhOWjdJDLq6kFXYygN1KU6U1kCbHtmwhXpw
NUcTAMkyTpIl7lZaO0pwKufmYFLRayLyWwFYLByOsX1qU69AgIXta50iThmnTalrZ4YCQt09w0PO
eCzW4/ir1tY+T2xPF7xh+C9+3xPobpOPm3CotzEfS2nR8A/PpTL6RvLBwb+Zy3wf29YmaNc0x1F/
NJ4DNDtVxWxvVCttqTgB2O5iDQ4y7F0UvAcNpyMLBXFNFC+HKjT8DnZbnyagWPFcERFXjkylMS8m
Um/s1lDPslMvvzpKrS7ot3XxYTOLifiHR+U0oo0rfuz+VdLvvfWDDiyKP0MZIgUdW+/G0udITrdu
2nxVEI2G0RHp7I7VgIksQT0O5wbEn+oXLXkPxgvladmBYVXsYkQXkuXLnXRXy2ZjR5rfEB/vzA8u
RpvCLV36WhMo4OdyM0ivY52uTZJs7XivTi8VZiR1YK6bLjsibh80h6lkjZMNEmDkY9OPHOwJgS39
t22M0UZXg21qWB8R822HOltPls5YcQxvBcabHEGempqozBAmmMo+pg7SMW8GbXhsh/s4xutqxvpn
VjsNCwGmQI9AxYcPvtd5UtIA2YnsytJX9MgD9vkStIw2KTSmXYrawwCly6N7Y35J8V02XfxFyNfe
Z/VLrb4teHmlJtW1fy+LBQ9oMn7PU4m3virelTK5VDEhtq3WXZTJeo4WmfyCfHEqe95L2b6yiZhr
mW4ntgqoWEJX+XgOYcTHtLAgNrwnDC1yGP0gSuI+3oMds7c4PUsrXYcl8vMUKvPYV5couNPMRCWk
8D4PH7ZJv+4TrzOSbwPgdLzP0jP1flwHl8GAupoIAJDDEbF10NFvAMnT/++6FB24MY5XGUnqgtLW
nodNR3MiRJytVFGc1Hp2FyPfzZGh3piXhSZW6/BMxt3kiR4FrqKEnN2Zsq6M+VsV1lehflrZZRG9
kzUSAhe1RZKV2+FJGNMnCvYytb0hQEQeTDKocvmojsogf1Ya0HxaYDdMup51UTyY8Ee6A5XNVM30
usRuaAVU1kxPXIXWRha+0jBkMUZdWpyYl+N3auNY7Gay8XWh7dMccrkTwW5KtbueRH5qaG5oTxgx
1lWyViSUpUjbe91Vm3WRnCQR3DBDdPH3OFrXcH4zwh+svlD5dKGmIblqdFOMayJplxacvbGqkzTJ
jqkLvzRl82ZNKUqoyNJ8mjgCnPLRx4r4EY+4rkYS2nKR6J9WkJI2O9QMA83G/yvXpQxRqZLSnoha
gjirsQL3Pe/JmPwlQnOEYXIqXoX4RPm3aN8VZIGG5GFwJ4kahgOlehHm8kTPtDW5dQoFbsQO5dOA
CUrqvqYlPVnZfq5hOsLSjYsMa4WFaGjepNO8jkR4ktAa1FNyNJJqp4YGHpnJ8PtKVV38P15m1KBO
8q4OQA3iKnppUtnTUbThsGVsPIrhsvW7fDyFbeCE0CvlMqPLXxJXE5ablSMaurZWPqvFNiOgFSJe
pdfWapze5kTdMMEB4HqrIm4bmQZg4lZzsxCQ9qyN7xy8vfIq5q0e8NIcbJYU+7clIr4F1fqNArsK
76wP3b6i5xbt1qZlDsRTVZiwMffF9Kfy0FFJKDWggd6tRxHc2V+FTJye9Fsiktem1Gn0nl2SVQgT
7QqpVFJJrqKJzonDlgesFPkua0ey6AB5k8Rt6NzD2K3ha+px3FmVeWP4VuW2Rnlt2/scrTXN1WNt
X4EQK9pzV5eU0CGNgFdmgbaqayxppS/DumpicrJH+hLdilack6nHOP6KpW1ry8U6VFJ1vSjL92Te
RmqzarnY0k8+vUKH06I/HKEMxSGY1xCLE5SJD12bzQa6TbGrUT6IdiNHytfQVoiM890EEKMWOzH8
hNqC/Dz+ttQMLFzi7rPJBXvpyvg4EQLOQDrxFS00a4G27HUY/IVaop/O+F1AUWZv5iKfzxIbe5AN
rAjKKu6nNyxDnf0Ta3+KuVna9pIbZ5hMaOIZv7FUn6KmcDUc+YnRHLPl0ujZmpmvXgN3pOXXpni3
kpe54R7Eay722YiWvUEurp0asqnSRgBSPvgKv7SwTsVu9lAhws8aFK2o0NrFOjbSn0ZkboZv2Gyw
wTxESn1c4c0XHg6iiFy6ttswZ8jJ48iD4p2ZmKjiuPURP6umcMJhcMvlpJsFPwwjF0CIxNytUg20
iBAVS2KRbebqkKsHlfpGXnfLjsxYgP3VQg6SNWFoXV4exFfoldUWh24MKmlsAYx0fd0N57p3cmCu
8K6HXl1QZKPO1n/rx2wsgBGRPkuoO9BJoFSKDojJV6n2JeifYRPQV0kDxGuDQ1c69RFSFMbfpojx
bJpyVeMdwQ7EZxhNyeB6RVlRB7kTt4U/zuOhaiE3jnG/b+f3WXcT03DUdN8l13Y6mghG1fhcyRJL
M0rfq1zfWkLw9L7t6tJIxc60YHkbG1Um1kjpi7JjS1sO3IdRGxzJa7PIXTqxK22bsYAYt2hxyw5e
ezJeZP3PyAt0XeYuDpfnpP60lT7Ht4LVoR4VF3eqO6sd8od0LSUIZMU+fHyj/os2nTePXgp0Gutf
rwde0VXP8tAfYuiY3iI4utlLQ4hNTPKiJnwKk8eqiK+GHe9qnrQaKD6si6M1/bbTjkKeDRJRKWGT
sGXaX7qRu/aE2Zji7kmE5RtGDQQAEAI+Y9i8RN0GKUHJg4GoZF4Kdx6+DEMDLuqBB8JqTS4WeGpD
5z/2JJVbjmrPW0WeZ7cedSI5i0OZZCSzRFRhxdCBrphDOPmB6Ji1VtP21lO/XpgQpqUN7k6Qp35q
n+OmZLe3ocyEO4OMFb1T1UsoKebzI7dPdk36ezccjH5rKwAHoQ2WoNvoNsWETBQLFJYUaX6tlzPS
zlR5S5vSWVqSCtDD13DP7xZX+xTea0ggA+OE3fhB0nzq3aUxMUvM+MHGKf8tWszOcxtQo/Yo+5X6
xWLkcJP3lF9j9x1p6qGplZ14ZEFU+aUiu8gsRbwph2sDcAyntijpKgQEExDHlsK1iGVmMgy/Nn8Y
bkTOUTJtg/E3xKJsRzRwUXC1B8qkQszVuWgQqeGvH+g8mT9r4O0blXPw6B4rqBBNfs8U443oI6ns
t3mWvGshftwin28WswTuoKYbSs9OB/MaLmOG8EnB1eC17LWmvwniepDtx9H33G3VWPJk1RNWv4Vd
WVcEPVVZfo/Iy6JuWpCqkS1Iic5kBtR9s/4Rpuc8d0Pk2ahC4xl1w3yJSTVfUWeTH4D0N5KsS74s
jjYGTtJ6Udt+q121Zi+5QxvtezonLZUcA/bRyqCu62CtggxF012fKczMuwB1ddtgXhwrzyixSceS
8uEvfyy42Gds2VozDwh26uA+6gxlFPW6epQXoG519YHltx99EeNmYz6VCUbOd8V6UKs+IiJRwlKT
Z1RaZxkNX0J/oaSEOZv4j4NmmiglsLzhX4zizF2Kgnt8aU/WKD08kVfQnTJ5qmsf4y1e/EsMGTrT
vT2jFyU/QOZbT6GKbwyQwQ/zJ9F7wXxTyGSRtmxLLK2V7TfSx9ghrEn83nCm5gPdd8h8X/nWBrto
fJqV7RBs0lByp/gSJIcM7antTuo9q/15/Clyzy4+Y1h58yM2IKdeOljU+D3irBhf5MyzGEI1HlUA
Tqkgnqagn11a+vv8MuUg5kJ5iDzjQ2hR2JxTDg17uJqGW0wndXgp9LsYzLMUGh8Vd2cmTtTArjyc
oCZbuX+uo11vv2oUyxU4eDYEpdfaZnAW/eioLS8txuPRq5jAaFYY+aePvXW2a8IOW1T2ZWbpe+1h
qq1rQeQntLjTkHGeKy2VaHtiaKM7LQlH1JKDMebauWtQY2nlvOklARNVtrvAKjkW+lldDwiwnBrb
lZK/1vJ3lszrGi/JXDGlt1kWAnCGmB8y9rMWbJWk2TZVvckk3FKZtFYwAQgSYfJD9JgHM3nR8hMJ
RwTJWS47G4jZ3FWKTOehoJ4G1dzakP4tsF41vkcpg+wLlQLGhNtQ1ppt3YeSKh458L4xKIhm7Hh1
/kHu3CGSaaJLPMFJdB2sguN3XgsycqZ83ZlnTT2r2lYACcFAytYho1Vv56MwlJVR181Ot6LATSLj
DW6CwBFo7iYiQgpiMeKND4r+Hapik+DxShcY7RQFPixHNGhscW1lqniyCMiSk69coHqNoGZmVV8D
31Y6Ra1Ydo2WHnOtvcc6kl8pe5bCeB+gzTCk8GS0sbYSFSa0LtnYItqoC4YIEtamcnaJ2hggAIsr
2T8rrXmpEvwMo1dKh6AnMnrODad62I9SWOJrz1IdOFy1h1PZTDno6tpE3W1qGt+zu4FuQ82Xq4Bu
MVInzAJxm6/6Wn6T6uBdSqCFYaZMk7SDyPgxuaybzFMQ5tvtdop9M6Zciea/MEn2hY2CHaMCFZRR
AtLND2Vnse7t3rOQsUVK4QXmNQrjY4c2x5BBKR71eYYDtzDtndIQ6vSkWsTIWWiBUoBdmLWudhM8
8cwwN3AXttJLqDauDTPQZRGCjWvIJ0LWnRi1uyxwu8X8U9vIQCQoGUJfhhlDlMgPFqhhg8C0j5EU
oQpcafCBeVZ4rV7fgrI4m1l0YfzzdsrFpeqPyUioUt//IqRJpI2QzmFquERuvClBtA9yU3bSCHMC
VT40pL0CwzqmARqnZEJQ/J/jqJRH1tW/CqP6R+BdGhZLbtkjdpuV7HwtrxieV4/IxOu4wjP4XyIT
/00c9T9nBFdpMhiyaqDg0/1Ieqq6Wxe8/Jcv8Pig/+ILGP/IUa/1SJ4zTVX2sjxWD4Go2hxnNUqQ
IhqwQ8pc1e99OmKNNRqDij6Cc/3tQwGtpC8R6oP/8jn+TcDtP6cJp51aNIONOmeZTo/43Aw/OxSg
v7jou/ApqV6dOcxLh/MMpGMC3iD/l19t/btH8I8I5KbTzMW0uBkmnWBdsrvMMJAx5E0eWB5q6XvK
eE64G+y1eZ/tB207Kluz/5w6gg5aFphUrzsbryJukLh7qzPVSyT7h1usjTbsX4C5gqdprmqwB729
qsbsqDOVms2Xqm/R/FpwDLefWq1sYvQfso3JPAnNz2h85g7F/IQl0xE4zIJqYvREv0kMaZfpLfJ6
kt+XnooW4zwLW8OLn6/M8ImJJFZDwlnNzv6UB2yVxabum42SdrsiktAi6QxppSr8yegP1Hqn8t+m
DOedBov7n1+p9nh+/2ppPV71/0tHHqo0K/NCXhjEGB3Obr4LLuU6Xn25L+0m7VbyGmmJvHqVHKx1
aGVXu3F1712xApx2wvVf6HzjQTrKaKG9//yJVPPfrbJ/hKtGQlJbyQq1Q6gOGzKqZDQeUv1GxPxb
Y6mrytaAJ0MP6O5BgqFqRTUaJyMOJY26nPhG2Iusozrb9dBVA6Xnpibw/itpX2Nq85xEU+NSRxdb
yTYWSu8+JHV9hmUaCTCVDfWEzPUyfsvVc2bspz9jfvwCi8CuZZMXt0R7kUhJrDzULOFZjkitesgD
TuooMDi9DujzCnOH31XvPeSOVyZOe9YdVHqJnmfDl4nHSIkLPUoUNL1rUQLCQLOkduF7p6AIRw6E
OdFbdDzXfjECea8JKLw97JTgtH+jhdYF66HDZBf5qH0TQVddxv5T41zm7mJx5Ok+g/BZqjOc61Th
85d2CDIbMa1GQsyGVUAWVAH+Aao0vliv0LeGdtC4xqgX+2EDdYHhrR23JrlBfXp6pHTl2tNEmC4y
MvWnrdgE9MABcgLmji3oJcYvQ0ePHPV+nC8nLIrcMFGkrmTZZKGHl6wJ8QTpL5mqX+LkGJZoYuxz
jvyQQIIEiKj1unnbqjo6zrtQT33wyzCbbjprU+0Z9ddS7LEUwVS/NHiwTAZ7VGxQgpRwxSggWeo9
ZUsp9b3R457kbXFXq+HS9MWXmlquTc+jcOXnBT0eOXVkQ8z71Pgfzs6ruXE0y7Z/paPf0QNvbkzP
Awl6I5IyKekFISkleO/x6++ipueOEpkUb1dVRlUoJRHAh8+ec/ba1pSThF/MOkgBHDbZwU3M4FV2
cETvsrlHjhWv68xdxs5LKe4TNtIc2zPVhF0L+kqGZkJZ0zKMmHWUPWvYQHReofQ24a7CdkF1KWV5
QwDHJGOTqGCSpvzoEQOg2ArK+6Jf18lGpsKgoNaZGro8QPbtB8yfWv1hAm1zROSOajvFklofiAZg
lIeGwegOtbqL4yMUGMldWTqIHH/GVrHF0b1EhxaijHOfStl/ND3vIUyWiTi1svuwOmaJbEuNexLY
98VNg+QZK7DEnHo1ypJS8RZdGk4ofs4ogazj9Pb78WxcWBi1EYqXLtKYVp9R0gmNBZkK5EahefFL
9rlUKzYUsupk/Dw2bEMkHQX1JpZQfUOOJA/eesWEIpdOQXkYEvOInF2bGx+CSn1zXJ3FGC8ZIS6R
YyX7+Abcunek8BhAwsajoBltRVhTwKgXU+o4c4PdDMMjXEllSbpm1wrrKtoJ5rqJ15YuUV5xF5Fx
iyiOicpj1i/7oDw0BIQii1B9VleLiMDtRPO8o+Zbb6mjTVPzZ+lsHMp9RMr74+qWmPAsq7pj2LWv
itMs1a6fKujnuwhcsOzu1eG5S1ZKtTOG4dr+5sLaKI4Yn4neOlqtSvGuPwbkpUAyvsfZXGY/dy6w
mBIEJ4bw/du88DLF0cs0HC+rE4FLpYEnrcykQBwPT6g7JxX/2hVGm7U+yczMa9FvaGdz0uGtJKNf
XVntLoC0xRGSOBGKNmA/FO4C2aZCUaRmELHPOZBs5yigrgHY1T+uqcbY9kaNsj4xjSHcpShqBPlG
iVbft82fV0bgz78u1mz81UL365AscEyUs1QmhmrNB473WiI/fH+NC29YOz/Ulw1BDS01wmlJ3joh
I8sXWHGZ5Km4SYHwfX8J888NZGrjDitaVGVHQrcl/YIKCMBeAXiNklMwsJobTEwqQWM3mlNFskuo
jcjCreC/OVDHBWegTKuz42Y/UAEsvIc58WU/XLklSZ1CmJvJ2guZkiWivhm15SXRvLixtdiyFYpi
/XMVf54sHFJ7nK/g54WlefKiN0m69YLGJh42ZQEupF0JBkwpCYKG/lOd7FNKs+FkWBHri/Rc4H9Z
d3NLeMi8NykUj8VASi+I7caj9k6CsmwFhOKFGo+6h1w9NjhpV/GeQoouw+Cge858kOR4HdSkRXpr
LfAWCV5i0pO8dcO9XJCO8eJ90SFO4YRHBjQgGeVHmXFlHEsX5gxtNMzEioO2ppekDqqFJwCuQ2v7
KKjuveoiUFk7MRxZRO7NXxt52njkJUnbUzIhbio302+NIixvyD8hE4jT1IKuniSgQSLDpqgqBItm
Gtrh+752Cbytjs5OojCISpb0ykYoC3J3g5PMw16/FWr2OAm1YInBHED8XBMrIl/vcS7OGqGkirPl
sFwT20wJmVmib17p/Bf86U11NIhbLy4b18uVjdeWAtrLqHIUGPKJ8OSnIgwnn1zfz1amPlttDBI7
uixS3aABvlSrCKSHoXZvRRidy2WibKXDWYeKmZTJpmoRwuWhXBw7g12OnDrlXWvpATWvrUTW/Dzo
EP/7lOBFA0SX2iydK5O2cn6PfzhGqKPjWS3JQSDCG93ptQ6DzyDOks5TUIqIo6a1Y5B0IzUjZs8C
Fa2ame56H3JPf+Mq/jkHQ61G6b8ndXybRf1CpQw5puDNw2HSxCfQpZa0KOplW5CiQX3aFhkBeYCN
hj+LXf2aJf2lZxgdhTrVckQ5tFKATy2pKepopuKL8wJlOiD0D/rEVFD8mUtNIVhkUwqZUZ/9rt1m
R795ae8Fzhvk8F7bPcMKSM9i2AiUKPH41JPzQFiNAMd51QtQG0sjeCFGCVRWnlg/qo8w2lJUTj98
jzBkJ5jCuvGjwLpDnQlv7E8FqixgR75TRiSUs3BdAg5A0YwH3YLK8SoBjDbJnxEyF+IkPsCmNNVZ
WB6BkwyeS13ghhB6csU/4JOs/6d3PTqfyb2UpwMwpy2Q9rmyDNekJbZUUk483KOFyZ2J9Zc61dd4
qE69uUUR5ETAeyyb69gw6ZwdQ9uZsHtdElc7/5YdTxE92uBRpiqRmRdlhqhtEU1RF94gY9hHCzbU
W2jHFMcuSAauokW9rDfezJwjpfqrPXi07umm6xR6ylPhojxFcr+QF+IRKSq8Z9y+Wxts0kxf0cyT
bqLasEqn70/3rh3OiXZuUHnn10D4F07k6mhx9Ic67Jj1ZQzbyDraqEem5ybSJ2zmpgj7J/7cu78y
OZ63bX96lee//7LYF0wPYXi+lrMTbpMVtgSH/g3A9jSZ/cW4mDpaaKyKQpBC7o2tY1Eknod7U6Ya
L+nYdn3/EH/eFJnqaGmpxCY3u7A1tpJwlj7WON3kQQofXZhbUX7V8uXC7KCM1pFEsQpw6wOBErKd
WVvban/PWYKyA2Pe6rgWlBtzeI2sa5ukC3tVZbRM1Gnb5E5E0XtTg5CHTCnk65jAK1A54Cmtnck4
jiRXOsKFTd9ndOhLP1DIrKpRRMaMhWMxiC8KOm/9WtNd2O0po3nVVfWsD1UFsxzXODY5kjzgiN+/
+0vhK2U0FxlGbKa6VxORLFKIRWFBRj30LL2aop8Ac93pgzYTDeSyGdU1N1JHptfXgEwB7/dmseax
58TPFci1AjOgziuiI6nlTrpBrKkPloGC9BRD4lUDGl0U/I1eyuIqMj1xU0OMsLsK+UqDkhvYVGI+
qTKMRpx2HYrM/MEytmYswfd0HBBYkWj9rIHMTqOso3Q/UlO4BaDovm+JC0FuY+w5qUgMMzPww13r
BvDZ9KTpbyQhqUmosupLHkvIgC3lEohtMCO90c6sIVGWgtS9hpUpLCW3aa/4P1wYkcpoKiUTWwzU
OuI5UYLjgfPNfDaFaDCRtStr0IWnNZXxJFloOiIfLuEpob8oqNabJLzMWWNQ/KZJhjhrO6PcyU3m
3PheUa+jGJUbkNcAeVU22AGT7JV9w6WxM5pDvT4m9W3oHX0oJ2Lgr02Kqno/v7JTv9SYo/lT0BU9
EDu33wr5DkcFuZubFvSYK6/q0s2PJs+ycdS0UzAH8KOCqDU82HLXyOLs+0554d7l0ZwpVn4c5dTF
bnUTiowqWs8liFS5bF+jJrjW8S9MzPJookRu6g3yIHKRnhBMHVA1HqfNOohVdpfexrSGm0HpjQnU
c1tWKUj5/tkuzGryaMebQ5fJc0fuUL/d1/FTGlxxmj7f9h+W5M9jw5ep2DTIvhY5n+tK6zA5Y/So
ypZQWXozfbD/2r2PZk3dr+o8Sc/3LpCbNud+mFxZjC+1ymjoF7AojCLmk8+ctCq8bcUrblKXutJo
wNf4h8YOk9WW2n4Qw71kU1kMNe/7BrkwDOTRGC7K1nUFmU/XDG+C3YUjA4ZffP/Zl17oaABTlNO5
wfnOLTSeIkqhsyo9OZkwM8Qrt3+pcUaj2Isdd2giSllUGaG3QtpYB7XwRszz+0e4sBf5NBf60if9
pB1ckLfpTqc03BUHZyIZhrxSG3B6eOGZdFTmXisim57KcD+/v+qFjfCnveGXq3oRhVaDmqS72q9f
01DRiOQr8SKMwCmkYY3GAYbu95e65HYpjUazXtcpS+IQ7NDdhHvxfoiRIk+FY3evTPorHeHCW/qM
UHx5nsz3zQzX0WBXKSkHhiT3Ycbm5mtgUPuZoZa/5rh7ocdJo+Eddb4lKU4JdpUidnQ1kf9gdBuh
R4RWPjZediWmc2GsS6OxnsdCpKrUd+4a0fTvc178xrFSZ/n9K7kwJD9X/i+t5bmBa7lZEexUd974
d0FzI14zkr/00aPRTua4Ehw1CnYCTM7Y6ODjzvLiyop6aayMhntrsLuUGlolfoCKnqCggmwmgRCc
DoBZr82zl64yGvGaEjSUY57bnrRcsyh+krMJcGdwJh1QjffvX8GlUSGO1u/elKqmj7hKANOqsIMG
CwRoCROUb7WwdpAK5FdmsAvPI5678pe3HfpViA0xV6KQl0p4gqeoZc1yBuO9wJLhygNdePHiaJRb
uMw6YQrHsbd+NNFTFJXgLt6+b6xLn30e9V+eoIo1y+n8OAZVcGhQt8LB9ir/SvNcGNHi+aJfPhzB
VanIlJHv1B1Q9hpBGVHvg5jP1PTKDHhhMIujwaxWddM0CVeoqwe4Y+jxrtz6nz/YGPvPW5rj1Yme
RbuyuxHULS4yVz74QgjbsEaNUnp9ZOZRHO0yhPoWaTtqr5EnT+o357FEpYj107WihEsPMWqdbJBq
z4zzaBdQ1psbD1V5pdf8eU2ACPHri62lZBg83Qp35iAsVCAcBWFnH4y6cW0e/fMqaljy6AqRWghZ
whVqASZ7Bd3i4AgfVQHPUgns7/v+pacYzXm96xNh1nyaB4Frrd6GDmltMvLpcM34+tILGM13oZ72
utR5ZGvl+CEqK2o0hafvb/5CA42d4r1AEaxiCKPd8NbcSa/Zh/OI4PD7z75w22Nv+EqpmggVbbSr
el2DsiX/KFThyrnz0n2PJrMKCIdr+DR6/aHOMN170Ofe8fvbvvTRo7msEyn0ygOXkYVpAPkpSspk
FRbIEOiYasGXdSLrL7bQaBAbWazXbkULoW/AEqlGkv/9M/x5yjQ+c49fp8wctys4Y/SYiqKPTTIX
D1ayyV6u5ZIvff5o5Fp1qSWmS/Pjmijd4fN1tjEu0HROqDb4/hE+d1K/nwUNczR2myz1PfHzFWuT
eF++ZAfhRG5BeVam7pO5nDozijC/v9afF2DDHA3hSvif3iTSm4S9DrIx24GHW3z/8ZcGwmj8qnBw
XAkBG3kfGT7Da1Q+fP/BFyJBxtjX3bHKVI/KNNpp8iTdU4JMJTieBDWFvR/9nUrpsWY7P9wrp/ML
zTT2dhdSfAb9nucICfs/FHfCCa0oyZpF+hcvMBrVnVm0JPm5ACySAXLPXn+S7yDkDS/alfnuYouN
RneYC5KpBFzCfenekrfwQ/0oj8KJ+uZKWphv1U66dqVzP/1D//0sCfoyBinkMWSSr9Gu/QiHKaV8
CIuhmZ1kFaPwabH23uvl993gQv8yzn//5UqBIOqi6YjhTkiovDNmliJcGRiXBqExGuhe68h9dK7m
8AQIOKmLU1upcRCFLEdOthTRbvt4UyQxkeYW7ZwtVEY2M/Wy3ldlqi7SqErXrPPO7PtHvTDxGKNJ
QdXLtFIyKdzl+MhSdPfo3mvnirgJOoPvr3Bh3298FuF+ac1SbFGuY2a4S97QelNCGZmT6If8Zhyd
R04x31/l0isbTQlWnhoilgrRzvCIDBM2T4viygNc+OixJ7iXiS0179y/SFQ/NrA0DZwrd31el/7Q
pcc+3mKs9AX6H6b9gW6WCCj7lSbrIEW2uf19w1y6xGgKSEUDPMTQhLsGmhc6eZAeOimEa0fHSx8/
Gv5xnfT46bJtjmPycZveX7TelTjRhX3D2FA7FpUKS0k+uj2C7MZQp7C7l/j2+2a5tN/XR2O8y31N
MFtKgvBs7O6aA7U5Zzfom+q5vGmey9crlzn3vz+94dF4j3If/EXIQ+DvhndMf/aOmIAxkxY+2TdM
m5UrvfTCQNblX+eszncsx6cYd0cVCgwurQI2uGidif+WXdt/XhrJ+mhZP5tXq9Du2Nx62NtiuILi
h53KzCjmFH/A+Dev5SsvjbnRcM7ruMR2mWbLMSN0hGVda1fa6UKHHasfAlHqBicnR9EIoNywVRae
UkBZ37/uC7c9ljQorVAPFgrobQX5TWQD50inz0/+j7fu/7jv6eG/u0z5X//J128pWDXf9arRl/91
l8b8+c/z7/y/n/n1N/5r578VaZl+VOOf+uWX+OB/Xdh+qV5++QL1rF/1x/q96E/vZR1VnxfgFs8/
+f/7zb+9f37KXZ+9//Pvb2mdIE87vbt+mvz9X99a/fzn36VzSeN/fP38f31z/xLze7uXovReouhv
cGFekp/lb7/6/lJWfIoh/cMyZc1QVV02LfE8ANr3z+/o4j8sVddFCxiBaIgK3TZJi8rjl9R/oEdT
gebopqpbKKP//rcyrc/fUv+hGVSGWYYFvMkydE3/+//c4i9v6X/f2t+oKDqkflKV//z7eRr83+GP
LFuSZMlUAXCKXEv7nIW+rIEEW6K4Ff34VHQifDrS1ue68gYNG/V7uXllX/zrHPDfV1MMheGoa8g/
1dGkrAfIaCMhi0+GX8LyOsqDe9OeASJUCqeKh02vavjLLy/lX0/89Qn/cE1VRHah08SaZI1jbnHg
eHIdd+Gp6Y0bYsaQhGAkZUinxSY1Fj4KcwLJV9bNPzSrKiqKpliiLKMBHE1Ijd5YdSpF0UketGHZ
QOirOiqgBKABPiXY3z+h9FlX+MtbxElSl9Hgaed2lRW62Nd9oW4oiRlEon6yzvhPU7OBD5jhTwgm
EmV/ZfDT51yeJI9wk6XgJoDjVN2gF9HgUzsIT2xqPQbpxTp7fFH+/9N0f2K42EEQqw9is6qaD0Vd
meTT8erz5lGAqdqN7m0ic5prM7+ZGgD8cX8unwaAmombTTocJe7qYlV6troFoA+pWPnZp3dqc+sl
8GhvBuNJFxZDhgfEwtFOCiWR8lFUTyauL6WEEkaWJ212rERhESKsM5b+opOXgsv0jtWNcjKdFWYa
a5zFCG3Cn7mxHoYXQM8xKnhowv6T+iMEicMkehi0t0iIdz5ltbBSAF20JRVY8bspPvXmrWa+wBeb
9A2uB6gt8tc8QNiV4oAuvzfOc4VTdQJ+Bzyismo49QaQZ5T80RmOKChKby62hL7rhifWpkL/aFCL
Lik/qKDAbE+H2hdRImGhaMvWGXYfB8zWZWdCqXoKLdu15vQFPNeKcMMJzmifKALW1QWKYv9sCn+l
T45WR0YfvcTSZEMDrKlKsjxeuwK3cGNqoU6tj2myruPzoZY9JkWi6tERUPSZ6Ei3SctRrxfyO3Bm
zZV7+G1cMBhEJh1dknRT+q20uzcwyqQuVT1V5kvVV960akt80M40Pray8pWt5Z+uJjFBMuyV8yBU
fh0WmiBX+OIV+imqrXtq+r2JgRkGmYRg2xUow78fhr9NNCbTMoWuXJFxbzIv/zIIndagElrportO
hqiFpgcognFvZM6qauMNOcX7viBR8v1FP1N2vwx9rgoOWBFhS6r6b+Hh3sEOFi+d8K7otafKWHpx
Y96j2hNxOz57dQYAjgpP78BpARY3TPpy5t35MVryFuZzWZvKKq7CdAatz9a74L+3Bb/sCr7Ovp/n
xl/uz1JFVVdlepwhqdZ45+HLmgDd37VuEyxO6gVv21CgHi2x6sY8HKWxiudSuJTmHez5GWB5WKUe
+JF3JPGgNUSMMbWJelstA2EKPmZXbKR1vtLWxgKPT0Aj4BosynF5xik/yNmK35NatDET9GPpGUSE
Y/YcaiVadjgwP4VtuU6XWjbR9+Wre+ut5U3xHK0hXC+cWU6x7ZSSV9mYSBjcnq4FIz4n4t9bg6Om
KKmaoowXQDcTTa3PQ+vWvKfSXXnDuwctC0ZoqL08zMQ/MKC+j6qJfEDcaSA9Rx9lZ8U8B+RNcuoB
GR2gl/w227Wb4D195TnOquVrvcr69VTAVPH51v73PkeHs8IV23ZooKAHq2yr4o6EfmpVzNMNxkhL
XATyD4m2fQz3w9w5No/STbJF6TVjS+zsIQI5sEx33gp8kjOVT8rqzB32MUFYou1OI1tAuehRBG9T
khaoIEHuK8/Gn7ul6vRcIz1lBWsooJ1xXjCWxsZZtQfp2J0wUGbXTcSdQ2gHt8ZDz7KI9Iky3Kjd
Bjp76eys9NBjF54+VdUJSJcC1eYR/6hJOleX2SI4YsJ9I4Olui12wUKYfz8arfO6Pn6/mqoooqTp
lqGed3RfF+JQkq3Y8Rp8Yx7EtXQjrYabYFvu47010ZbCD/UB4eKR+mkc3SiqROrIcWgAxW/NBWkK
yqR9jrtZhBtSOi27VdEeCrzOKCuGmI1ajbprTPDMmeHPhzNQfZZk+H5NsfeFKWdin4pgHewyBiHe
tNwGGy20k2fWHZx9BG+NfaQmz6Pn/FZY1yvzR/Cs/5B2zR64woGFB1JfcKSKHtp3y+RxW+OVrmJd
soIrwXjIMc06w6rnaPxbTL7wB0JGSsE3dpZXMu2flXO/tyK7FoO21IzP3vllU9oH7HFiVrNbZ+fs
/Id6ray8e2ea2dEWwJrYzUCjpdCny7NxFECteKev6nm0STY4G9nWMV11M3muzmG6yj+IF0W79Mqm
UhqVYpqipsiWzGTP1p1skyafj3Ff7pFSyS7nvNYfI3Phx4tUWgfWxATUyXh0OVMr3SbMKAC3qN1f
ue4681eRcdSbI4aUorXW202ZPanWvVmty3JmuDuU2KJi984SvFD+lplz1K2E1KqP/gayhADO+4iA
gMp3mazxzzCfWC/uIfsA4lin99DgzIK6zxnfV4AXQuZAO0tZeT3T8EpEOo6/K2w1+XZI7RKWERSH
YI+rThHZjr+AjeC7y4q8vUIDSww7S7lB7N2I9wZo9z7YExjM8gV1hefZ+OxbaGCavafqGcIRfMTk
Xlf2lmUzMJv6nZvPqwXVicHJBGH0WgKa1W9DHAshWYXHRljo/WvPXlFHt4nFUA3MKsfRMoThWWjn
HCePyM2oOHuaaAdawGrxBH0jkvApXTQBxCMGw7IyUQ3ZOqfk1pOgvW1jmLreoal3penDl37wjTuZ
6qk4oLXaf3Mro+EUwQafoa5oJkeo0VB3YrnUyWqKp0StCmBEwcrRe2VGsRza7Ny4Elweb2U0TZYt
3VQ0ToNMz+PNhRgHqp76YXFyTbSYBVs3JYRvKOZUcnmZfKX8bBQFpndrHFU1oJjn46GhjfPklS/q
JVxQF7gsVTu1lGPBmiRviq6e9/lrL4CW6RurpGnQr+e5HbYuPjhYv1iZsS5S8FPfT6x/uCGFsxQH
VbZWqiqN69KFNlB90evEk2Q6P4rW0+ZsHJE461sXMOvEc51FpbCoCvHRCgVwi8ZR05HBJ654NHo4
bt/fz3ivxw6PbY1mKey6DA7jo50lc1PnxqI8nJwCZyBInp7aYioAcMgaJMEe4hS6LnvhK7u9X2ND
59eimabBsmxwoFWVcZa785XKwB1UPIGMK2diWFJoJ7lgXjJ63r/7hDqbFHYphng+NI+D44IbqZ6b
xvWpyisBZOGsotIYJbyH/Wn4TFJdx3tavbJ+slUeLaAa5h+Wzr88J5cdF1V3hZwpCBblUxiuIZfG
+L6qP61ImeKfjVWOiiuBtTfclySGeNBYAIiYFMS9Ke60TzfOJy2/U6uTkz0k4qHrNkl322fQ7l7z
il7S3XrRtq1efX2jVlt2y2GCA+zS7JcJ6Hn8BqlBVWcBhDJJAeSoxtPH2LCruJkGKyNfhoBvVNTn
knmDW4A/LLFj6rIj+ixApphdaPoyFp/OLLdcFfb5sFQxahM+Us4cA0J+1OqEDOcGS6/6qLun2joZ
6UNucBJaGtyICc5pLitvUfqg9bO025fo3fUla1xjHCNxZcFNxOU8+bAAhhflVrduTAML0hjfsYUI
DBDuPjP/IMws4YcZ3MvDXvZOnLANQLE8k08rCmtZfXfqhda8SOk+UY4+7tEcb/UKn5OF12Z208Ox
ZdfMQlvYhrClitbOYnNWmI6taLs+nddvXiogWXuRIGN62nOJwxFigkxf4PAIEDTF3bTnsLMs8DLU
Vhm+guqK87Nu3DX1nceP+iByC+UWlUBnPtTWXFJmsgKvAhQhB+fzXF1mMyXYtNq/VUVwHkAE01S4
7TpkRYsvf121caRoXUNz1JPnI4EVeh1v68yscC1TyCxpQjH1pcy4Mmp/201rmqExZlWZiZTLjvcK
3oBnRpeIChDOnxjIxgVmH8NMxCbQTDdh/lEKe6BJsCWAdByVs5ftGsSb5OzU/KGKIVbbZYdH1Twy
dnGHFfnel0UA10eTo4B27KVnB4y+CjJkrrNpLNZthNvEpMBbMDiUyPyVgJbt13k6byy7WcvGNoF1
cc+ubjg4zlS3QNrVMxFfBcXWqENU5rJji8K0NNfDGdgirhNx3ZXvLr5uGmDYWfrT0RcibSeurSMp
nD1o5qK98YJHHOCxD8Da2odUUW8H9ZgZKRUDD4ayxsPWL24iZW6AJvKvFCKC6f9t6jBYiBVd4TBs
EvEbnVnMMs/cPlHkk6+sAfmzW2i20Uo7YGmMcx6IvnQHFqR4VIGV11MICFClgh7XLOcoDusuzSfz
mCNpZ+wyD5jb6/kLF+9rP35wdFASdpSAG7FlqJHd1GLHfoux4rAOjJ2X7G5SYm3hFMMSds3qSmVt
Vvr3rqlmofJYA24wUv63TTsYalA5m4kVPVv+Sx/sLGI+ACnxEfZvPX8md0vhNTtI5c4A8epu3AZr
sAenv29gZZkunon9i6seFVCwWrlTh4Wg32QUS7APECXSgDDes+Km71/MegsWnwPTSYAWItZbuKGo
xasTIh2/SacYQCamDN3RptauGexCXwBXid07ILEY0r1KfmsHZw5EcSda/bnJes6DNThKloFiJ3O4
hi8AHYVCmRyHXd2w+wdYcfIuVxZQGXRxr/qn4qW1XQm24TQ7s+uFXQSU281vNGfvANU++4fgtcPc
5u3kulv6eCo6rbbFB6nUHiT3k683kbObvJq9aKE3BR+ddtq2rvwVwMqJidlJ1r2eFdbGuwgdDKAm
nFVvLqWLpMCdFW5q9Sahaozxw1TmCq5ZHIWcAi85eaYXzJlhPxHUuzhbO/0KPDbgB7us64Or9FDi
X7Pop6bcnc2v8QhfaOECNnURLfFrAqGswijq5qk5uedlLpLnB/lVgKkyLGJnLop2cBLua5T/P91g
bnJ4yecKciSc1PFp7Xaht2A9aI7VnhI+s5uT9iltFppo4a36YA7pOUVBmMZondd9ZGf3VbghrDoH
azNgvsjCM8FPVLS3WbRAyunirYFaFnrqzDPm+tKyyxnzg/eEZ1j67G6seboPXwSIQLihTJpTN6tX
7RLId3lTE0vVVwZxl5P37CaTTpiISzwiMHI5wivBtsNfZZvghzoRnWl/LFRb/ZFcOfONhOvnmdkw
GLTEJkVD5gR93nF9OU+l7OXj0ErkU1AE5qzxM1RteTPlgIgqWcHau5asGeJrANRw9PHRrW0rtTaR
TmDHz/W9p0r38JS2pRheWTN+zZlxZ8QPTSo4VEvSLNUYy3usvIh9wam7E0yXeupqcmqHCcTCf3O/
xaMrnCIMQ1cNXTJHK5NS+RTJB714Cnx2FZlWP4ieeFBxFUiy4aUSh0MbWFfmTNwKx3MmsUqCljpp
KFqeHMKvra7ohoCkvZdOZ5OaAed4G0cZAlFwq1Fy54lN/BtIpi4tE3kP3M6jnw4Ajk4w95RsZb7j
fvzK9JNV55AFRDJDOrnIUjsBgCsg1Wbva8wZm54aGP0wtO9S/GiUGzF6bepDHhzS4CHBh9CcA7XC
ooa0pzGAwZqQaQgDG+wme06JKDwWq3P6AJD0pJ8WSKYBorGTCtZ+sUoMPNZtmTJtH9v1SQu8ENay
Z3vRGnCsPIcosJQ3BDSWbESO5YzD5JR4oU3oaiHN+2k+a+blDAL80XlOP5z78CN7TGeanW7Io/Bz
ZI3m+UyfNU/hj/hVeso30kp+7o8C/9cOsFN9QO0iaZQJ/lj8SdzlIM3D4dQIyx4IjrHt2iMgeGWZ
xa9N+NbHu07eYKGC858Y3FTtSgCzKJH98rNlo90G+VZMH4F851sG+CDPoWZJIR56MJkROSwTZW6F
iw78Gux/TEubKf9tTuIdLrTZJH7qCXOnU4N4p8TMxhR4NmM2nvzX7zssB93fO49hKmD4zhGQ308j
+E5xgozq4YRHipIvO30ZBFtVnUvQg60Zm0r+XtVt2V+RgpuI2ZSOreIJYRcqVuF3ifFap3ti8eaw
w/SLKKMqLRof3gCMzzk1Py7Ht2DiZtPyFD0Jj1k8TffQHqcEQ5kE9dvKmYFmDpDa3Ti3/aMO/rKf
YxShHdXH5kH68E7JQ0xvOLrbbMkNrfMdkH0+wHqO2jPJL906N/Ucwbstr5KH7EV7wNZwjkpMgNJ5
y3T/QcmRQYcrJsh9fMmu0btyg0vvxlhCxBJfktI2lvoKBEsh3ek3+jxbe894bkegKGflqvogEsjC
iRj4SduF3NpO2SEhmgozFD4L3S7n7ha6pg2DYV7MOMEIL4CdKH6EJa88E2sRb52tcydCjKbtfoo/
5ZW7CIjxBNOzfeEuXbd7Zdks9Z+ApvCNmmME8QNLcZhlx4TQ512Ofd8jYyrJZsFgh+Gs7dcaMVRp
NmDjQ86q+ZkZx75Z9cqZJbyA7IgzaVBO+Z6vTs6LQjIxTuJT8gM34KcaCyleyS6+z3PIoASfZ/wp
sOcUlnij484lVZNSx24Wa9sprl1Yj1jlphE2ZrNLWxhd8WPZr1timMzvr83SWJjxtBqI2s9ab+Er
dnMMq6l03/7U3psdpjC+OQHrBHUuJkcZgrtm2CwLHeH71GnmGT48Goz2PRWwIqhx1eaHU+yRz2oK
D84CEuGzZZZtYiFVzx1t7Vg2hpSKNNck2PErSZqbKTTfY3g2JVzqVBkDGVduFVLEDby6RanuUmeq
lDctRxMsLCqbv6wNaKsLhNFVy1Q3GeguzpTANknElqwF6TsykVdOEb+HQHRdOWd6NFNW2eKOpc+q
VsSm4cTDKa4NME4tI9zxIeaHDfkOLzTwyzhJWMvI9SFJZ6YWy7bAP6jxNEK80GO/H/+/RaS4HZYN
RSeTSH5tTGkqlKJL29qTTtKjlVg9SEE4Q1lKWqMzr6xTpPp+m2p0TWZnYFnEXAgNjIJtIqYETShl
wwkm0hL6/r7btg+wLefWrD0wNHy4qoicvHXd3WXYJcgziRDxvXxQ76CqQBDGf7g5gCQMiJjjWXku
r5kjTCuxZvIXJgVCb8N9L06m2kscTxVtgrQ+MjBosolllvTtg2zM4uomKqdtM8OLlQUKQ5MutQuO
ZQAkD8HHeaDf9E+wBZXgzlX3CNEUpudDf8g28lOxdFfxtpoNa5eSMesER35WbfqDaocLYqs/+Lkb
pveH5AUO/l6et8xLyh5qYR7sDbqkY5cBRqewr3GJX1ThbqgOHURg3C0CWz10wZSIL+bcTIcOLqX4
fhtHiSUHt1fY4FAED8L9eW7ciQdu331O2Ybfiwfya+Kj8iEwR0Yb4sQGMv6nYUDxj4UmpMCJflBO
wJP/L3XnteQ20uX5V5kXwBdAwl8uCbryKqqkkm4QMiV47/H0+0P1bEwR5BChvtuOjm5FV0uJ9CfP
+RsHl72VvsUHaOtvMXx0hCO24x88lTBdkV7Sn7g552BSseh56dh3GKe9MdDTUbMfb4xX/xmuSvA5
+8xTCKHGT1Cq/Lc2nW5N+7f9NPmJKtiQoGy5qn62HFqUkiIeGKvmT7ZJ74tHhP6+hjfWQ3Nj743n
8M3jfu5uyrv4s/5ruBH30U8bXUxOrCeSwvxb6m/CF1WlrIwINU9otLJudXXaqqNxF7ef0LOzqofO
dqRtlN3E7X7o73r0j+unAPaRtg3KbWMAJnNyBbNKDh2OBwc9arva2aojNfsRbVB/i1AlWQwMEYzv
JKwNJFhDB9l/LIsSxFO+2nikcijg97wZ6kkoWIg9RjFiABx8HyEcY6wr+p3eSc19XD9KtbuO9Hs7
+JJ7N4hcmgt53Qt7lkoFICRVCNOQ58pwVqOa0Lfq8Xkck/xRUoP0tk2UfuW2vbbBDHf46zPCFpai
UCLRqJWweU/DyzAz8CDqpOjZJaG8rgOLE7MsbjI5+j1Y0hLE9p2g+7FuNCV3iDmEbCuKzDkxOyXs
MFeREbGi57DCtHMckp+6wExQNbHeHOpfMgjZAGs8kG3Zxgb4YPrY0cVpypVqcF3VMLrRqaZUP0gY
YQQ+1khNvbW9v6NBWYC0ZbJBU3YduXpNiOm0+/DWwVBBDuswCZ5xnMko7TQsU8OoHR4767ETzeH6
Sf1OIf44LlN7iEdQk5xgEGcEiyi3kzGv4uDZCkZM5FGd7EPX2uIvWjlBMP4qDF5UQ6iiqYkrLKk/
y9ySGk7XmRaXt23Jm5H+YKkeau7esHGMzXQc2vJgSbv6nSZ38qXKhJ8ARcGtwtjos5GpElTEo1Id
j+J7Q3sKyvWr+LP0qO30o7uzbrDk+ES91D9iEP6mfuWopygafI+jtZSQr8U7eGuET1q2hb5JuiYG
ANE8oBKpBlsp2EaRQ0iiuxg1Ym4VcP8fG+1Ba/f2cxLeesptilFNcUuUh8BziNLzQMFpizdVO250
Cw2n+KDUmNoQRGA3RpqS+BrdvftUkLz9JLnPHeF+uAmKDTkBApHhll8C0Q9+ZpvhU4F6EmKdIA8q
xFuQBCVFsg4Il4jluI++1px+YKzMdYB6Bx4+BIEosy9iZKfSxHyIzWntUUcwybbPUECRoZikX2P5
OOblHcjByFHNXgcwy0WZS73AotL4AUcSc12EOKpEftQU909oR9mBosjT9aU5z9kZiq7q3OsWS9uw
rDlVlaewb7Blse8TAYLeXvyoaV27c4NfimiIWl+GNkM0H8/C6+1OucDTQaBdzSJfSAFXtt+fNh92
YKrmiW1UQXpsbXy5FEBdeY/Gb4DaQiLg7himUW2uNzk/e6eu2grgPJlMgvGOLf246SFh15WiFskx
zMJ2U5q4HRgujzyi+TCJFgopFxqbNpLGDrJJds+58b3X60Gu64xrWLwGfkqArVpvmdK8DHGwFJnO
gzP+eJIIQBsIB6drZZa6UQtVJrntdUd3jEi5pYhRyoKSzfXxe78sZnOm2+TRKQ3JwGLf4W0f5izU
1L5SCqM9Wvck3Ui9Ao/3w1VnoOjC9ifoQ5icxPPeip/0yvHkDeLt2DOM6UsTHLL0NvSfJfsx729z
fRO6u8zW13q8jfUNjvZ5vWl6pyseVPzJ0ZzzHKwuesmxtX0V4cq61d1bhKuRg8C2wNM2A27C4952
N7ZOidpR/vCcpGrdEyrVa6xvgs/JZwU9AgxLNmqwzlHWnH4ef4naFd4OqDIh3QlbflLYxDiZkmH8
gPtWHez75CFEa+v9EY/CpiXhinAoi22hbjxzF97WyV52d0gvt/eYJSwM8ryuyVROeDkV8DFYMJB6
pzeTJksJXBW5OcowmWyjfaTGtxpt0a/bunxt9OzRJ51/fWLPcImGYtg6dWaW0bRY34P/DxObmn6X
xrohH6nehDwDezwpTH+j6jrYrrbSUEJBHLBp+30q1XhSZZhhX/+E826bPKtUINq6rWhn7G3Zw5q8
0/v0GEvIdwcJrC3NxxSnSItNHWIzh4BVY2bxQs/PdylHMHhMQUAG+HquaFw1Q1QGbV4eB6Osbmpr
J4HFm8S6oBFKC/nFC6OMEZEK5dEQ4ATBmZ1OLa7YjduVGY111rGQlX2VxgghFX/87imTcOiQlCZe
Y4HXH+I8WwgEL7QO8lQ1BeEHoZk5px9n3Pd+GgzlUUplm5rF6LSph6cqPhw6MvHDXVeEIUVA7wuV
udfrs3s+zLYN9lAVuiFk3qvTJfRhfQmk+bwWEedjlVSohyOfhFMk50WDI7RdLZ5TZ1cLrZEW00DU
AzmfJ7LxCCyB+OnVEWhFvSeR1dWHXhq9VSOML6rADEak+UCBGR+L6/08w4ICAaeXTDGJXFApqjjt
qE9vTCmnApYkAyC3Uv7sT65gzbGppdu0VNnFgpJ0X5sYnHMhrEGIWhstOBi2BwQzj+VtPcpbs9OM
Y0WdfeHzzi570vuWpnLbU9hX2W6nnxfmsQQY15Ofh6LGyK4f/vhtUW2NLK/wKae6TzBgAl2nlGlH
sIXimkd04X+tA/R+dC3RtrXVZJvEINzLoVfqcbPB6ivFwnjhU89WDHBVm+Bc4bK2iNRnX9qmI769
yDkc7Rz89gitd2XnBRa5IvrlF4sMxLMLdMJkG9Q9dHDRhGbq6cDYVVMpsNyz42D2KpBycCsx3jwL
e1Cfgzqhn2hAaMjbUAgAiTs73Du9VLNKxMERRzTqmoktvqlK/1z548EvguzO0ECrecNIEVgr8ltD
5ztsKVYxQzceXdmznzIXC3Z3BN7Tm/pNa0TdQ65jIxkp5BSM8VWzEkq7ZWg82r4EbmhslO0oflkA
eSXf/Wl7voSXCunUkqSwiPsHu9DJdqe2hh3rANpAJlCp0Q6Ag5o920nqhGrNBGDVs8tNufrUkB3F
Xq39hOFZ7Aobnvhh0OvsySzq4aEOFsLT85cTQwYMEX4M1xOX02xmqkCzrKaKw+NYJ+HasygJt3KR
YXOrZGt5JOUXhLV70zTRE4f5Z8g/3aqW7Te5lu8j4W7UXmu/asJejyV5gFJgY6cBDV64vt6Fu05C
o+kz+UT2Fx51PO5PF1AhUq+xrTQ46p0U7NSuVR+VOpM2XlsLCLMsp8bNQBOg1hJnJE5xZd/JJXvf
bwrJyVUlcqSqBQ3oJtsxGoMDZLG7xMS2O9KaXRBX1Z0mebe1q4j99UPh7OZlIcIHwLQEUIbOjjv9
crXBQs/Xu3bCddk7laVxR4UNRz4A7AgUIx9u9Y3z921yTE5RhwnUSMza7IQOTtdqy2cR1r/GuHpL
/Phr7EaHxMIWRqL6Jcn+9nqbyozPyaMf/B53Lz+Y0qWcK6c9jVS1FEZc989p4KgoSGtH027g53xJ
05VXNitPedWTe9hIuIsmGK34IDSDFaPCS9Vbd0WxCQLcUWD1DMlahpkRWJWj8l6rMAMy3XGFUNI6
Fz/NGhDwT3QjYVXdlqT9YACJ9rEVEWmxfZiuhuRZ9A8tGJ882qMCV8cOrsTp5NzBc+hLFRfrNn9J
lJ9dsako4jX6Afl92/8D+HdyggX64ZJXT7QXI9tbXzGy7dJXVb3toNsoK7BS1ZOOdA+CoB2wH4ql
BiKrKMWHq6b/I+XPETnypMDH7hCZ95rxaJYvLlk846sW4zcbPXp8cPmMYykOtBj6lj352IchdwZr
JX3j7KXsFegH19yaE9iUP2oTpVAsuNSBQ+6UJXuD87vA5hlqQZch+U6kNjs1Y3nohsYQnJOqCn6i
J8XpBg8e4Fq0a6OFpclJzDI43co0x06wuRPs6ZenywSv2EQOCq17xninE58yONHjY1UxeXKx1quN
HpMu0F9N64ed37tMYuYe/frVb24q9ZuqvSnaW9+R6MqfvPwtlu7R9S7GjRZ9HWHd1lTcbl2ZSsyL
Yr0MQ4P+1FevFesapxEbOZuAYhmu47VLXQNoRQtypIsObvPc+feZ2HnWK/7DOPf9FhVmIypZDGao
aoK1YoSrGu9xpf9qu/hxlxh327zNdJyxya6TT+mr+tD60kbtUjSvO2B0WteQQOlIzZFejmqcSwFJ
UFGzM1gNaHHVA5lJGSt0qoBNgry2+qbovwMpX6XKk/3a86QqYX9JwPkRB3O91yJLdi2fPpDVLvmp
gMjUuTJZ1i9gY1YyPrkyNuIhbjlJ+03/DoGgIyNfrsIvLZCleC2sT2X+HEa/NUrIkcBOvD9Yfryy
vc+29ykov2XGswxuxn/NQPAYt4XNexdaEXC3JHye/FE0+2Bnuyb/BogKMDNO0SoYClZss5N0xwKd
Tj66OFjYTXzJuPnWLmJO9ppsC9W05kX8UY6971AHVzQgXhEWvvdI75p8sL9p8k/SJ2qD7U/1tk/W
ZOnRRU8x0Nt0nAj1SgPMQdYGDJtwMvB8XJWyE1k/O/FFwnbB21ARwo2o7Zwm2njqGsc0/O3NcB+n
O5sXsnsTAGbsvtsVicmDMA/FsA3LbTdx8oYSWMhd+P6f+wG7R6DosOSwLZH9garctyb71lPNBYuL
E575pfs9mg5FvcbaQTGkTFuKz3Z0g+tSKm68+tWzDvH43Wx/jKxMCwqLRdAxVaxxH4o4x1gn1Ebt
XYbdtOVY/S2oeI5C/k7bu1I6RuCjogMvs17cRDHwgbuk2YT5gwFcJK1+RlNVuV9F1SGdtI1JJea/
W+VTGx/d/hhScqz0DZQRqzygxkbB8CX171P3QVV2wtv5yY3m7XD0jJqbML4pmumRr457MJLp+Kik
t4bipNo20Z+H7it0PrV9aeJtcmiyx8Ha9RizBp/LCILgs9I8NZT/3a+C7TH2B93e2NYdcPZE34t0
b1MoBQx1Y1CWzBbSTdp0588OEhMsHC89WSgEfWcxbIZZdj20zyNlwACEaRzWKzPFIHZQ5GMYxt1h
LIzuUasLbVUl3l3ai8CBrO/jPkkupWjwCQ2iHntjAW6uiAiCzVat16aRgGbA5GhEH89uP1th+rnG
xbkeRbaJTRkMxAQHS4Fs1Ynf74reIw/T5vK2xah3FdtytNb9r3atKqscUUgwsy3sE2tjFPiZxwao
zzHbIUIuFobk/BFKZATvcHoN2rKsz6UppVyvQiSi46Nw5e7JwBizUFPUcl18xFqFy7iF0mJ5P/um
qnD1QqdgIQg4mxM+YGIJTgzI6Q0+y73qjdKao67HR55w2p2XP5ETGLZ5rf0JKgCEdd00UHxIEZdD
363TaPwNdZzKU85Cv/4p0+yfrI7pSzSbWonMMxXoz+k1042xb8dhmxzHWP7m6SN398C7KyPg3Rni
Qbc516+3+B5WnTVpqDJlYyzXz1IAaaLG1SiwPQ6rrnasLO3WdWT+UnPbeko0D/pEIw5GmWKyl1Xu
xtXKx7IXn1Uuw5sCt2VwBckLdp78NmsoCYHSdl2X0coWb2bPpQUHul8YpXds1+k3wzWwiE4J/UGm
zQPrYHSDCJHrCDAc66NVUn/X9rJYd27ToqcZ1Js8bseV8Hg0GWB2QzvxnmqAFh5FxyaN263mYS86
yHKzE42GhWqVraPGU7aeWxlbHYO4nWVOTJgkBJJR1dWuUnJjj3ZJ6vh+8GtIcTMflGTXDWLJZXKK
XOadg5jJlOgaZI65ylM15L2baWN0FFArVp1VfR7kcL8w62fxjKopHxuZJV9cT48wTXeB01Ty5PqC
bXmg4Gzy/g/NgvdnemJrGDEJ2dgINkZlvxbNI541+TY05XIb8+5WOvHYW7CEuhbgF7WntQygwcGB
GLQrWF+3h8GUGBoUP8na45gLOSGXzK3tMLvqUih/vounlLogl2WpE3BxtovzwDJ83R+lZ6MG3pSZ
/rgp5JYUgeV1Bz/n0WIQFzTend5PSV7Pw32P3wNMq7MWFuh7In82h9QvDCCTUyGDt+rpPq5tzR14
JknPTRHv9Fptd0XNKEqjdsh0AVVB5MN2BJunTcZyyqA+2kFNkABbYuPpBGF6Qr0lNJfgjBc/TJmE
HpB7kFWkKk4/LM27NIzLUnoubPzBa697VsfiQHwQO5xtUIDT+lvbuE7vMoeJj80j2YS1OYCVaiVk
XlXJP2ZJ/7qwHKe33Xy8eCCzk5k3nvSzt1/ZtEE4eLl3jF0k9Efes4ba7NzY6m7H1D0Yrl06eWR5
617r5bXG/7U2qty41XUFJ9XbPrtTqZVqmADtvapOiBWMP6ntD9tiwIGwhx3x/sF/Javyv2qmnOis
POZv6bEu397q+x/5/wfqKu9l7/9dXeUlDeq33//1f8ofP/9rkwTlj/qt+qiw8v7b/1FY0Y3/sA9J
bQPSVUjhT6zbfxRWdOU/1PkgfBADmXC1Jmm2/1ZYEcZ/ZBIA4AWQUpkWAqfjfyusCPEfUmRgcDUi
BUpbSPH8hcLK6Sk7cVhNPIsVAxyx+X7vnW4Ew05QVBVA5fmWdhtpdnoI3NRYXV/Yp7nVf1rRKCwC
wyTl/E/24UOO21I7BNFLDN2FrJdrBPzU7xJq33u/loM7aj3SqmgNMK+1r36JuzBbSJRNu/l/ttV7
85Cd+Qt4NNtrjs+KxwDGmzFoTqfK8kZK5GydK77qqGW+lOU+vVD+X1NUNmmGYuo8e4PKky+E1Gvg
6e2tloyfOyOmYhICVxpNHKVa3EBwSA6+XR/gC9PI+OoaKHVq1QDUT6exbEtJjxPq/Z2PXkjiUjfO
XbddiBBPkw3/dA58DmM5wR+M+fEUCfyfLVfXYd/4wd3Qx+l3iXZJASXanRxFza/rvZplpd4bZL+g
/aMjNEQKbhrtD+uGrDZF4c5UHbtu+7Wi18lBCnXFW4+uyEqnjkG+Y0qamNtGCONPNybfAzlLt/jM
5C8L3zIN4WwR8S2a9p7HhHg4O5urYID56Hsaj3NCYDERSvoAl2DD8dwWDOY4Dmvc3u51vvlg8Xpo
gsz47oVwTyW5WXIiubCkT75migI+jIyVVHJgawDAkBFJnFGvfsiuJ9/IWUWwdL3nF9YW0AneJFBb
J62nWcdrLao7r4dX0amVfegJN+O8Egsgyov9YVRQfOJIPHsPxuagNGkqmGl26g0JyonqFPr7aHT/
TnH+vxfVh6Zmi0ojQ9/Dy1Ad2aTc5Zm+vTKb/L72qmjzL0YOFi6xD7sF6ujpJKlUbilaWKD0+qrc
ILVY3HZqY62vt3I+dBaYWzBsJNcnZYfp5x+WAp73tZZDvIUNAVUJCczh0EZxQl6sqf5FU5o11Q6n
qgOvwNOmfKbJTTUzd5Iuqb8kIY6ao5WIL17llgv1oPNVZ3G1aRo3E0UuCt+nTSGNExalLZNY7cx8
52eQoYy47Bdm6PShOa0FpgamMngjrgbuhtNWBsPuZTVTgN2aQnkzKhU9jBHCGwRzedcJQ/kZinZJ
Bfx8wk4bnU6aDxPW9GaRmC5kVsNVrC+WBJEIeyEy40psGwtH9vkwTlOlALThehBnYL6sKHqg2UbF
jJHdQuaruCm02v0r5Ob7MKLd9L76IEcDbzztEXnkOHFbYC2pIqFpXuXmXuYeWaldwjAq0pIHyoVp
A5KB4gDkDvAJ88Whx73pq6XSOGNVwHpOx6xbu2af3/Z2CpM0NEiKueR1/najsYcBRE4RmzJlKE57
aWa+p9qJ3ziRjdKDkZbJTYxgnmOFSvlXJd73ATUM22ZhWhy8Yp6K8X2kFr2+pYNy0z5metkc5RH7
0yzvoRr5Nj7y1/t24arllkWKSiFuERwjs85VXlT1ZKRLJ5JDAJ9VjfaxMCiAruJOBe4cFKgGG1mp
/8hNjRxoWTf1J1vpik+BXeAvev1zptZOL9spDTaFapaJbMNcUDqo08hM4rp09Fh1LXR3YiXdKMhz
DTA+vOK5CgHhrIbeUMZ1GCqw7K63f2GBcS5zZhskoah8z86FNq2E0vm03yBWtVVTidx/V9VOXCk/
mtD2D0XT1Qt9PjsWDJ4BANWmc2/iGs5ui87qlLGuq8YRShpuqjbARS8DYDVk6dv13p1PNk1Z1NqJ
/gVHwxxzkteqhzZy0lAbU9BYSUwBfFV27UNp1Cop0qLTdkPmhptxqDQTUTjfPOAe1tyYMfJrzvWv
udBvKNE8xNEpoffvzJIPxyHoqrFuhFShZFBCpZPM4lmPFf9zMdn0XG/qLIA1eOzz4OHhNC3zOZRh
TK3BlfSkdnIZ1b8SnRhy+V6P+prbb72hsV6vt3d2+tIesnagyw2biNmcnYuG1IZmifeGU/q2/QtL
UWVr16V0uN7KjHvDaUEzIMTATwAYhYkyWzlh67rBCJLHyfPIvVUqG5WxDI8Vp5YCodwMGqbLEWnj
Vdir/nYovHBjRn1w0yEu8JRIEbztvvG0u9Gqg831b7s0Ajqmcqw1wVN2DlEwRNxKRopVL7lk+aZV
YSSDS/AXosepgyfHhSFzME8hEE2gDDItsQ9LKGhcFEF0tHqGKMj9td8i3RWMkec6OYWCnSrJ4X3F
kergxyzt9cC2pYVF/J6SPvsE1ZyQetOxPRc/8QolUjK3BdnpR/B7TNCzhQvXrsuEftvEBVyxKqfK
LKPA9coatZ+qrkmoKAPgFCNOILmshwvX8sVh0SfIoDnF7vMTxROZMKO0YWe5WZBvtFzmrTB0cm2u
uczgygdQprtWjm9ID437rtep5l2f/7ODlJkhGwnWDDC3Bc/idGbK2NKl3pyWZqgUj2QfQS9HQ3Ro
ALn9GSVy4rU0KgvbfAY1mzYE8Et5wk9PvAJO8NNWjUbuJS+DRuma6letfEiz+t5yJfyiqdeqEuVL
46CiDND7w204bts0ggj7u62gpQNt1T1M4rxxwUzgfCTAkE+1BRjNME70WdTn21inyKUxOACdsKTv
KvFQ5UrxNGqEEBJKMY/mYOY/rw//+YHHkrSp5xAjkUOfhyxDkXaNZeCbmlYmxMs/UUVhMU82XG1L
phUX+seVqU8pa9R/OOxOxzzpNMzMgec4OhzxT2oSUhtN0/QYxaW+d+PAuhtVTSyw389XONcGtBFQ
cNP9Mbe1VcDBpoXFoAYWo+iLNLzxxqrax0OOCW2SWsGeGr0M98puQGAJKsfXB/j88qJdjYCJiwV9
23mGwssNPayjYHTksnHXPi/lW9fMqm9dGYuFps6PUpWI0ACpQz8NHsqnA5yH+RSPjYPTx7r7O0nd
4EvaqN+u9+e8EU3G4N5g+02M/zmNM3cHaP61PDjDqChvUuarv4JUWWLSnC9LWuEBAISbjBsB3mlX
OhAYveIjU6E0ZXwwKi2HDK4EHNcVyHw/GKCT/32/eJfIYJy4JkBNzlq0xgFlqhobOKD7e7UspHvR
tfrCaXdp9DhzppeWNoGYZ/dQJwOVUvOYPS5FvaOEQMTHZfrExVYIjUFskY0Sc0/GkSpB1wfwGGKF
sCWpQuO2Cb1+YbldmCMkcMEIo2xLPsacfv7hTo0auSWxZhEjil4csqwwDonkFs+ahsiWgu7cwtid
7yQN4CejpwhtyorPYqU+auCc6bSXWIF0o4aSZGM7F6fmKun7pZvxUucmOYtploi0rdlhVcU1CedK
ahzJRdwz9GVo694fWQ6fWD1LJg8X5osnFY+I6ZCarqXTkVQ8qzSKwaqdoixsnku1tsaQecl15cL4
TXsJXLDQKDPM2ZNZ05KdlPTGCTXvLXEDjThH/VZzGu2ub6XLDU0wcl6LHBOzRS41ZakqudoAbyvS
56JLwf+R6bpzx2bhMLrUEpRy5Ni5wg1SdqcDJ1lJG2Ao0zhQKvMnNdNVeMNSfuzzfsn/YVb/n0KG
Ka39P23NXnyj5gvPMnlxF7np3bVlHpdr1RwDnOBSxf2k1lVrbBNJUSY91HJMiaDyvt4VqUnMpw5V
Zq9NV02qVa1n7Yi6pahrBJfM4LaeKK19Wvbp5w4mw1uptwLca5QM4KbGDLjX9fmZAUn+6QpYe7bQ
VEZEIW82bKUf+q2UtY4+QDPyfbW6b/q6fh0wGtjodmJvTNeVQjCSo3QnqsDdD6aW769/xaW5mwYU
IimMeOpbpx/RwOMAFIAwUaYpxc4ThLm5DKCL7JG+0NSFzTyFeQQ61nS6zyveQ51ncCs68DJxEd2n
CBsjBORJ+V0pkg7BDrVY4vJebJGKAjV2YBfqPG2op6ymNqpbRyNrcghUo9mXtqfFyFe7yr0a5f5C
BevCEYKio0x5hxhpUic/HU1lrCwmfEBJwUbXwbIB1XqgthZWzoVuAcGngAS3ihjgnf/64civY8r1
baehTx3mCER1cXNTRGG5H+WgfJSqcQnqfGmlcuhPrF8SsIzmbKUmoQgNkdWIfA1du/KGotmOnki3
bRhmn4ciln4kahdKDpnbDoCjbf+0GmKghWSPmK6W07cbr8cpRc9tQNZpzuv1PNzLVG/oHdmARVdG
IHYlUureWtX85q7XsAQAvtPeDsIX68wA9VqH1N87cAzkbJv8KRaYSrsoeWIXliUYyVTo27Ze5sQu
WxGdD8pUo7VInb6wx6ZyFGAxoilFf+/Xh/kaeL7IUSZ1yEAMyPykhtTv7aRTntK0635d38+XViAr
ni0NPFyR37WaPrRld54ky0nCGPmlu/GzHIWVHjm+f9EKmxmhejDp2vyq7CTbGnFt7Ukk5+4+rsLs
Jrdbf2GdX3gfMuGTcwkvMaS9ziScU7+TCUM6R0k843cXF1WzTkbf3oAFMuyDnHh2A9w2VF4GN0nh
QUJUfmgrOT7YqvFH7sxkrxOVbAcz8p50rQVvi7Zfue8Vuf1yfUTOn1V8KtE+cQq6KhBxTnd+H+ha
HwM1cchxjIchD5K72Cthe4yuu+tiAZRHybWFZ+PFhWVSd51kKCFbTj//MNkFIpFtZmfImdTR17Kx
xFqW0erx7DHZXO/exWX1oaVZ9yoSnKGc0VLapqWTDphQ+mPcLSRCLvcHZV6q1nAZ5zdig12mSyau
dzLLAr7vNTJ8/BrcaCrscOlxc7FLuB6Q+YDFZM93ZRi50FY6DrWoi1DwymQAk5WcL3TpUitT2nQC
yJGtn0ewhdlPEsBV72hd12yUAf+2KO+Hvw/KeaH9TyuzeydS5KpQ1JyFwFvu2GR669R9NnzRcrcb
Fo7hC1lpDZ49ISyLzmbsZi+ATtFA+Hk1Nn5Dgy6jZuEcgJVgd9N6ifW1K23lplet8rXP5fhFRLp0
59ZNcKslg7Vkd3/5W8xJDxU9a/DJs3XZ4mZjS1rVOYNQEOiU+mCTyP7XXjHLnW+kf1o8bNIm8G6C
uhpXRh9428EKFkb/4hyTK4IJRLANG/d0G4aN68v9iHxcaU/y+C3qVVlRJQsPPWUKbefXH2UtBaFC
6H2gVk6bMXPNysyMIa9Kz7wdEy/6FBG/PnDXVpYjXJDlQeWZG/CM6U/JqpO1i4zHqyCj92NoyQgt
LIRLu/Xj98yiAozf4Hj2XedYrjWumpIBoJyRbzJh/Ju9Omnko7bAswkpmNOuR1ADDSohXASDWsPG
0AYnySNv4ZCbdsl8gEF6TSlJXpxoRJ22Ujad1eqdj2IpMXuDlGESIVI0lZ4+aXIEj7C14/xOHioS
VaobohD294csZR6Eq3jv8kKc7WJKtp45enrnZL6d3BRtWK4x1yufr7cyA1W+vzvI9VKCmGDbgMin
5fzh1hCFHzW1ReKjVAesyYTuBY45NtLnoUUcWsn6KkHsrK0ecDrzf+mRjVW414KNwRJbkb52otKK
la6XubSr8t44JhL6mQtDcek6ZWAnVAGk6zP+cxEVch+1ckdWQ1b3iSdDuulq82m0rASNODQZNC3R
P18fmemwmM//FFyC1tZ4MsyriZ7X4OOVcLANWRxsAr/C0SIL142hf1Nq6cv1xi4dGph2AgUjjKIk
NDu5RNYYvQyIlTxzI25gLsBJC/XmX1w/YBYhRrKmQbpNe/jDXLdKpJtJwDiqvbHx6jR5Guu2PF7v
yqV9YxoYhlE5AJF/xjbThpg4mxpBgcIogr5KAmkUO2ny+GX93ZU0NFddtVrZcqcs9O/SlEG/JMeG
3gLV2NlapkrXhqi+9o7qSR4ZyXJyKJEUH353pCBSKyfRy/XOXpw3KnnGROkGsTE79YpMNC1fhMxH
BwtLVyP8TIADb6+3culspUfA6XQSXyRET+ct8EthdYHSO66bKA9q1WP2EQ31Qa6jfmGrXZo9qAka
6FaSRaBMT5uKS82QdCUaHMtTu4cIkc4X16zTfV96CEwy7wdPCrrXVLjqvxhKkq8gz8Hr2ZhSnLac
y2ZFilYialH74EuQ5eo6SVJtoaBzacLIbJCZ4j1k8gQ9bWWMQyNoY5XjrvJRVLS7BI8gkdn/5vTG
bmAq4xFPgok6bSfnKobsz+t0tHtlY3f2sDOGfMno9tLBOHGPiI+heNv6bMwKjxVZan0P0c3t7hs8
Uf1Nh6oxni52aTjlkEgQ9uJuAehyMQUwQfBpehJIn6+SPK29WlaIMLtGQ0hUTwvzya2H6oXT0dgj
/dYeKnCguxFdosfO9tOneCy+X98UF6M9RF6AFfLQEqRZTodYG5UqU3p2RYzR9DZW7HbXGnL+A6W2
AC3uFG1TMarfeC3gZhFXNeqvYa0/eTGqTNc/5dKi+vgls6s6TA0jj/yRsN7Im1sYPWIb2mWxUC+/
0ArAcS4HMgck+ecBgZ7XmhfoGUE2Fsf+qvXUMV7BaVEWZvdCO0SuxNBk9omi59XfPIHgkVS14uh+
lSDrlrW7kjrPwphdWLpUegXVMa5X6mOzuyiV06LU1UnO15JKDk1j+JUkUborAelQCfR0fyUAPeyu
z5TNmphd6ixXjaScoEmKuqdrJhR+kXp+rDhd4YtPTWT6W1so/ToSqIA37lDejGFfrGXXH5CGzVEM
v97+hZMcrAy5R5DtE25o1uvSL/3I9zzFsZVGxodZlzZmWg5Hs5P+/IuWSI0ROFILYsGc9tSyldGL
rRFcUGUNt4XWFJsRA/ujrNZLd8aFBQNcxuJq4hJEr2LWVNCFeecGluIMYMxWvWl0a5FhMHW9Q9NZ
Np863m+gLMAJgP6cTZ1V6m5Z6prieIUJnAmtNf+rXJXxuJObNvLuvTSNFv0tL3btQ6PTevoQMRno
GRq1Dfm5iSOIlJHvi12rCRjege226yzR0p3adMlGk8wKtoDVKztI79oXEaBP7NabLEAx39MW9R4v
fhh5X0YDFQF8OE8/rFEbkF6kXR3e31iRJ8j58+Cu//7Iwd9TnkB9RNY8tU5bqeLOpNQhFCfuJ0xh
FHubAODIQszxD87mdG4J6oG68NKhJs9j67Qd2Ww6W6q8hhhxNPGUHMbi/7J3Js1xG9na/is3en3h
ABLz4m5qYhVniqIocoMgJRlIzMgEkAn8+vuU3f21pfZnRcfd9saOsFmFwpR5znve4fPqi03grS/+
0m6rOlEVATMJU7jWDsXHLu47QlW9IoVmPGXtbe60HtrNLvOdo1q9Mfw4SeXkd6x0LWYzxKXQk84B
0RxDnriXQ5MW42ZJUACecl+UPeasKs53UZ7LnkCxIX3NbC8VwSpZF25GZwmvqqywy3FdsaE4LKMW
+XVTFAvcxpR9fmPaxcEARzlLRVYDlC0cMHJ0M1JZGCpuScO+80SuIdFoD5coleCM45kaW3yvDerk
7B6aXy9hvz6Zbi3B7dqV49tkSHEbngOT7xOjsvGyMgvW+BINBzEqReVkfEuHaYPgXgH0TuRmbZaJ
LLHdgMHii1LrJI5t6Mv2oD2Au23Rl2G8VzNsno0Wuk/I2FmIxO2C7ixzKYwfXcymxBgudlIM79Wk
l2MFo3OA2shA7Er7GjM7CEIEzs5BHyGARz+zC+xoiHVKUomPBVg7iYhahtWTn0sbPlWJXh9EaBDO
e7Ul3IWmzhkOxSTBpCg5CXCRUshnAZyB2sifcSIfnP5zGGosj0WsLvsFXcHGeLLHDN0U/mMLOFJB
oF8G3H1majGcVicSl4Is9DZlvqTLhmE74b5h7pfzVS2mPN7IWesPOpTBuPOSCkA8HxlbX9RTVKGh
z7L4uoxilW6CbBX2QkvrPou8KZfNGFb+rcwX/AHTgn3kBLRU+tt4FFpsI1vUw/WAZkkcGnQDDelI
03CV+hkEvqqoCZFPcXtzt142k/o0J24/3Ym4dT5l/Tx/Vks1VdvYMJe4SqY2el94Yt+ipDV3ymv7
q6RZG4bcrhEY/yo3OlRzaT66QZPSYAXKXMZdgoQEEo+H03nejWMKz7ax5J0meXLrjjp1jkamuX2Z
kmQMCakR/rox4zg7/LNuyl09u/6vtg0cUu5dv7yYHUXMlATUwfAQQczBDC1PrNvWCwllqk5xe1+b
57Bpa4fMAOCYLZBj8VqWfXLypWy+dVrJe+PZubzL8pj0ZDlgF1BDfCJ+rygKd5cEfoZlfkISHdZR
I14oJte1PjXxotWmDhf53M6uquBjmKy7t2J1ql0yMWPCVE6qr2FcYMlRYbfbb7K4n19HSdzUcRiT
ptrHZR4+o8xHi+qJKBNbBlX+XYWjWcgo1RaHAsIOhtl1umqCUhdeyrltsHwIqrR397GK8YMXzpre
VXntYBST8UMksUx4QXPTiLNKF+8r/kvpbZv683uuXJzRhcF7bhMmVfAskQsQxxT3q+ERKGW1szBd
1B4ylpecUqca3Z1ME4rFNnUif6v1Ku8F7zLhNznEl+2coWXYJpnF7Nkr6/aUBhJBvexbn4GXmkiq
VpEYC8IYhnRGMV7W2Fk5ghG1LeSEj6xbEedpknAubyLhGPz3V5VGZOYUuAM56ayIxdZ+oXa0Re1n
YVxNKOzcdOXFkireTuEWSQOvfM6qozIR/rmDkBNbTcuiwIw9Q5cOctY+WJuEj05hBnEY6lU1jNIj
LGPWoiLyp5n00G4ySL6EaJwpzhtkAM6DF3ZYTtpIYevDsC1aL5tZt4TkNoNJIRVPoY4b4gusk3n6
HR5ea50H1zErGdij60unfupslUSS8ychsdj+dzsg5EugYe1mLdtb0LX0MWQp+hgK5QDY4a2yj2RU
X5ZDTeQAYnsWFsJv1RCLp6XwSv53qtVTnLU9T1SNh+FP6s9/YZwmMEqYXUE1YgQATeeH/jOHPTm3
Ng12ZZQ/crnwmvHIjaqUW++6GecW0aph52fVV3YlrIhLJ9525zixNGCx6Sf9e9f9HzHw387Dlf+/
Fvji7b1r/yj+Pf/579pfL/jlbJ+Jo9Y5QIhKk0r0d+1v8kuMyps+WwAM4q93lrD8Q/v7C90ww/6z
ETf1/Rla+7v01/F/oTE/03lpN85pRGjx/g/aX5i5Z+b4WZ+PDIBv+75U0sFcNyk5An2Wdo9hXSU3
cyeGn7SA37cpeCaTQcoF8M6eUWeR1Q+4wtgjGWsWf5N4PTlXQ0tiz9k7pS8ytf/DVb//vcb7Y5j3
93Xs34+EwBiyGteIF/L700lkMTQ2RLtSDHholwEeQBbU5K8P8ienA0DH7QL5AV36cXKch4kaVExe
smTvzdMuv8N8aDwkosBv6CeH+g1B+mctyxmdB08eIvAAR0SGcD90Q5nfFxMOFXs/Q2RAxPY4kCA9
NLLaD7YmsysLkaLgrKajfZ3P/nQFhIov/yBXf95MGU4423W2o9j1bU5LkeQj251vFG7AaTV262M6
SdffZ4t/zpDsWiFu80JXd5XxhbpgYcy/DF6W5vswnAj0cpgSPacUSc02N7b1bh1W13wv8iH6VbYr
MX6IT5v54Hdz+KtcJesNXxGUD0szcGBPOt7XgElavscntGM5NiYkm6Sv0+SS8WzUbyfhK0PaYBs9
TePMd/surfMm9dDcbpQa4y9x2sb1dhaZR7hlldbptqri5QX7jvlzgValxMotI79a1TMVQtK2dtyM
sd9czkU4GHLLXP2trQx5a7Vrl3eUE/bZmqb5tcF5+mZgG5E4eRXTB7ahtTxUuchnTjwonG1KCfo5
aTriFNa2c971NMRPWQAQnI0h1oAyQM63EZOXkzudwn/+nOBjhC+KVzTj5yYx092ZHUIgEsXiaxCL
9gMVak1FOpryGmpZUm1NAOVsQ401fla8ke+tlvKdt2Z6K5YUp6ty7djes04QsOf6Qr/FnsaadPW4
M66TEzRS502T7xJ/qQxfPJgXWigvvGiSZSH5l97pJfdb/1ag5X1QKifWahY+Fi9imKtnK5JlILvX
3q29KbrtOo3VYzspMWD30wSfvNk6FBCUTe9oKMZnm9Xm00DjkGBOvsgvoNb6EaqSqAmRGM2Nqoxd
NtZi6L6p1txeJ6nFftpj4aFQ6q37zTWm/AJTBt84wdCGSCEqiQeRi2HaTUGrnY3C277C06/0LrEB
JYc9HaVzXYsa67RKtkSIWDRaZFs1YfswuulE1Naq/Gw3qUXEG6/LCbVMiJRYH+xq8vu28ebXysQF
ZZbN4w+JwtJ3iiQRhcNYQPbAeTKBvuOg8NoME6MF/rsgEXMeqogoq1FRaNrS679oCh66CBlPn72+
6SYqAON/qboR76AholLfRBkdJs9fFyP8IK7w1lndGR+jMSJvhNal+dD6SXGdVbAPCW0MA2LrE920
mzKplte5lAEBAwNGL8SchRWWiFnNW1ZzxHrvZar/6hXaDTeOCkuMxSbHBLtCE7itynl9qljxiRMi
d/DrFNT43RW6iF8a2HAPAgZnQCRQnJXnH1PhZa9S9YAHcyiulgy0bjNWXtXva+vy/Ls9tti7fvUt
0duMx160duSXBMej+6U/m54uXc9zk+rcgS6JlJVcxtRvxBYPebz21s7On9eGcnRjeP++WB6gD34p
PncpGuVtNU7mVnt2+ZbMkidpImQBOWfRImBKqyzZVznd5C7paRhoG8vJQVljg0+KJfNVZU4Cajz5
ZHuz4KjmlOJ09CYbCIBYMvkZT1S+qPKQdzrvtn7mt3JT0Lc2mBAuCm+x2l9uumYYOc3AMXd8rnny
nZI/8NzSNuc1zTa7PC/8X1e8Lj/b1Pr0bV1EULmVmeNv2jot9F7WS/0g1rCu9yLozIecE6gOc4X9
e9JH8y5CEVDtggzM6aCjwGSbPOlKe/BDGfbbdkmq5GLWIQHicyl8EirlHF3hF21evDbscT9oJL8J
Jsg5rbIfBYtZ3VX3YeY5JMi5XbVPiSVMdkF9djRzyWO6HOsaN3fZeWdHIwlDxA6W/KraZ32GArqb
/eG0TIny97MX43upjSUvx8Mf+l5RupMHvCr5JeBplZtYTKnc1QVKXywKJx/EKkfAtCmmtHip+5wE
V9uG+TfpLWGAeU853wc0g/OOVqLH+94d7eMUBTVma0kwLPumhPBEwnGa2o1vu1Rupb+MBSads/6C
ocKEjMud/Gbn1z2Lr3ZG75i2Oa6H0rRy2PWxIucxaPN6o+N43hXYon7DR3YINgvuhM2GYdrRT5Yi
2lD/NO4mWEf/6KxiwDW2TdLt4EUFPN+C7sDPgqtlCuuPblWn784QqlcvAeffBCBJemfUmN+EDYE8
iCN7Hwpr3pFmlsjBxyqukHLXqFo+OXHvvptO2g+BZ+hb2N2d6qJjWnB/FmtgcgQf9ktfGe85L2Zw
HjCOjLi/GW9xcpRmesIpiod3l7VtX08J5m+TyLr31tTmoVOuvwsa5d2zLcQoh5RrtuRhHIQTx18M
349pty4wyzTROKljlZjkjs7p/Jznik1mKENaWxO3+mOmmwL74tAuB4Ur+tcqoDvcYrCNc2CsxMq2
G7N+AZn16tKRfhhvc9xjcjox7NO2SjAX3Y5eoU5Y7jrvA1djxI7fw4F+hjJ9jIWkk2pyBUUm1eGd
9VrZYear3WMIl5o81yIdHvM5jt/kMOh4m62zuemDSGU4boox3Pvkz5zYe/VFgwacHCZZrs88m95b
lxJejVmhxwZSYmo8XvjezOPktg2Rd0lfji/rUuXVblkkK4BUs142ODjbuzgYg+aaBOCVPUUsZbDt
h3R4CXn4qkOMKPFhgcn8a+H6/e3ERsFzxNuX4/Gfy1cxnt8PTCNIXfJQeSCgi/z2GdaOfI1KXbCw
z6FzDPo8xKW0yTS5Ob4Jtjhr9ecQqpndwSRp9JQbHcALb+OJCJglGFE3KDv1h3iZaOAIu+S8DNVk
uhkJrL9elD93m4YsJNyuNYNIrik+fGO1n8c1LbxNbtz5gXyCrnrwhqCer7Q3DJV/GvIweBDxYMjm
E5p757NG4c8a5vWyZYUfyHoEfXBWUmySRHns0ms9Y4c7F1DeDXyb6qqdfROdVMG6xYPTEYM9GklO
WS4EJqKJ9nGcWtKi2lgTO0RsDjnwBDQm9bGX1J1EtYBPbMKqH+9H07TFPmkSdexbYau9bSKtybQu
sfxVU8CdD7zKvreOERFeusK9LJ1hID+jqMg7CKqp8O/8kjeOjcQRD0KLMT90cwkGqDEKEfejiKiJ
9LCwd7mrSK4VY+D5IMeILPgyh2x6W8Rnac5iNYXdZL2ovm2GyL4pzHnEJmRfrHeVQ1TxriyTGTgG
p5BNUoyWKN3Rx6q6CLDBY5M//2aQW0DMNp0jLESgPlwGttNfp3U+hxtGHemGVe6QeMxMlQ0n1wpQ
CzuLud86OoqYIo6swW63uCdT10ytGhPXAENF2A8Pq7Va34yzX2LIqTM/PVShOx/ruSnIgiucHmPf
eoaSuvGALd/B+nS8R0NaBfusTgV8NIWVpH8nx1ocptQR66lZ5ooXo4jYgVbU9Zd+WloHVfDkEuEt
0Q97LDliDo5ZlI/EU+k8badt7GPbDGtIT9GbV1D+b7KMJoR92c2BFvF58In4K5D9zts5r9LgZkgC
h9+V1f1nLytzb7+4unQ/Zaaz/ZuUZTrcV4FmxtuLoGCb6nP2YOq6qPr2W/f0HzTibygd/tBI7t7G
t//61o6Ypd6+Nd/+5283b7X8Ixrx25//DkcEv5yVXGdaL/JTZP/nYfvvcITjiV/OepGzhQfqQmwX
AAP+gUeEv5z5XPDgzok9MB341N8BCc/9BVoCWkEc6EEnoQv/O3gEonha9D82vFBzIThAOfb5N/Si
H8CCxCNBZar0IdDWDY9dWeKHTAkqx8++4ZfRYzkqafeySddkK6FDmN1ZvQ46TuxXehFGQz9/8G0v
iKIvx7g8uXk2zr8WmIToq9hk8z5t4n46aZY0fRLl5LcHutfanoIk78kRW90iO/Rh3U6f4srRZAT7
q/GOw6o6b+fZqcD+MZYd4Fq2yNY8JoMXVl8TY6Mhp4whImLHTtToryVw5V3jayqvAiGy/GpZscqt
ipRKT+USmOAOUpHcA2t67ZbEtSB+kMz9i41tYZbsdFh4JKvGwJcXU0f4j1ycj6NJv3SpuZkJ2sS8
DBPfwLlWviTxwHfqkv0vDMhpaaaRPJOtO469vkm6NPnkuuoVa2wvP9kAkyBaLab+qxs/BbJ4DoYx
vVwBNNt9H9IincXISXMxZVPC5Lr3Z29P/INmcYI78inA/VSBwOJxdqipQ/Mrk1bDZQz8oj8FTums
F4xTaTWlnc2ntVIrxQdnoNpTZTv/rnPi7HoC7NDMxhzSXDqU2lhm981J40BPetqgvI9aB6ndFgXK
7G0yZUl2WjuHcPJsCLwPfhOgtvKk7RJCmbuChPXESlKXaObdC7sEfn6/EtXmE8Oa6nehPbyTGXHG
D8qsRQ56oUjobapFvNBmLm+VTtSDkVGwKevixmQhybeVD07PwDX6kDrz09qO4rRIz/+GAQgJ6mWx
GiJtISkWZD5bVFBfAjuRch4An5QXYbDY6aYvLdWXM6bzZ4lwmEDeRZOrW9Sqfi2lHZaLDHRl3JWj
6olsGs2QfSgoi+/sSOfh0yXnVfxNUpd636o1juwjRK3BnBalU3Vb28ZtxWbua1+Qz+tVY0MtRIM/
+JtOe2vlH3Xclf1K5V5W7ql3rRRfojiLh3zrLK4p9+6EA/JzP4Zr/BK7i0udymR8+sZAsByB9kHz
182s5g7/cp2kWXcWvrDAdzvys/KbaRVZrA6u4qXcL2cm/b7qtO7e08xM+Smc7RA/opFTkrmd1pB7
ZClr+uFk7TRBFGIY9b12U1nfjkkd18OucN3aO2aeSsiyQvXtA7NBQZo9lHhljhXKXPh4lZyiznRX
VRklF1U4qwthdHvLcLPZ0pDfFOG84pwylcsjJVT82lcDmuzSE4c8Dun8W3ZfyEjVe2OowXHPRRFA
+lC/9daVaaM2KSETRXt0qqrBMTdra8QPMal4DNbwMy8dupnM2PVKzMk5unppq4+AhV3MJIxJBhzY
6dMyTeqKNa7ElXuNLlsovXhXm19LtJm3ts8+1spLPnRAIpduHXPdu3xguDcRB7GZDe+DQpx11yBz
/JjUgvQS2argwmUlvGQEQwT0lDFGW5x5OeSejZ7o9tYHZsf6snbG8Votat4y98KaLk0Ii6z9wm5h
W8zPxNT0M0iGz5BHpiymB7Mq92IQwF6j9pMrN5kmCEH4hV6UVTIf137pXogEqoCJJAEIDGkPcZGA
SwRSOJueWe7OG4kbGHt6LkpNh+QU6dxMs773gFO2JWX/IW8NYNJAvCnjn+g8so6SrRCB/RiH/bRL
y3G6ssqm+9oAW60eaqpoXm4W69j3cHbMMQwH9WHUVh4dVyZblB4u4dDCHkRAtrETON5VIJMRa39T
fM6XKj6bTMYQ1iJ1iO2UnWQzPFZ4sRyiCMGHSaL8Yg3BQfN6Km9lE3bXpaPUB+z75WkGy3pplEv5
h1mE83Eo+ncREo4irZnwho+nh2FUFg/dzt94w1JzRcyFAMS5cttSUOa66TZzmvkUlfUbFCvZgZlx
V3nkvRsqKv4kESt1opY7ayfmvP05plXRwztkGR8LEZnTZGNxYwsngGgvoivUEP1pVrK/HLP6ahZK
79ZoxDNsdcN9p6b2iNWc3g0hrdQU5f6lncPsJoc8g/1JKI6279Tbks0MDTVtf9SXZPaKZjqm6/ge
cwv3oRQCOe98aJq6uK7ysj160eJfBWuWvNQuvDTMS9L4EFSObLYUx902ZZBx35PU9dFA/noR8pz4
XNMIXIwybE9dPPr3XrF0WyfPEvcEEXTyNktu2k9BHT50oCxb5bjigwPRmIyXYjjAult2WBrWD3Ps
Ps4qjI9YSUSvCuubbSONf5CurrYL+VCXOE74z+kSh/Dq1bLJQ/vFqSeWFunT1+6Iqy2zLYGgfnRu
teZtn5U+0XGRuxGJpXGgGpo+AO3F+8KA37J0JVvVetN+AKThAeodTAGTaTMoF5JBrrrxtiA1q9wi
G2mLrVNmtTq0qx8/DHk0XIvKllhQ5r6+npjnw1fgIfAn6c0k3k+S9/GwGHxHR6IuirL2e7xI4OJG
oI9Jrrz8XiozYS05aJ0xTUbMzWwx3qShrBSm/HOtspqgrqSI44z0ST8pC7yauOGqcB9xIqXNsycz
RWgNQZ2K6TaJHN18QwUfZW8iolkmtCYPx9dRe91pWAfq9KFND8jLxi309Nd6aJZtnJryWMJquE+0
U2wjcMyPVdjWyYXDWME9MPCJgJpAaQ+oDMtmOwGJfxgd7kJbIX4t02hkohz20aZvQBhC9DG4ODLp
Nf6MUjzu6T9jsMxg1mA8Y+Krkyen+eQ4i7xei7DB1cIyrK37uPtiREZhFXYYNVqJ8jVr2/jgD/VT
i5oTxN2JL8+t8VaFVXnjxHn51g+N/+RMvWEeP4bTAQh6vKzNWqWgZmvCq58uz1qn3bHpquZgzRp+
K5cl2EbwrC7yNX4zWU8Vl8feQzLX6WXSROOHGDvCasMX8tiUUzyd0lIWziZIYlIOOwGMWEWPvU7I
iSjLmfHQ4iRfBCYNoNUmfhrC5nOWLeNjS12Tb2RRxg9aEMIxnBct1xGI6/opO4eKmXC86uE7pDub
K/FogqwZ2HTqtrxYAe5vpmEtXq1NHz26wXu0KrwzYHCgdkV5P5RM5hmwnQOGm6wnrtpvCeCOVNS8
2jlobmQZieOKR/mNv+T0d+EgL+oiro8d0JHYxCqZPiYystcyj8dtAVwWbrDvm09JOZ1T44eIDWN9
d1Jgs3GGfRECwX0e44XZXjYTvuJXnQ03ZC0AFbfSC5fjqCVd61Cn/kO0Ju7nyR/wpNdePzGjyufo
2SRD8GVtXP3Ezkjo9ggSwQWcqtuiLVjDre+dyqj0PhbgAjehY/JP2PmW7xXTfpTDU2efZuEOx9g2
5628McUeApW4WfJa3xSIIW4ar8kuK74i3QZO714zC4g+tt44XAWLT7pqqqsAStVKHdOHS/EEGTu/
CSDsrIfVd8bHGYf3C2Y88DUqmvNkS62R6dc8mgEiK9EF5pvFa+YDv/RZORlEmi4zFUhZLz3xngzD
GN6oQSsC2DPX5s9MTDxxV5K3kOBtFyVkgUCRNtNHD9C1v3GcLoOwhtGO3hX5pEGeJB1MkBKPhdvn
ZdoM7OfoopzwxpvdVe/zxie2AgTMeoSDAPId4jmtks0MjJMfIW3U+ygDF3C8+hx1g+Jfec0p8Qc2
ZPqCbamHZ86rR10xa342b1QBOSjbUK/1JzTYw7VjnOXKTOE7bvn2ZlnD9EEPQXnVwGvcNE3qAWca
0oOnEEgrDuy29mpqCs/Jd2FfXhXhQnx7UffHsZDNKYrz6BSGzQtOpQ/gDsOuDtj042V+yeBIbXve
6p2tSDR3QhMdHc77V15Q/zFn6d4GoxEvo7HFkwcx7TI1XnbBPDa6YTGNKLlDbz04vivfdDTUVzab
/Te3D+Lx1rid/WJ1BEgZQK8raJWIIzrNC+3gzqsjVd5SxUevIVYy66WZEZxsgxKzEALLprJ+buRi
v+VewNYHmyupj40XzcOpqMlqzts+FsdhNvHrlMum3WNDkGaHoJGTe3L9muCcBdXjyfQ518ORHS3s
2gCx7l2zMIarqxLkhKltNxzJ5+r9fRJ3cqL3KniE44bK7DSVVBmXwoZGE+ayDPYtyAFvwVan7IuM
FBo2O3Sw4BhMMZhICDBJrqd2iYu3eGwC5yYjPLt5cOKZS5fk+FylQPks52FU2Ms1TTuy4D3XFhBF
ZBbDw+t9JFk+bLeHOstQQpZG9zl8G0ZHN8Gs+nAHo6dYUU9LE+4dTurbHBEccYsVlIqIcHTW8DDN
q86OVVknwW51HO62ExfBddFx+TYwqmL2gXWou+OK2RJ++9MyHZ1y+hRKXV9mSDz2PjTEA+iRe9cX
nTwMa8bMIyvVFxfP8NdpJlcnXuvo2RnLdd+vXnuRORgHl6SnQ5sSSQ3biNHxpmhs/b7MWV5u8Imo
jwFg+1Vi25SMhOgzTlUzT74bN5eF0s5lboTdh1VD7J+DTUfZ8rG8Hbr3WWCbTubV6n9pGNMMGyFg
sTVLw3gD3z11dEI1fl3qtbt0TZi99yAorIFh76f4a67BYfF60HiQlWHZtuNKRkMe0ASWgM8XxAwu
hwgcxGF01Z0zf8T40GRedrV4+XwBk1LcL2677iF3eoc4Hz/F3bIcYuD7vUs++dUMWRL4uBXXyVKJ
m7wqGT8yMUg+p7LR+1W447vfOdNV7ariYPGI2zZVIr46/aiuCjCaD/lCaM/GHRKGTEsM3Omx28Ci
mhjT2qK1W6xu6N954Q9hQ3hQvroJVxiblEXRWVs/uzIBfuu019UJq1Y97plxptfjuJSwFrLwsVvy
6mnM8+rUai4IFpTZdAqzYdl0k/BOyzLAI5xsdlUYZAqIV6vj6DHkxJut3/ezHG/cOkmyY5YN/Usp
xwrKpTO3U3rn6rodL0dIrSGFZJjbSyf0+/iuH4o0vKgAZFN64rpLx9/1QP9BHP9GXOtfIY6P8ptS
b/91/e03I9LfscjT1//5/WO/I48OSCEkozglEQhs8Szp+yf06P+CUT4isQjBFgDk2Wnq79Bj+guO
Z8hT4b9gdIEN9P9DHqNfzrQFsm+AK6G+sXD+O8jj96wetAZAl2hhEEAT8szv+wF3VAsCxmxNTlPN
iGkBXoJGx5TlHX+57vSHS/NTltJvh/KwVsPMiFQUKFznn/IHGYD2vHLAlPmE/kBvKUZ9RrXjz1II
vqdC/eMgMJQQDCaYg/xwPgkA5QjEdIrj3hxCIc2+j6Hq/vWZ/MlFQ7VFKiZsfgCQH8FaO/nJOjTm
xMUdv0Zh7R475tYPNhiyn3DIfjyds24aOQZTn7OpAnGc31+zqHVNwQThVCJq6jZYfVY5AuZO/4Tb
9eeHAZUWKF0IAf7hqo2RSTF96QnAGP2PEzYnAD/tePzrq3b+kn9C3JwHkyZfsN5H2KLSe/3A6SrT
dbKLwZwL+OliMmTibHwdkXJZ8atOi98PP7FI/Nezwnger1t6cUJDcA/8/uIJwEI1xf4xijJS0NoF
4IStYP/vnxWvNhZMOOuGTAm+P0g8dgaFl3+cZVBtRThkG9cEhvm5K3foLX52p/7sIv7zcBiLfn+4
ulHrzOTy6DRpeHBLEQI/NeNdsRJLyToyPPz12f2mU/vhpp318xGBQaxCcPK+P94a6Yg2o0VMZtrX
bnDlew+rHiCg8kp6ZzgP2aZqkureRjP8JpGdqdGOndSTmyf5ipqJLp3SoY5f0MQtEapiKysCeYrs
PtAVn8YDWT7rZmD82wOfH6eucue3ClKa86CsII6PmNvB+8lt+/EVZmZyjirxOTMkzt6PEe8jbUwg
h+lYLDq8oPNXNw25bMfFz+S/pac+P/bQHeDCsh6xKOFa8v0VzKIEWvKijy1qz73j5zH9yzJ/W7qO
FmRc+5/5mf/ZmXEYYI+z1BnH5++PVw+LR6Gqjq2MAcrMvFwkiUUNiPr/418/HP/6fnFmZ93s2VM6
DH+05rIl/ov5NBwjcqC3GmIgKaHyZ37of3KQ8zLODsi2wabwA9d7ArVeyqw7MmJyLoLYgdVjGu/w
12fyJ9eMxgZCBeYmZ5rxD0uTgAfvTVgbzWNH4J4lG6fMETuVmMD/RAz2p0fiAKhPIQdD9Pn+7oTA
0gyQumMJ+e66xAPh0HUtbDOkOP+WSPu35w5fLKKNsf6BZf0j/XhYXGE9pzkuAuvfvKkIJo6L6Sd7
+p+dDsbl8TmmDq1r+MPpgPQNro6ro2kTQuCAdS+K0WMfaafg/q9v0Z89B2d5pAjxig8gjHx/4UyD
R1q21EcnlcsFMUpyp4Im/omI7nyfv1/tzmdCmE/CvoFI+IfnIMJrIYCBc+zi9C2EMnHTn/NRTCOi
D62Yl69eb/ufKLD/9JAB2ztaBpzAf3QXK9w8FGYpAQqHYltCnTvAu8SQQy3t/zJ3JttVa9m2/aGr
aMqTyi1IO3Nugw2GihoYrFxaifKvf11E3BvYEPjRXuWVop3gHLS1t7TWXHOO0cdpAfCH+Nhoujfu
k3rrlzulIHWYa6NPtz0sxC+/ziAY+sxV9VEj9An3oz+ZT7orkD5pXjbo0dVox2W/oP2IBtF/ckxV
fo0QaRBTTVi92lPOmteCrEikVtW6ED7dqXMfH8qjGRI8ivAPK0+c8/lRsrg6PYy1tZJrXuloSSqF
8SiRAm/xnc5t99pjQDHcltDEioNVt5V+5xctR9deMoDaIWrtO2KQ7abnSI5O54tXWq35jrGMsSQF
Dw09TM5gN7ayyufCi6Q+Txe+bnLTje4e74sQh5EmcUNu6nTi4GwPsYMX5sq0BzPYa8mXkQRWM507
9hrI2AqJNd5rgj32VgQu/mysdXjdWWX6yXcWlKMIae2zdq7SZwmJyj2iLVwe64FGy67ETUCqiSyz
70ZbtrtUD2YWN6jmqwOeZQQsRW4ulyEpsJuiJh3rpGtnxFVZM0t5wvBfjbEgAEYlWR7QYeL1Cq0k
k4BNTmjlICFWa4h6vHaDpUwQjxeQ+UIgO/s0WN3H0czRBlSkxj/neqmuFctZTbJ8n76XkiZckhWp
OCwcQmn0tzO69GxELlZrf/xkZpZY91Bu5is4sS6dAkJFvhmLUARXQ9sl7jlvUg7nZS0v+sWi87ZM
HbK2VLa9fyJGoGt3HC85NreGl9e7tW6Xd4PrD5+iqeq/prxgGoskmiTCr9V4Xy5B9y6HqIVUeJob
zznJmWb4Do2nBT1QQsW9HIOyKE8MkKu71e0652rN6XD7uWV1R4VW0SLvNiDNWMh73+jq9BQu7HlC
MpY7SFpo9Jfptx/JOQjGhHHf8i60rAzEad8650B7qg+LF66fUY9bV+FMj5LSH5kWA32Q4ZT53hIz
Y2ruM7+nseStMngEu9UNu4AdvUiGpec4gybTaA52icKDB7LXX/GhIs2cc1qBOwdcxpchL71vKCIX
KyGghehFV3SiuYCRzCveeEqnsTXN9XMmNMuarhl+Mh9v8i8rolYadcJLiwdhaL7t1fPJXJ/IBCnQ
vKryvTc15P8aHCh7Tm9O0CUDS4qOM3Mi/DBknrLQgjHXqyywN0Fks8xngnbOhtazAF9EtASP1EOZ
sRuIAv/gBA3u+nQIfOynMyl5jID6ZT2EdJY+5yO9lF1hDssxZ03T+zywzDoO68K07lZkkeaOTor6
6Fuy607k3asUSWIdfmDIgpWizRe6QJG7Eijtj1XExNicxc6RgILiLjPxGHhmVoE0d+rmQTAcb+I+
stAclCgH573M8+apmpfiPa5fctdRehJDLwJCU3aB37jPNakhVbxqJrfx2gjGY0ihZbdDM8i9+02Y
ko7uVCwlDOrSJyaRmZ8wQiiQQfddXR+Er22w6XaNhiEgjLjfuZ09P5Wh089ESAcwbtHX0/dX6EsZ
WuUeVoB5FK4X7UQzwupN6rEv00vcJcHA0I+hZqwsy8rxDxK2/mNf/Kveyx8jJl+EUf7HyMrtek9o
1ZH8573+7x85ldn3btNYvfiH/Q+91d3wXS3vvuuh7v/HhbX9m/+3f/gv1db9IlBtPXUD9F3+tgwP
wwv51lZQ/mfz2VW3fmm+UqN//+U/+pfmy/wHkCagbtR1ToDmgK33n5ovh5YMErAtmAzfPZwj/uRf
fZetXYOBfhN2AV/+AfH9386LQTZl6IO+2GxtLgiK/5fWC38NAQX4OjhtgyeD+/1qCzaD0jPwOE0x
jlYjzozOIys9LO+krymmfvpqftN7ebnd//Na1M8Avzl6b52ml9t9NQbRqGsxxWE0glxIVUgubobB
nl0/HS8chiXijUu+LNh+XHILRaBn4cJRtF977LwKR3K5jfcMnxCM0VmMfavy4o0C9Dc3RpsHKqdj
Q1qmUfDyxmqkdDLdJiw5ss38jFOEn/iQfocDkQihR01KEsMb1dPLovefd0ZOOaYUICjEFr26Zl4z
oPX6YIrTYYnizF3IXK/ztRzjPhjegq387gaBR3A0sbYIwu0h/rlrBuVLWjaa9hhbr7h22sj7hsdC
nqQxinPwDFH0xu+2dRD+XQOHQIA3ShZ+xQ2Qw/vz6vzIA2mOROjMyHFQdegF03AqLobB+6BLL7ps
Wv8il3r/5+fz9cOyXZT4da4ImY7D0at3Ie/TufPnct7sRXDpGn9mC+zqNx6WX6+yNTs5+Pvk5dAN
eXVroxQNNiSkS9IS43URiOIKEf7XP9/K66eDGBzqDRomiChgZL3u0MxLG65CiSUWYKUeqHuW28r2
uzNtDc0bHbXfXAr7Ki90xPn71/vRblbm5USBUmab2aZuOmbghbNMiEbzYX3jN9qetJcPBpU065Vp
02ZlEXn17U1FJ5tOtysIk8I91ijyPuViHD6iivFv1qGymtjf4NB//jpfP/9buhPYQkhKP0znr3ut
We9LKcKcq1p+f1ek63xRhlF76QihkoX0nreau795SLYcI29TBANAfX2knctQhmbTrXGRSoAiSExP
YbDMxz/f1u+v4hHEvYWo/PJa146l06BCozhE0gCqbWUwhmzr7788PNg42jbJIHud/XLxQDVDCLrJ
+HvCyHjsICVdp7IIzm1mxs/50Mo3Dum/rh0gkZBD+2ytm1N4u+ufWvzoM/0GPjYCL2c98S1v9sNI
YrQbHun+3dD06He9st7o8/7mNQChR+eGPp7JRrB9qp+uih3AblQ7r3HYLzBZBq87dIwHTmCjh4e/
/Nm2NcoGteWBvQOXtn2Uny4lfWEM2OZcBpiOvkLyVB7bFrPGX14lxF7tYxEBbsVf9Jp7h4IXVbTV
gHdZioWpfgPQT/S99f5vL8MqtVFRgQ8DuIpe3UwpQ8gZfeXEiy+6mBlAyA4NVvsvrwJtivEXBRcb
NBr87QX/6SuDQdUHlStoJKDR2ZEpmie6a9+KfvjlGeCNZYhmbp1IG9rSq6sstDiQlDT8MKDQzlW1
rrfQJuek9PVbIMlfXt0fl2Iyx/jcZ/76qiWOjKVYprJ1Y+Xl8F+WZjDdDU8e2Ps/f3Pbgvpiwd3o
xx5NNdZaYALuq01RjSHGdxoS8SDIS2VNX/rgVLiNhpASLNOa9PZSLfQagrrHPkaOTBxOCMIPf/4Y
v94vLfKtWwk0k5/wdQOb99UpsyJA5TuPc3a+pCIyj7bTiO6N+/31NyTEgtP11pL3uM6r9xhLIM45
LwrwB5NkjVMuiNdhHU6ZI+z7v76nLfeEXiIMOerGV1WVv1rIahv8TXpcxU1guO2pq/A+//VVSH7f
+slchbV+u+GfHv0Fos/k1JzVy7DN9l3laKzKNGr+fBU6dq8eFIjreFtc7shkM/lhU/n5Ol5RlusI
SWrrH/bzvmb/0mhrcvktCPtUfTJ0UbpVHEjq011fiNQPkHambnbMNILv974CEnOw6T+xfBqIsLAJ
zobFNKepzMsCGcg3BOSOwJ29VOp7iv2WCVDq6iZeCm2q9yg/xwDBRGuq/VrKucVCnFmVOjfnFMFK
rHOUi8W5jsagT3GpjosXxBNBfG6Ef3DIlvCMkNWouCvz2R0Pkw4z39mxn8nxzpuJ5ojJy4hcaEnt
YN0FAaqH2BIlOrpAVBGO1tJbguPilCq/GEotPnh5Zx6hMRDXKrk7cZO6kRF8ytW01FcmHZYVlRkT
vWQcfXpi5tL10akqIqu9XSOvW85mvazVnbENiQ6WNub5knp7aZoY/yIyP/SfIjqO7dTMLf497ADn
YNnR0/azXXjvOj2nsJF0H7rEo3uGe1fR4imYdKbyrrRW4KJusbImekJPaGw0xVU8VKFAMeRpG4pQ
tmWadxsu6wE6QL4y9p1VUX+p6bnkexGi4YkR3OY4d0xvaHZ9G8r+pNwRyby0OjT5yp+yz1U5hdmG
T8OA3cxW8WDiFl7PwkgYsMawguaYWlVX3AY45B7AKNXLCSVTPSG4DrB963E2dwh2V7SbddApfrVx
UWqniyYXyYxX+Q65Dg2nJsgba+d3cKSoQ/nb73IYvhAlGn8qY6fx6jXJax9tpD8Qb3td5aSwnLfC
rm8HkFL+/eKGejnD/dJ6mxe2maJmr8YM28BuMeusJ41r1rnxNSzV4DoJgtxZX6sSY/DFVKBz2Quj
HNU37O/rGRTuEGOQqHVNNAhW7Nhlre4QZxYwlw+oJXv1XvRyKL4u6HVJXG9bM1TRHrlM7+hThXTa
znY67UwisdpG0svbZwg5EdbbMjPHb5HTmf2lG8pafx9kqUSLnqyP1uyArtK6Npuwzc8Zw+XzflR0
wk58CP1UmWHrHdMI3wNKefmMIVJbGOqL3rjIpgi5PgaWtuluJWHSvcuRz3HGp7UEEdLEgzIi4yya
V3/8ajKSaI/ZENX9zo5kZcdGhRwpbrsS1nZUKlgJSLezTdVNNMqZGos6SNa8kNndXDtBEVuYc6Kr
uc8FI5us6b6FvFQj0xve4acGnJWbEM/dXmAkoVsNG8qoD1MoRrBk+LbM/cLLM2GK98brfnKy7GIe
wr5+F9ad7x4U8TZI87Cxkgfq5GhV1xyvaYwqMMSszXBB7DGxoG6TDsPjY16mjUhYSdnBsATzNRhL
BPba71L/ZsY2/mGpOxMBGH+lu3dRZ29t8Tyv9qE7j92ptwsnS3rHHLCaayHTJCyxEMUpvfPvax+A
B5zw8ubosslkOnnD1E6fvMqV+iznxBOd8PE0zgWd18y9HaJs8j923TAU7yYzasWZH8IAPdod3h4e
IeJWD1HbRx+l1xdXpogMQDB12X03rUFnV7mQMH/WHvPrvkrp8e4xVIf1e6lCsBiG2dGdj8ph+uKO
0eaBrjpAjFMJzqVVQVQmFa//dTW3k0oGKyyWU4DXArOXdhEk00hW0WmqcgvNuc7HJo54Gx+7wNDb
d1Y3dxq7GXSQuTauCRuV71n4AxvuQWhkRwfdNcyGVvcKOaCo7jEIAREh/WtWx2xOPX1YGd4ItLow
y/j9wB8cdKG8BkKBEYZIhEtQRn07455xLYYUdIdLlT4CMcFQNHcyty6dqDfUtTVFBcl5KnBPnYUw
HOG7XbSf8Djm5b4d1uiTX7NxJkz8Jv+ZwUSOQt+y2v6CkYca8RjmE+xFFPbGpY/qQO3Ctq79cyyJ
2tus30OUsIkvJj3bVoKbs4d+OZjjaK27PO3p9AtM2lZskRdFYJTZ9et5zttiHRSpKxpnHXicczni
1EeGLDziaBftlGfMm9IGa0xd2g99r1QOodHNonOTrRyjOF7uNZ5pClGj+EskycemcbOvbBF8ZVmT
5pXfBdkBdJErE14WRhCoSbFD5EHnBmBN6jFKZqMxq/NlAKwB0s5CcYVlgaaEANg58LQMqP2FuxRl
QhSNt+4j5WaPS2rRSmMGVBG3ZI2YllYsyHUCSahDXzHbPo5FS1AUishX3zsDVsveLZZ6SnigfGr8
yJlO6ONJPx2X3JZxN1WEGCFLdD8Xi5relxY4x6QxfF7FulbGjTDSgBGVKMcprmvkQaClxqg8rysb
2/YSGQXi7c6FMBLko7R3I4gNFxt9UD7bjQ0Ggrb9xChjaJavoZAa0JLrTEBNlBxY231sbTFhRARt
4M/Uw97e8A8nsxEAAgqE0cduFBqHqE3WT8KiG2HbSVHNh32bt9iaWmPY69xqgB+2U+oTS1csd3T9
QJ36mqAUihhDhIcOK9JFX3tGiKVDux+CdcQ92GiLg6nOarPcOeOANqip0mndgUTt7/J1rfCVmzkI
TOwVXhFLRgtVXLYV08ugXpsi1hOh1ijY/O7RZuvjlccP08ajVAFkRk863/JAYYA3Joe2lh5bXcUE
OOO3r5pRGolCONruFLPSGqBg1X4BydJl2Mo6634Mo4ytoLbluWLwmieWQSTZ3m/LYB9kow7A1zNN
PdBbmEMKpFomNEmyFO4gkgAQYzKoSjhEIpW3WWrK7GZBfx4leHqa3olh5IzThWzL1dkbrO84GMy2
y6+qqp5tqDtTOb+314aM0A6FSXntlu46HisXHOlpNV2enSZffOsi7auouhDUEv19W0Z2w5sGCqo4
95FNiwDbrMZCHXce5tSVBMEidM86ucJmvLSdpfCe1ESpwP5qS6ixkWIjBR+JCAkllTAcV3ymbLG7
nVoRACHGmAC3uAbGrYINUR/RG/neiaHVgh+1btI+yTgcingg97lg72hH9PKcBB+lgePjnEBmaLUt
IBG6wl2w3IVDIaNdMUQWPggjL6qDSv1h2a0hk4odjR8czBRdyNRyWQIm8SVfwZ5fxjvvobfq4+D2
9Z1J3CC4I+WtH7vcA7RTZnKQu0wp951qpvHcw1FbIBu2h8ssdVzyqxbl94mTwUiJU2bpaj/1KVbZ
IbOdx4WzLY+bHQ3WARseGaARgQv9YSyWPtvz7602eJU+djBefaPXj6Wwmzf35WI68jZH0pDSfFFC
sACyNcbG0BrXpkLFyCPfpny8DkhnMtJTYMJtFeVjauasIIYBqw4eDEUiqrwCM1ZjlcMXxaY+JaQ6
2SWWCjKxElWn00dZhu7KMmxP4HMt4d/rcoX+01rWAA2yrvDQktxVmAmFqxr3ix2q8bQ0FsBIGPbt
vWfYjhEvo+EBkNNLcOubGeY0p4bgkziYhB5tuyDqK/TGGTF/WLcnvyWhl6sznInlMIfvLOLxGsAw
zKJ3qwldFriRHL/X4DAyAvWwJPDIlFrtBmxL/D9O0H/Qw5I/dZWiZbqS8WkCwPam5zZcxEcfg9DJ
TVNqKbOyOC1xFuh0khmVvlxwB7U7Txnztt/0mCeb0igxmQyBoOnJcejLZPQECLXu3ECFK2t/T1Rx
fjuz0okHxA7SRz0eaB4lzGgBUGHXOjReYBoHBZnCP5jVCrIuaL1pwELT2j2mU8muVy3leje0ZEPF
EZvpZWCMWXael63xIP0sMB9EaKcTgLhqvFml69zOyA0cRr6u8Q7TQM6g3CS9M8ImcSnN0QVN7C3y
B5qk+wpCqLsdB46MlNjQoWNs6JLB9JAD02yslkBitgPC1mx3KGecSBw07uh5TN8z2bbPtRgRmjeG
ZvdECGSrHUHf7ZeZwCEER6YLszlp03Gx0qTCfMcxGMfwipNIKOD+LY9PV25sgnKOPhnL2qi7CpDb
utGTqwFVfxGa1YPTNm3fxMJeMmg4EfZGxI6tAcgpxs+kpUwogPiTwEyDDwBl1ocp4PXa13XrjYdB
ODUUo97zHjNdjvcuR0GVhJxCMZmDskO6j1u6h7Q8hyGuYmu8mFeK9iRYV44hvK0FD505+Pky7223
z78Tn6zdWHTh+mWWevhWQk4DCIVOouU5hZ8XC0OCK3bIktIxS0Z74YECyw9NBDM4SdvGB8CnNBUw
bljnQ1c45oexZPVmsa3N5hgF9XDCvYE3RQKAuG5d5uD8DgJtTkCl/o2gzS46BmFePYJrAJHd9219
qIRbODj51ujRmwdD3NqVP6FU2Tjw4utQcJC7rxuGZJ/5bhdrXxkT7KB8pvSOK+QnD7lQUQU9lSFo
bMigL4Avwx48ZO66uhdNMHj3xBwM83GmFARHBoG5j+5AxeXlRRsYYbDz4Ua4e3vU5pGGrHzacFis
bX5JsRL0ANZ+gG7GPc0mCvKOIAYBcU5wUhj17J28CRtLLKk3AS5Y83q/rsaA0yzS2Por03oMF8+/
ahdoOYkseraKYvLHD1OhTLyGypTIfXj6CaIEY8VeOwgb0RAxzl1Me1hsGcRlVh+lFkDa/Hpsn5po
XFn5mNLOMWHmk5UMfaDPnRbqxH7JowAsY9g0VjxBcfhiTDmSvcnryCIrl5A0NMafaRpTagzvlG7A
XFlGOF+3liZn1oa7HbHJy/kd+larOq7tWElOz4ZRHDdiKrcKC0LwGE7+KQgmD47MSOM59gzTktdd
UeDqL8LaDy7HxsoeW4W2fVf4QvRx4DX2vdFBuWQNpdgFBORvtVtdqosCY9e8C1aj/EDJt1CA5uyh
aBU8Xn45EduYAOZp8Bn2mM3jKgSpjRXOVU8BWDMdWxjk6fMEVlUfZ/ZqQXJgzXLYzRFMGyNromxX
ZyXSn2oo6s9yYpmJ9YIyB6zGWj8YMlxv4N/M31UjwREg91X9+STG8RvPZebsEd8FxTOoqlYeTWpj
4zy1it6KB8xAzKdHZdWnUA19ewyxPxQJEMDBOXDqNc3PDcG9Ff6lspJ7Zfbr1xnZCCt8k1u3dVog
lMd1pT6BV1EUTWOhQhU7a7UY6ZUBp95u3ufL4PJ+Ab8oj5OgJBmuTTJE7V0lVxD93cpJ9YnGQdl8
Nksf/kKmLN0fdSZoU4ES46x+X1HGwWIWk+0bj7VrFvl7hooBeqlUrBXvae6ZtX5XO7UXJR4JeQFh
shP2xjD1p+dprlCtLajHWKftlNNyUHFeKRByXaLsSr97Eu0Wxe3wSYxA0j+OqRjq53Km+j74ASV0
bPnd5hTSouze53km5NGuwz6/93uG1XQBZPmRbJl3bbWEikMEwDKo5mAZWkGxWxqYmiIv36UCczzf
82fdWJeyVTdt5z5z3q12uQi+tbU9fyqjUO/xlkZHP5jO9VZyGsI6hs2M9htrqPuUhe6SX/yX4FVK
QdrhM1OGBSVaF8at4bfIgzxgM2ySwqVnWBoaSlkWehxlAlqwR1tP3s1/hd0MDZ3jHwf0NpvjrCtN
4hZVOdxEg2O952RGdEo45JSnpCvrW0FCJ3sMHquHP/dSf+mkBjjPaNYiyEQT7r0WgEK18ngyffBp
fNvALjrc10CCd9qE7/jnS71uq3MwZO7CDClkWhExN3vZHPZmh3RsMj9iyyiqq4xtcOf2CLP++iqM
RExG3oxFUDi/motovBh9l5dGjDhRnXMIai+3bJU3rvJDZvHzqIKbAYJEK53J2JbT/Go2rLNeuXYP
szSajDrFes6uE6ej28p9gMr/uujd8HoKTM4U+LaNh5AN7xl/DaXPn+/3dz8gQfA03LeBpxu8+iCQ
H1zLMPgBKZSHZOqDKDFMTUKwNP41rvgr5dV/1FP9LKf67z/qs/4/VF5tLo//LLzafW+bL6r6WXW1
/Qf/FF1Z3j8sOmbMf4mUZCK3Sen/h/u9qVgYZrrQCpGY/MTZ8oJ/MLXjzxgRooXif/5Xc+XBEffI
b6T5x4TStdy/4n6/fDq2RxTLHDM7THhMf2B9vXznEAYac1kAu6FpAk5XwvVMeyH3SyG700/fyW8U
V9uD9u834selNj08V2EpcX7RdVcEF6zuoDGMOqRBcDn7AAijukSF2l6i+hZHSJn1Q4kj6SiKMX/j
jXReLi//vH5Axo/tb15BvvWXt0pdBn0cPl+CLynLb8FihXt7DovwUDpjK2NIJiNZH3TeOJFazBBh
TmXW+8AZg6esDNJbEO4q2Kl6gW5TVp6MoNOoQB7SysB/Ya9l0x4Dq5ye5SSDctf6OQJ2SXDJThlU
mglqbhtZlpLt85x2gA0am6qCqp/kmc0ss9UhMv2a4Xz/SOVjP5jaaK+icTH6/dTW+RsrO2vRb36R
TfuD1XH7RX6ZxgkzVXhJ+oQMD3I+mNraX9rRoxm+0ABkzE5H+iM9KOsLYmgoKszZCsTDnUC/7a+O
/AbIF1JEmafewcjrDFZWkcFCtmZ6HdEoUIF5bRnSGsyAwB7rZnCerBnx/RGVX3+fImrOd+BP6q/e
kMv6YIyhmk9hL7pHmucOxno/Xd55slFVrMKcLvjsGyXEQVQTTxA/53tdBbrZG9zFdG0tQ349zlra
59oVuXeTp0NZHcwmaPQZxTDoZwOI7wqQW/jDbvbtHujhFNHGpDVBWkXeFHPA1KLtv5gcPCir/AU6
ih7swL8C1x0YO62d8DONx7DCEUEoyD6nOltJ+ZmDYAcevQh27Tr079lksuzWaalR4JSFWO5pgvkn
u7O9+TgFM+RvXwXaBjTTrnJf9fDdMXt5ut+Za0GrlMrarHY02kLKdxd9M/JwDquo9NtocAmUn025
61fIEpejwfzkQqcpiLrU9et3hR8VJI3MZBftCKeZBsLQasWg3Joj+4kb9j3AzkgH6JsEWXEHVzmY
rtLMAFGwAiktcNePFgASnoomqUCL1WcpDvl6l4404/e9sKP2prRKKs+OwUZPpNtUO6R9WOrG9tu1
A9QbTFEyebqlfE9hkHwdVjcvDi5abNJ9tlliXBrSp1ExRS6hRhWVeQwuL2QWUDE92rtDPR2MKp2L
g7mEFD9/vxhhmQm33C9UTa8TNhHuLdVoDnTIcLYc0c67O0ZP8qZCNYEEaWJovI5GdxjNDaVXD+nz
n6+/VRmvFkNiqVxyHZDcYk57NW7fWBhFHdZ05cus3feqcy9sPRTntttYx86Kyjc8d68m4j9Wv4i8
WRxj0Jd8xE8vVz+fSUQnLJcKAP5W3Ls03NTccjpSXfhlkLM6pTbe+96by90iR/MM2ofzlZZ4txxm
GmQ0eGDSrJ7hXEDEJvHoz9+HxYb26gvZkJMuGksyCNEuvZKQop8SQFjqrd++tLddtHjHwSnd/WRW
hOJwZrLoI875qR2bIOLsZQOC69310DVGf3RVZr6xW/26W7BXI0ZGo86+jRro5ffVGrpFRzaYiW5c
acPhnrKIdg2Qozdu/NdFGEELjlLQFShxPG/boX+SRFii8iYzpN2ed9N4m9d4CPcsZ3DFG1cH37HG
gZGdS49uIIgGfCfrUrBVM/SGsWwNU7nsoN9Mj9JbHesw+EqaO+Qb9ZE+FGjIoWs8/cZn/vXhRTTs
oAb4oSKnCHn5kUOsdsGYbh8ZrchXC/vTMZ1T2LFBm78vVsM9vvEdbT/+v9+WLcHYo56mUU+zPuSd
eXUyMIKqGzLDNunS1u4HiXSBXgfj/CHBUevsfDm18FtwM9yUEfaVaVJ0EyapjTdq6ZcPBXXLj0OQ
BRXAwrv9o5T7+bfKV4/eLqb9BEnVdAd0gtboWC33b9zu7y6z2ek9E3E9nIRXzx7GY3bGKt+4Y3P0
bpENlh7swP47QpKWp8EV6aHXan1oRD1ephlZHckMbQ6ueelXFWt4A67QJ2J1L1FfXP35070s47bv
ACkeZSOp7CG5oa+jhkRY2tpN+XCK5Iwz6YUGnV0rP7bV+IDyoWQCPWKVkRVa6WXU7//+6haGfMZI
xCMHrwMKC9R4mTsQDxKQE077v+4memEoOOIlB8++zp1xVY321OwsulB7FazTX9kT/3n/WOhNByE9
3+EPbu1P7yuabew9Jc/AiJkNxZlILQCWSHxuO+HXcVrWxcle9Lj/842/WiC366JrhkcQeaySJMe/
2jEc2fm2EpMAQuR0xZ6BtPlQZ5LSaHSy6opaLdgbRNfebBQWjzzDfJoPBcA4EqDQmghwel7+VgTO
y5Xgx4faHNxspFvMov06AodnBJqRYwzJmtZIj9ysP8O8NID0c9eLMVfhxze+hdcrAd8CWVegEn4U
8SRKv1x6HIxrGsvbkGx4jmQlWGZHBW8dKhgve2IqyE9jQvO+EUG4n2Q2n422Mv5uL/1x1yHnGFai
iJtHBPjyQ0wgkmrUcmNCHEFzyuoivXKUQxN2sNr7oaYRqgfj66AtAIloE+O8CLKHqM/MK/LgonMN
be6spOf4xRu98I0X5Edj4ee1krM+yAoHRw5tG4eV8OWHq7uMOlYxo/Lsijlei4Eb1N4CyCvxPFU9
FV45+ImNQO6mxA+9JauC2UpEvthk1Rj2NjlbgKbhbJyGkpiYfPisRC2IAZGoAnce47g20eZSFjEl
QT3s/vwTu+bLM+mPrxdxIGIX7sQnkPjVk05r2dZL5MtEi+k2k054VxizZixq1pjHgHHsgpqer732
I2XiNTOYfVQ10PaMIzMAAiL9sqwukFp46AA4iDJGcxSbqLOm4JmsuvefGrvDqagZCqEsyEon2KHh
yR/93INcW2uKdAEy78jrtd6idvgIND67RGxopcwJwpwAJrMI2Kw9dKYU18Ozl0f5I4FGCosoVLN1
byJky5IGLWALFVgsT0aeynzfA/QHzOg1KICafiR7HQXcDk2Sx8LJ1O2TKyfzhpZi2DBT9kcZ98y6
zItqDFdAm5E1BjuzT4sbcvdAIGlh2WdmJyJ9RmWOZpmEH5+ecSW89xN46BTfowRUryCDZQSLMGCM
mXyOLceDxlFHsHy9Pl+WuT/QrrfqHUV6+BxKA39kCMj6g28N0RRLjofg9XQ1a7rkUn230zxoEsdr
vHUnaqMAa6up2YlLXcHRD/397DndIw1o/R3QJyO0mURHb+dpVX7PLQ4aZ7xcbshgdRm9eFHz9JXi
sCAfhrrr3nSx/h78NYKexfIyIRcFZpUdSrrDRA511nLTDpCQB9ypX0Mrz685go/OPTcTfcAVVHHQ
KLR7NdB45fDd2XlBCmjXgd2fbWebHQ0RgSZ9UwEomYm73/tB11qxyFgp40msfDL2Hxle18DnHpva
j5adbS38oL2ZE0LVpwNxerOdR0estm0BIk0AabRaXKwpfbizVtUIKtUyAJeeOC1+A2G4fmCYapu4
iLz0jFEZqVUGAmaL1KtlxPztAbVmVKzLD2G3DF/KsY/QSpam+Ql4pPWNw8oid4PVrM9+FWSPJD73
LQSx2ZrPlnoBkJwbrXOvjEp+6obJvKMjzjiqnogANBGCnpO/iKWtogO9JDbR8TMdinW+7kcQzHBg
nCUgw2MInqzQq6MYOHrFO4b7/xzjmp9Cy0L+ESvWXrW3hZeNF5k7cgg1MOfZRz0bWXYYOW/pXZNX
PoEycLhGUh2I+6j6amZaGuaCwKLFcLgNUmKLc+ihCvf3WA08m+C8e7aRnMMv3Xz5BXlJrxMvSMWU
0HeAkQu21rSSUczy2QWh93/YO5PlxpEt2/5LzVGGvhnUBABJ9W1ESIoJLDqhB9zh6L/+LcQts5ei
ZKLlvGbXbmYKJAG4Hz9n77V/+K3F7BJM+eBHS47JfFejdxNhOtLo4pccunJXEv/rX6AvsKtIlqV2
Dt8v0yLI22gkeqqJn4lmw1z0VumKC765mG+GxUmNQ7khJpn/wyOKOzEXekzCSWKE42rRIQjZagp1
sFHIMSFyHIHErHdthX9Yh5eMBpgsDKjxqbWvzDbgwe5b85m2APRWP0+sG0Ax/YwksXfrM5NRTh93
TPDELln1BCFq41tfgqEmjMsjS+Gm5R4R5+OlughHXm7BHcz7K1q48HRSl3QOJjG2zx+sU/M5zf0S
yYSDdZ4TW+F+m4DckzrUDzSkqiYpnhmhorJiSDlo5yUC8++IfLQkLoLW+DW7vbjXRqkwTWuL5wJ7
1QLu+ZI0lx2zYGbbaFkeWhf1bUT7nFep6q3gxdQs/7UPguSZ9K31S1vDbON3nbfXzgrUl2VZTT73
ilR3Z8xa4ED0TtkiledrLwaoRYFgsQwooTLHuksZidZ7WWROf0Yf3wS/awt/5678NDtIFF7EBE3S
qhCj/RA4JEmTV0MYcIw9G664WQ7To1jYXsJ2NNSyQ9o7APs1HQzKYJjrqxwiKRAEpkQi5HvrMLrl
ejfOefWo4xLHrVZZCSFTfefQLKqytD2DTZ330YCEft75jtDOcMyPmDdm14D8UFjznl5TegZwnSe/
UUX62zHsFMpmOesXOU9EENfQvu1rg+kgEpu+DuCuJkxA937vUs6pyuasWxJpTPZJ8wemYPHEX7Bf
lZYMU0yGfPPi190E/XMtyRrKk1xnoGjlAqDkBmPXMzdtQovgmjycqi5/MPLAXS9dsifjgfj45tY3
RZ9ErbRoSOqgiR5mQHvfimYeybEBqPk0VsRzXCyKhwWMNOKMHbwiZrHk+xp+rMRSVWezAW86dmyb
KBtjmtZXVk7jhrQ9+gRS+eTT4ppP83gtLJSVg9Dd82GavYEIFJmQXqO31Togam9LwmadVJTm7TDZ
w3SVZa66q7JEufFqtO4YKcJnQfp2M5YiMIn192YlypvFW6fVFUHJpgoc4fgtB5S8tXW9UYwRORZt
4cRIrzxtB8AC2dOSOcBC4WYnyb7VB0KKbPDLrBukpl3w5iCurwN3vC9bjLJGmbvfpLloD2trrP35
WtXltTkrdsLMzHQ6udYwDAdtLcHUtNrVNCQiRypTyiJSgMMT8oBCpJQ1nHN1XQeN+lNjkX1CsEiY
lss/g1gt0BjnJw7mHxwSOCVvZR+tWB1/zNFBWc5kJ1QzXtFAogGAPFcc0OgHQTzQXfmte/LRzh3m
/xlWhHM6P/ov4UBezy2y3cJRb6xTM73/cKOO6lGcOpzgseoydzsulvuMcr4pywHQPovaxagTuHA2
T631g9kc7dFA5IGIK1PLv3k6QrNIdKX0I1J0i2+1DjM7mnxjvA+aVke0nOo0NXkPXD+kcZL7t8oy
sj+O6WZ1jJoVslaQ+RAOksIcl+2SC9WipmW/J8J/xl2SAQqPzMHkccJEU/2UXZAYF2sTyGlLYdbO
Bp1aNxwZmfXhOC7J4wDapGU8sqRfEp6WH0qHQhyj27VeaaXqL3C47TwsA4RNbK5J00b6ZBOZzsCF
tCKxLjOitolq/WydPCO/dNPa/Vrl5IdEWWJ1LxkjnkfLwA4R1Q1iSRrIeXOo/NSkPOp7T+5sOuDa
pdUiOoyddHAQ17lbYNO8lK+5KiR07ZytFCkFXe7Ytmy0DArc/RWObe87+oH1B+FIRbXr2g5FoqcC
XYubdMsAqydtJFUDonQSk4vdI9wZpnbvkFtCdrbeosyBZ/U0BDDJY3C+AgFUT+M0IrS7+p5q0G3D
xGmrHXTNkTE4o81XlzLHPquG0d731Fy8ySvhpaHFtQWJgKXAG+4u/W2wejmQYDlVV+wAvoqkLoSC
9JuBVuWsiTpgnh2DhEsN/OkUZO0pY/f7Voaz4c4Mj7abiU7g6Bw3ECOSV8lGPDdUtUvJeeMgj7GE
oFrtkuZsszP7So/LotBvXGI/TnSTPjg8Y/8DaIhR6a9d8+1JzVjMCm21BmQ5C5abFVP5QUPzGrvD
oJNNAOPl85PVdm56+yZuHjLsk3DZ8Th6R19XzKs/lYodrJll+uwLQOcQ7ue9z574NeiKieIjqe4/
v+hf89/xVSE60MwyN0CAcXQeZcDRjcVI0IYKcnFVBbP2VCh9vFiA2YdzR/07JaqItWxImP019P81
342yQHQnyJEffH0QFRsygFFLwIr09ufWGrRDeUIcjWoLQgTr3t0F0zSejbaDhDkzRKQvhKN8/vWt
D54xmrvm3wYJ/sjjQUOJ/6jyGkja6O7G3w1Pg40OB0hBjP6l6fe91m+4WtrwyaFxZ8icSZAtP7Le
JLOGZPu8ibFFdc0ObUS6lwYJkVFSDcN1gIi9ikyvowa2J3/qUbwZ2otuKaowU1Rf1gXhSpoRbjcg
+CGPJbCuAwT0Rtz0Xt9A5u5aN3IUjCmmSj4kGminFY4ysyE0ljEsxAH4SHCYmIapQ6C1itESso9w
0vM52bW9l1gnxgDvO5+OhwIE1yO4LF7Jo85nUY8ZmR5EfmLaSJ5oMZRgnUAmnUICbn/n6KFEmPFX
aQK3gl7e0bPAlftCkI6AzmpzrPo2VSvguB1WA5KUJlYqikasEGY3nfqO7197spEskAi0tX24Ekd7
9JripnVnNJKumRmHwJkngM+Fj03BXy60IphONFQ+uJ6NlgBPPRswWeJHv6k+du1qdzVSyzRYb9j1
ZM44eU5ue17+PKqZL2j/+jYy1IKDiJSSbsI7zqg3tPz/omew7FpdlPU+43WeZ0Bin79d718umgQe
owj2SLQLxyIbYyBjCJNAH3mLyu945wnzSzlepEanPQ8152mHsu+cNt64s2qtuPv88u8bVRzYaEXS
k6VW4RTy9inCGQNLYERRQLC2vx8GK7gzBuJZa11vnz+/1Ac3EQ0kvCpKGYh/xzxa3ceYwQrNN/XW
5ZEocDOBDeW1Oz+gwnagyH379xeEtLzdPCYvKE7efreq13SNoDOiHEun2Ps0+88Szqpf8H0sVxIL
44nrmdvu8/aVhMXjwqthSLlNwo5eybZZIKvqPDNdTQkflbKBYF/XdRNL0/cOBvaU9VBOw/JFuI6m
cGUE9jetxH8bOh54gMgti0zsE2ccbtQcMKwnJ8pG24z696HoNaeIdbHQIF7aQOjxlCrjVI/+g8eR
xDoefVYK6C3HoJh6yJSxWLQxUvqNF90wl7c1mv/QlI7eoVFFqD5PmrVTTWGdoyZcT5E63m9xLGoQ
OpC20SOnV/72pqU0boaGNJ7IU0AFOr+2DrO+iNeepCUOqwgJXR2JwedPyvs1e1tJTTgT6EOcd3gX
EZBXqrqgj2aTh3JlGnNhZcV6Yuz00VVQDzF45F3fWu9HX438IAOwfh/hJ1vvO4qlCNmDOAEj/eA1
Q4PognOhIHeYaby9SkcNOOh4qiIMfe3eWGoRExTE4bohcF00nXtiAftgBfEoD0DVwINA5n300NeO
0J0J9NRmSXMuMQrmT+1ECqcB0Sg9ca0N1H78hqEPRs/pUo+hvzparlgzYMKl9RTRCPhOU7bD3ylp
J3PsOM9FLyPL0Lw7Oqm0nnu08MTamDdjUy/7UncTDCPEDumnPtQHr/1m1idljaGFTR3+9hdHbx7I
HL09ViwtufXtRoArLNpvvSGWIXL1yd35IkGXLYAevvCAN6FjkhT++TP80cGZkQ7jNeoO9C/e0SbZ
9DjH87HmlDpI28N0ZptfVVmbj3JJFcYtIiBevDL3gVm38/wH906w3FV5ZvziiICPFlaCn+4+/1Af
vM0+I2DQ9lsByQPy9qdRo/Jrz1JINrTkR2Onyzl0cOtCH2cskDmHRLLuTsGF3hdGmzaEoQudMGZs
x4QNv9IIskuzIbKbtTjHc1/FWH8IMZpXGXnsc9AMRv0qGzFv/+tvCymHksHihMInOHr10pn9Blrk
yFG71O8ypqG3mgnrBe9xerY4Xf+TU2r74/OL/sVavN11fAAeAIGRXrCHHy8rbV6nW7eJZQVcqx9p
zmD2N9RsObG31A6YGYD/Y9SXAaOPhLp3IJhDrcjDzaZ/8jYJOs1/m3C7Rc/Mbk+zjmAT29/sq/SJ
p4LGoDBukIkt9+AM7D9Z77A0W0ZCf4aUMme/SrvG+UU17x6yKTdn9nW1XNdrok7UEO8XGwQJFCyA
Syxe9eNOjFZVPjYdunDaMDqHzi4rXMI+VhECyc8//13fXervqRptoRl4KFQ3Zes/hRIl4JIiwxIU
1Wb/ZZXafEi6yWHImDkn3tx3DywVCl2lbdLMAALu19sr5T5JK8ZEx4veeB5PhkzOyZEnJlwzRDwT
9xlLS6gHy2zU/vPvaLzbknhYfWNTbxHdgD5+++f/UAKwMWx2l3Ql77zSHxsjq0JrobPc+S7xNcvq
3pEdiwsdH2zMSMK6UYVq741M2lg7Uu+8LKS6UZhasxOL6gcfDIwRml7zr1DYPdor9aC2Wr76GhWz
m1xn/uBeOmlpnYBMwYXkC755eTi9IF/e9MMenfRjEp9TklMuIYFGc4tGb58bmEajnmRtc+cx6CQL
rGqf9dnZVFQELKIfbIqJoaOFr4Yzlzsv4cTAr4qCjD057Pqs+w5p1v/ZFu1s7LIGiPa1SVOi2U2l
rj9qmhxva1/1cu/kekECV7HINU5MMrboIOo2hiOpudm5PUlzwHCJCD8iY3ZldkMTKtvNUPW7vTEO
/nVQyKRhuk2/GHtjRm9xsXN9wMXccfAuV2ySXl4OL4R0INM06w71ER29oQPXQT8ynrCEfGmzKtMv
u2yw24tUlnS2p25QmPU5dKrzqXRHN3SDqljOgSJg96pY67VYTNagzgYGjN5D7S/QYNeUB+LVkpPz
NZDz+Nvx27U5y+oaJxHrl0AX2HVLFrL+CILiAC6rQ4eGuInrcYQiXCXmd2YyKghH/EiUzcNMh5sA
I3lHFCwZvdyoBHGyp6V/HC/FD650mdN6d4lby6WNLwx43fBSton9yujWvFxnE3Wn1pUi2LmY+Zqo
XqrmmlGKUVysRQnPxsUwguLGSvtHRmjYZyA/0Lkxl6ojNRQ9yhDq7lIRatIoTn5e7rpaPE+Wx9Vt
0T02TtrpB9EiFI6x5CA7nfpm/daIRv/qq0y+MBatSADlWfBDxiP4CRGFyiQm1lHcpvY8/fLNZtZ3
TdAt3/s1yc0Q03dN4p90HcDava9FeEktGZacVuuQl0VP0KxNIAvwRHrZmbcaZXkYzLQ509ELdWf0
RXysg0Ag9NgudImzTOMsEaPkZrIvy2XGOOb35qud952CGtpsCYvsjVqIiQlv0aIbHUAJh0zlYDLb
azR0dRC61DYGh5kSIlFWN5voom41cS6hgac79GYTkZ/FMNhxkjW6DRAk9axDVk3zT8HY1LrKzCTY
47pU9m5YOllctZo7wp/K7e65Y5G7a93Mb2FuyuEafVDzVJBz/WVgzN3uFKySIR60rWc8mV3wENRm
9qUI5sCNJrqxP3Xmcj/VOk4mHenAfa4p1dxwkcaKzh0tKJqafILrKX2JvdVndpeFs0q0uDNoAG/O
X/MrIQJi1+Hu+8XZZjivS8uqQ7VFzccZkYS/qKQ1EAGj7PeNvdJ57h2bH2ZUParubvJ8uc8Yq3KL
F5DVERBDqFeBj3o5bEreSPAcMvjttK58rlYa31hiLRtJiGmIS2Ppgz/LNBKukUAn5n1WboZzc/Dl
EI55kzGnteHUxRYCpibu8VDre5Uirr6sqD1vONkQ79ppLTo6zgSpeWKLer8cb2OPvzQ2VC0EBr7d
J0Az1VU+UeTbqRzjEuPPQWhiPbUdvd8JPdZ81JiUMTQKjlfjPsEFy/iPaeswMX/seFy+g5g3wizR
fGIvZ3WHKW68FLZYCHps5QtDe56ZtvKjSt80XKspz+YF5YmJjuXASPZFtJr2teU2dCe2qI82Tw/i
KO6TLYH+XX9B0VIcGZPqUZ/ZZBSmZuN9bVyf0UWBWOmSCVpBNJc7zw+sO8mDZE573sgyv5+atBwu
NwERRv/B6J4YiBTDiY/3Qf3C+V33gGwipGKbf3vLKEGrBg/HFJl1Yf3smXFHrd2ol7bNTlSgR0Yx
ngwagdS7W9YUh1ukW28vhRyhrbRETVHG3BTAGBp7ik6/+EPDx70d5gDsx7CA6khrWDoEnV+OjEr/
7bmXD0FHnP70xoxEPPb2QziitdgzEY3VtakdJnA3oS/nF8vp7ZtxEKeyZt4XDlyOYy8jF9yznDbe
Xm4eabD6Hm3eMRutm1Sv658zPtZzvAM4kYI8OfFuvGvM8PU4Y+OhoVrDpnM0+SjZZEgfojNnaq1E
HQUEHQ5Xs1w3epbugDB5Z1Oy+g+KmdSu8xO2vs9rxXdHue0D0LpDOEr4Eo2St1+49VPohDPeJ731
WggbtXdhdeTLAgL6Mxb19DxntvP0+TXfP8Nck6qM1oIN8/s4h0nXqqw2VTtHSU4grj/n4nxGX4Fy
lMSdE5f64IYahsn2DrwbQvIxBTQJFi2zGb9GNDPyPMpRgZCJ3dnuywTFa7iEh6NeaDtU6cEuHBrQ
rp6T8JskbO282faDINz0KdcK87HXUuQ1GETW4TA6wvjqakYiwzl3bnArJfc6esUahEqN3chqO/oB
2ir0n2tj2XnkItY7VHQRvzYiyH4kuglqq+GYfDmNTXC95qOf7U17dFAm9UV95ycFKD13VuA3hSHX
w+wE5BOQyEwGCPZ4IDSekeW7WrPET0dR3zJ2nWzOazZSk57QahHm0IvMaNLJAjl4Vjq+0lYndtNU
a8cocQq69HpECiPvR1J662hZi7zd+xbqlUji/TvVNfjoVvCUkUFkmNyM41MJU5UeR6rkQDRXL3Xt
mlfk0XqxNk5ompBK/DuQ+t/1izWDni3nPOZrfwdg/zgFAWvNV0Q+FDCB0eMcsxMNhRMYkEhjZSPw
wdZPLZkfPNkWLhZaWPx1DC1HqxU2K0czeJ/Q367rzcyGFqZggm6QnKgfLbCMfdYqI0azWlx1xYxY
iyM1HiP3GVDncoYAjIAX8jXjQquLbnfiXeBVfnsowlLkOq7B4Zff5RiprUmC/BoCQ7Dpz/mTlQVQ
kvrRo4HluuuJY/YHywryVd5tBB9MkI+NAv1AwLFmeVwrAOmXSymvCCPTL5FrEuYg2+yQtNly4gua
HzxhFgdti3EmdQb28LeLGfHXIBMdvuEIQIwEkYU4ucsGm7+9F7Y5uhToSZrvPShVT5nUcDsGiSBg
HOotIRZ5Pi5XvJFscyRywOHqiGL6JfzEqphxFvIJrVP/CIPQJlVC2XLer7X0b/mbtrejLTfsRgfa
wYEcnfYVjS3jz0Ebe//Ekva+I8i5Hpatj0uL0A5u5dtvOfLizgkNvsh3h+4bETXOnt50TRSNQURs
moDzQlKgRemIBCyrLBrEpdbbOGFcddXJoDv7/Ln6oIrk8/jgYDlyw2zfnoV/vGedgeseFTJyJ4AE
BML4jJ5CpmLpiWM9/uHjB3gzYFH7MNDCmnw8n+ywiwZAOKdIT5f8bDBAxe1A9KT3i9dMRug2qCEZ
7BUEsdAA6mMDhqVEl12nP4qZxnVIAnJ2nsPXEKENkuNBp7YA+ID1f0utVoaMBvDh9zSO5qe80vQu
IjB4TkMbmmWObD1L0ihhfnpZpuVqk8njtr85+Bp/SnP2OIvrTvOA47a48pYguysrNLmhq/VEKvm6
jti5mBL5ZKwC9XvpIQiLEBS5r1Uiq3W/ZDLl1TAL59TM82/7/M2LjzyOKSt7PP18Ukqttzco7T2/
SHLhRMiCjTZ2NWys2ppYE+KYdUTC5xlP9ObMB19zgp7VaZ7rC1H79rfcSaz7EjZAek/poex9wgBx
uNKSuf7RLBiXY1F69CkCPv0APkAG7aPnFbBp2VHz7j/2hv9z8f/X5/Ep592f6kfz+42Ln8L0Py5+
zSF+ltYp4z0axag5SDr5Xxv/FpCyRUFyUsCZxRRjW4b/NzzFcf6bXQrZjb+VYZi5+K9UO/TZ//yX
Y/w34/jNfb9pAfjv/1Vq7ds12aGs3SbuJmNw5uHMCo4qaiP1lEKwICgpzBfXcNZ9IFpzV6y1dnAa
r44/X4yOrOP/uR6ffHPSIyKjqH77sJcmQfVNxvVQ26dpqCW4EwTp1PsRXcq+d8f+gLAOsZnlYKyG
KfpM2WezE9rtuVDNctFP88PsiPIirwYj1gaz3CH1bE6B4/l9/7Eb//2cpHZwyxhqcCZ0tt/tH6sm
Kebr2hQVwjOv+04cenYBeDmI8kWeylZ9fwc4LUJH07nRGEb/7pr/uJIxKHLiN5gWiBp5mObZPZh4
3yk0/Pa7NyN3/vwWvN37t2/mMafaVA88XUxGj+54blY5Tcm2i8ySxg1UNDuig5JH0GiXa3iuHbkX
mn/ivn/wJensczWDcEg2iKMhTVVUNRplouoay9MiqAaba70s425Y5Bk54q+ff8e/cQz/f039z5fk
ETF5sQhmRjDz9vbhckxZ4UoMl2uDiUPlmAzRriKvbekqPhec+ajIB0N7tDxhBHGydu6jrHznt6e3
uBgmC1gn7LvOaHYuTAAPhusgCqLi8hXvTWG7XypjtH5lxIJ9J1ytAW9grv5jUbcgij//Mh/9djwg
FiXz5sE+Hs53uTQg4AkZzaPuXzUQ6g61mtcruGgtBFioqZ9fj3P0u4ffY0OB8IEYmCHFcQzE6rg9
lHFRRuw9BACmcPQ41pvDXZ7rKMZRPeb0FvShCdUwp+cuXpvnkW7vZSvTATu+XVuwLhcfi06xFqA7
bb8RI4doN0eoBP91lxMHhtMAme0fq5bOsxzAUZ6ndppdZ7CDFV1R01YHkXXlBVaMwtp1i9F8G4DW
oaV2YDocMh+aYZTSI7qm09eqnYfS8kJYXXpfAIH0QgUHqsFxmxF/iKeFQbS/tMXDPKziVqhR/yH9
xea+GSBagbp2QFjhigQP/eo05g6J/rICHyPILBr1GVHtbPfyW5ATwbVrRUmD0Wjzcc9RzKGM6ASJ
cfClpXNmD0L7leSz8401DWsVDxvNR7Gqu3JQThtJL/fOUJ7Y92uhT8VuRJx8pmj2OFf5XFf0igAl
hH6uSxr0nf/V7gJvxRyTIv2zrFlDgJf0djwPCFTiaUr0X5MlzRdA31p1J81sM6Utamam0MLrwrc/
M4ggmnzD99Z5DlTL7XR47fQ88OWQVTDtWrxecmeITLZhI6bs2ms882uHG3KhhztyKm2DyqDGAqa3
7JZlQlu/VI5/Dc2SYcw6lpkHZTX1qftGoXkxFMMcai687SUMlDd8nUzB8gklTwMr2uf2i8K8jnRc
6Au+QSVGZ4f3tfte6wjrozxtFQv8jKkuG70WvARIhIzyy1AZ8G0pbkTjY5CE3Y1M0ZPTpJOMvNr2
XiF9nvZFDxOBNrCXVniOLGYMmuHmEOx5n+Hc0fJFqFgUdeyKYEhQM7cW/9vWm6dAiHWKyYzUXiqI
GcBN5hQfmQVpeYoCD2xGX6PhD329mJ+w1doBtEE03Ezw9OllGleeoi4o5h+eQPUcTk0PS9RRiyuw
bQgfRISPFWZv23K9AdUcuDu951gZF8NcHbLBlX0kk6EFYde3aojdJU3O3GVd3P1QTIp4REd6eBBy
ZdCUDVLI2ATkBWGSZEu6G7J8us6nqnzFXy/hfxpj9VS5znTnrvpQs4Cslh+hfEpvTEaMZE7yXE/7
FGsFUw4oCreiNq2vOofDYYeLSZxntQXPJFUMuGpONuM+oGgv4qn33J9TMzY3Pn2bCqdGAws2Yxvb
Ag4HpfBvNflvbxyMNQzcrEPMzf15NCY4uKEOiy/d+VWGLy3zNIHqnKbh+ZCuoHH8ZXaaXV746EUJ
ZdJf+fk3VHYvsAyuy2S8LmUGD7WzRvA2Pcb2IF69tWt3EP5ddBiOoV2iHASdNtlJWsdzoxOqXGe5
E4Tm2PDGZ05uX7lb/Gk4bojbWLPduYr6usJDNqS61sf10ut4yxxtSncwMqGsqV4sPwvLQdbZaTK/
6zUfH1bPTKkPc1Xr4Pj91n020cV3UH6qrokbsD07YhelHeUjU4jBGPiwCYfgL01fLvf1JDz9MAo3
zaJJ1GcCYeDD9m7bB3dpAJ2ySo0vmi2CJ7XyQoUGOF3wfkszARpmjQNaKOrgD9Ez2cpWqoMinum+
hxkYPnuDuKKTnyYAxJFK0/Yx74eR0z5SVY3H1VRXHIGchRpKBxe5uJ17r5qJlcGdyY3lDJ21X81+
LRnmEBb02+nX/ntP5dAeplE5/XnC6x0bqc5ongT6AFscpzMrKmAuPLhN3ogoBXCOXWcswERXvjfi
J55mfTzPlExuSzu3FQtAgWjP8TJdhq6zLdVGNhWHDIlwj3sqtZ5MWoNfBHmr/cFZzOE7rVZZnVv9
JMudMWn285K1kDYzjBDdrjaBkYboUOR1v3QAiZpVlX8yLwuueSu3yM2l/eVCIpjwlLbMeoVBu4EZ
cA2vdJy05ZL6KbvViSModzpHVhPbZer8hl8CRDfXhPl9KLuMaZwKxG3RS4tJUbMNRskZ0K+NAfV/
mFHslPvRdZSFwNSe/Vdu59Q8TH3pQDjAId7HZW0vCw9Vav4uEMvg+eS5iXG7el+VplXf18zTAbCD
7yTivZoGIiw4K/RR1W+Nob4upmeEQ2XCbrI6tyt5gPDohVe3Z8mY41zOYShUGAQsiG30FOYrUfpT
HdEMcH6NfoCpgywQknc44WIbzAWZP/hlgOXzntdoDPy67chHLTSGf0gBtXM5tqipJ0lqQkgsBpCl
TGgoEJJiba4Kd1L6jsMEzj7pZTYLu7eSNKZko2lAb9vyVpakj8QS7x9EuSVJvi5UqSqaG9kWIdKi
6okNrGcVnhyxExSMuKVEsv50S/D8O57Q5ZF4IMmvUZMWuiWfiBSWZWuRQddi/I2HviLpd67dFgNO
XUqG8X0NKGhpvPy8RqvDWKguvZ++l5QW+8FEqimKbZZ4I+tWAgXgp14xDjU7AvO2r0AF2X2TNt2w
mMyHsgxzkm/bKNAWXsqUzlHYq3Z9ttxV8D7ZkJ8YQhL1UY9JrTjMC9wneI9YWgetal4Qr2uEElSt
/8sI0iy7wtYjvo/GIGsWx8V+sAFAEdScWwUeQx0VvZmMxi9PevofF4du7OkUU8wox+Q1HaFKhSU/
Vbl3u7W963STe0Gyl3DiCf76FThO67e1TvB74Sp9r/Gm3iYZQ6FwLa3urio18xpKSNGx7VUvHtEW
d36uIUdy8mQLdMXdvGOBKfc0OtlkdCvb08ppz/O2IH/KaxlxSasZewiT2vCnFfn64jiZDUvVni5N
D5EAJ0rVZTtSXtTLpBZsSjKrh7hOGPle21Zjq7NidaanaTUKEfHD6dctbZolMgp/wE0o4AIPgTLO
M7mWX9AsmKyrJtsNLfNq2SWMDeSVdDxMqU6C7j6QKHVMMp/5DZuyypEdcmIIcRrxYgFlhlsuvA0O
DM52jUHfl1XEBry8JgPDKyjNFgkOxSgBffXFaDyu7ZJYMQm/6xMIDfz+anaWm6KVMGSIgsbTPfAI
BRxN56B7mO2pacMxab0vchKszNj+XIwqXuZAvlRGqoJ90SQAojlBJD8G0+p+q0mVX9zAwJtbGYMp
SINu1dc6C4LiLFGd88xD633JYHdcsM+BTsJbPWuxMfuImykNYa6DTHVJIKraXMbe5AN/1U04yvuk
ECLZFZBtHIxt6A0v9Mpvz6XS5/ygFRo2T7MyzWd8umyILlBkTCP4Ej12FDO7wqxobcLj0vxpMSnH
rKl3ebADpFv8lP6smOZ3C4Z49BLYX/Ja5pf2os84xaoqeNDRUQR4QE0o/DTd1COw9brAVJdNXw18
xXjlRlzUyi7ql6V1zIetG/5b1PryxfBIR47HIgck3OhkjGOhRrjOQURPXkCFANpjI6gkgHNyZc7y
YGruVd6i4Kq8GkNxoWfWrYSWj/2LGQ3ooyllfffHdPqaNy4OxjlbqNn6YpB8OAoBGbVOoN1BNKZc
c1HnnY8t1NTQ0rTyt13qFH9rv4h74NsmQDowXxdbJqUeesPo06K3nDw4zF6xlWw1DcRdSeBtEDeB
WO8KLekqqgNP/AZZgcyrJd8oZ66myHkX6Wick87knrltpQg+901ACEtTRqOxuGck/cGHwdI13s1L
RqUODY3YKPRZdhnrplpuNXcax2gx00C7R/+MHSWB+1uzk6zGHzjjwCQzjZwhwOYutIlU0mOY6wTU
cW7j54odmKwTYV3TvFN2n887l7AKADkDgp6u8xYr0kd94x2wmP6RfuohRhsMiaC2XJvYx6Wo7dra
yN29C/rci9MmoaPjlFgno94sAe4jUWqxEJZVEnZJiTo6sFiZiWcxyGRB7eNdo2Qrrb03zjPrgJuj
5fL0eYk0o5tLDuUVeS3aouv3NvRwBymQbAksInIE+v3SL3Y8Sdlfe9ayDlEadGyjJSqq0mK/p0Ln
3w6TzgEMm2jW+MdNbeBYaY2tlMq45hbO3dqd4TNHYZZ1VpKHzoj6MRxdEN+FX09XPkZhK0TIU56X
6IpB5nBoPpfNyAOXVMJ+GMZ5ugjoID2Nho59fODVBIfZy/l7YpoIIhpfx0svqQdptQhzrxzZdxzm
2Kp3gqS5+8RDaIZMqfS+MA/RRsJffKONiEVfk51B4wmWARIWN9KoC/CIFuP8YC8NKxu8P+MubVfn
T2/0lPgyyYqws+r6NbB6IpIy0mhuCrWKF2CK0LwzfA3Zga+JuK2VRKbfD6q2ngcQJ17k2xnTSdi6
fUPIVYAfO9MVb06K6bncZey5WQwtGm5DosT6RPCNPV+a3UznThWzdWNAia8i3SpYiStPk2drt3Cy
m3ns3VBVnp3sFDWvwf5W1/vJ78wyIoGJQA9tXrpv2mIGY8zNN24xui8lGrRu/H/snddy3ciWbX+l
o58bJ+BNRJ/7sC03LUhJFKUXhChR8Cbhga/vAVbfKhLk3rji8z0RpypEsWASaVaunGvMTdLghrAp
5Mo4JzlqYnITtQEvnjnBpVNROr4JchNpFJeLiU2UPPscG4Fpb9K6j3+KRMGXKcrqS8CQXYvGqzTH
dR4VyTdUXP1t53vSEx6l8GgGyfDic62NcVnp0hZZW07kejXC6KYe3gNoviVOcsAuIsVNcLEo7L0q
rOqbY2VJdYbELDxgd9X/cpxBG/Zo8xqYlrYU+hThUVO0wpbVf9QbTeaD5YjiTKIjbd0LG3Bdmyhd
vEVtSIMKlPRsm6eyFD3Gj2fNM4GCYEXEYoGssBTtakBPZwHAT1ydDD3+MTKKjc0gNellIvm0dhC0
4TVn1frvqBz0pwqu9wUHq1Z7RvDGbq5HKHGvjpbxhYI95gvTSz0PiW0W3SCZGR0wPlWC4YDABbqs
wxwpIjzP3yKuIoiQVt373yhr0PsNlQKqDqC6lM/JUxg2kA8fDDyoEULHHo0lHiUY2bB9BCG1ayPB
+U9O4XGyZ2WFClkjN6KkfATEtI2tUrroUcfxVtQeMveELXtmCbjLSAhX/KzVIBIbAwXodazF4/e+
ruvLKhyk76JPpe8JKlN7rfe5yqo+OJmGrhIB79ph5azx9ilKcR5HzYClUDIUP8qs9qxp/A/quqhz
WAtNkfr2ta5kKHLDyBq2rd1RfUyuVP5V97aermpn2jLnWuDdJVWV++tESXClj0sl+mLUnf5QMYj7
AyUQ+tMQduOd4LDHXzuJDhi2rCZORR4pRj3ZuNjkYgQ7EByAB+kiZhLmx3Fuf+HMNnX2oa5zEqTl
cDfYTTQY3pBcndAVOsK4Q6e19qUDrYYWb4PgoJVUiKx1PcCOos4a7dEyI7x8YLBU2QEgmNFixlNG
51WcNQWzb+7hnpgnQPkFfjKQR2tQhhy7kn5bVVFU72Fkmem6QYmZbkrs1a7JJQM/SfQUuqKox+re
s6ryRoSaqNZyXAQe2SAz03epIFuzxoYG+zhc/7DyIdgDSNjLzW06+lKwMf04fkD4zc407GpHO5QM
ZtaYnOLOrdzgo4UnBwp6gtmS/eXKqICbEx2mYbfhb+36poty4zFUShBHRT1ILIZZE31Vgdo4HFvo
kHbN1EP/6fsoAumSoE72Ckm/390Q2ZcjoX0FyTVMH1ni+stKSc1gM6UnAwKOzgjo95FnbBT+sfWh
yWUbsN8oDpmWPAuwrO65okQhTHJCtcU5uZTogg3FgNVCw4ZyLSrdHC8l0MgatFVyCqsY86UaXAHg
lWTVt44Sf+p5t2zXNdJU02tVKJg1k82RZoNo9bU26CA5qpjTtXJT75CCBld97PnGARSPlR2iHIrY
SrPMHLWqP3XKyARhiJVk//Bf8JIUOaslPi4ZRRe1yHjX2X59/V+ZF6MtTzuS4glo1o3Mon2GCY2f
7k4nkN85YaBDaBw0PCuX5nhgU5SVN3Y5MFpsLEgWNNmlJGnNpoqs+FqkkvfJw0x24Vhjpod7TvlT
HYsRKTl/VOzWlEZ/cY6iixScRgpfz9FriihseehWuMGVFCyIaIuqyTsoOMHsEtLCmzDr1V1ZgWc6
/epvj41wM4Z5T2mwbjhUS71+CMmwq1zzweyMfaOeh6JRyFNrxnVi9NnN6VtNRxizIw4y3JP+j2Q9
GO7ZkYralKZU6kxxOkm9Cz3GlVEETbGgFHn3LlNpIrIgzqfmBc+VQWmisAjyNV8Zt0mdS58ybH+W
tANv3oUY1GErQYHedDo1NeuLb1c2TpQhGc0x7mhDdP4ewB8jjWLzjz+PTSkgLaZZWKzY86KxLEBi
0AV1vkaupZyJ6UVybFlgUwzhwq3eGQREKxr4ggkGy6u9fqUh9kh4CE6gCtn0z8cRoabkJ9GFYqWk
Vcfa2TZIyRfEJ9PZ3axPICKipMSZzoaR772+qYasp1BYB0h0s39rWmLzDs7HvjSyR+Epw6ayiNK8
2EoWzoxmqpfn0UejcrSoIWagtmX2BWXJmzKKjD4NiCZs8qRLgtVkFnNALhdPmzHrTOpVUmQm0jfY
A81FzgGNvBajXWxGyS8WmuKZQD9vCyijuAVrBrj8+SGWAaghZ48h1jLu8Hdx1ScbtSWn1vXjU9N2
7SXaPJgO1CQAj6vbQ6uXyZmjo7WMg2kD14bFLpOs304fFBeDU3ic8ngJ+QMt+zOrhanxkF6jYpmO
ZBnLz437ovsbBM3QQR2SL+xZLqTcsw74YMrbUoDm/tNZA9Aosi+EZjL/f4bdv7gVDm29DUeygOwY
aSs0ttEZecRs4S4zeAdvhKiBsipkVROgGIDH645IBZykJiW3AYXZb6OC7DArqv3YtxqOSTnAPgNE
9yYLcGU0kpyQo8jJu6ie+UfwjucHQYxF7S+zMhOtNhsRvmWWEtTEYi21FAPYOAetC8osLpIeT7oq
hMij+Y6yMGm+GYYwKCiicjT+hw3DXEFrdQQnIXUBa4y/IlzYCMY8jN/Weo2VaoWr2r6Va3uThBxs
nP687zU8tdTIFgxKduHdzt6XymPNwJCgWAe6Zq3gTjrrKApUdsCpellKyMA6CoqvI7NUL5oW3JAd
WRyMeuoS4fXN/Ecb0MdktBNMfmg8X/cApfEAlLDZWsdpCCYwzC9T6oJXQcUJnk/K4hzXxiWp29t2
n8AYRPqoKWTkNNrre5pstrVMkJljliv2Q6uK9VjLBpBJ31l7FrhC0H8UZbZ+tvDF32l3AwkX+hmD
94ZFMOvwtSdxChmY+To3LVJdzHwXJHDYbmd+eN/X4ApBCGSrWoqDbWjiVOg3OpDtUvX3p3vAmwiE
FQ70AgIhtEXIjWYP0kd2nJYpNT2TgHhVZl3PXpowPeqozzh9qzexAbfCCYfiSZ0plorj182ddKJV
a4OAP87wNRBJ4m0NTV6Sjb69C72I4URlPdMkMcjru4DOCnSE0RnxrFzu1TAN73ocABaW67fNZjJj
MVchh0WMNddB1UrXgwTHJLUo2Ee2QRrvAz1Gy9CiBTjdbG9HBioOViUEoipWAnOdpBeJNmg0biWV
AajprtClXR3a5jaNANc5Y0OiLIGZugBCeDs4iOEIF3UFxgMZ1Vl8HIoSRKoKkqyypHg3TED+PvGy
y1bp0NXWqrxKEaCtzHppNnznA3LjCSBAXSn6plk3USCJenaNobSl9ljnsZ5uBk2Oz0636nt3mTS3
zHnPxQuziQ9n1KowcaVe66lqX2W59dBHUnH7gZtgp8VbINpSrdkE0zaEjXKTkJ7TYv2MouHEhYJq
L3QQ5Z3OCGyK+lgbmDEy4tm7NFpftilIOD5Vo19rXctpIvHzJQkkaVVxzr1SsOnbUdUX3EKVBLZc
NTGkHCNSsUWJsrPUUMMLmzKtL7nR2j9ON8KsBGtaU00CA4PiXVDmsjpnHqiwLoHyRPm6SI3fcuiL
b00h7sxuzC80cGDnSTXk69HAGG5ldVZzBV8IcqfVdNemTzFqrvecCeJ38/X0c73XwWHeU1xNnSGF
czN5eek0g85Bcr5OCyXd+TnWs1ULfs5Jzfh8xNDUTzIIGYPz6/R93/la+tQlJr0mh3j29PcvQirS
a9QbKHQK6LUcaHs2mRGPA8VOTpdmqbebXHoEFWqo9wwKoZCHvL4XR5etNAoMEkWcohwqoMylyaBt
MSzUtjUYsnXrh2BfqUu5NhzqMBNnXDIzeBYkv4qseQiCDHBTyAjBgsyW9sQZyCPVnHm3ugooGmfh
bULgsbJkip8TPvtBGXrnnAOL/kch1ep3zel/l7WpEIBwHiJUKbiJ7SrbBkJYLvpTOLoUhJuTpSB5
sQLfu02ndJmCO4Hu7BQMuPO1KeQlMeo7HQYMP7Xuti2zhM0/HCeFg1woDSuLojdPBvTbO0pE0q1R
IxQfLU9CDM403Gtk7k53mekzzVrQsIApTBsles08WqC0pS5kjgrWKXd+7GxvMvr01TvCCPlODM7S
0HhncoTFRHknpYIM3me55IsumiErAsKspusEMeEdUXZzM2CHuvBW7wwEyvlV6AUGgnboiK87JytM
GCnAh9cZH/YTUFDBjOWHN1DFlYXkx4xJ8zwHsZ5QXsE6CpRvjsfrKQNmhqGWosSTca1oKTAAwC8X
CoXsgMMgQdadrHBcLTNWQrXYA6K6V0Lvko24d6G2YmHyedvClsKUw973Oa8w558UiaC6tE1BrUtK
tNcrwkwQz/7uT/sNMQOyTFIkTAOEK69b2FF96uIZQ2s/oUYoo1RiAxKwO8uQ7F7nmFIvRHhvvyj3
o7qUiWYyE31mb73oN7oUgx1UuZ+uZuGuopIV4LDiTWVSSwCZd2+FhQ/rHWWABPGvXy3ksC8RfZGs
raYpD8YUH40xDDZYrdFCP33nW00hMtL6aZNGsP76Vk6MVsNK6DFtQkUdthf6PgDcunCXt2OcNwFx
QTclyEPU8/ou4OXluO94IQ/pDJ/JKC8yTjrWdY8HrGfG7UIA9G4Dvrjf9PcvvpXVCwiIpeCtymb8
JEwbM1sFsF3Qp0tJhPdupbHWsdBq8MLMWXxSOpXXgUmhGxalvdIpJlpXdVJeUNWvL2ys3rsVC51B
VtWhVHCOJPHVruiVFqlGVNT6ATY8XtJ9qlznci1tTg+uGZZkmlPQw5M0w4eIAxMqmF63IPRxNFE1
arlMUZVHYebs0wEsugUIv2iX56W5blK9+RKrIwKuqhwo7IoKF7s+bx0ZhUjxxvTsTY3YnFP/uhAb
KiuUhSH5tvNOD0mnUpBoO4amvX5IuSZuLBomWbOPAdUocKl9Dk8XJpq3zU4VO9UP2EUSVOMC9vou
HEeTOoJACpWjSPeBlyYHIcxxo2NfuHCrt9uhqRiTeJd1eMrKzjpTHjZmQilCgvJozOINYgHrvrcR
1gyA7rOVnFCqtm7tYSmKfecVSUzximCy2LHPAUCUHo+DTjC9bofO9FaZ71ecXCv1Wa/GFxaK1zs+
fnVOVx+v1VZvL6hly/cFLu4bzmRxbUYVn/+SkQx8VkQ3Lnzmt083cd2Is+SpiFCZt4rv1H0h18jp
StVuPkmyn181MhmlAKuMhYnqbRg00cvoT2Qg+QBzo9d+DBG85FhaeFbZIkTXwOfX1S2LbnmtqrG9
ahFn9ZtO1pdG3Nu+TE0iWU9DYZaEIzCL2CMQV6koyJfkQq++2J023NnlaJYLLzh11tfRFtHdXzWJ
9LQ3lcaFAWnajnsycZwmno99ilq74VAPGTXkZmTZiGRaSLgHnMLMlZOgADs9s7zznmz4CZd1siTs
gqe/fzE1w+UHL0zh4ZpY2tk6eRNt46D3P52+yztdhnASJvW0EZmQwa/vwkRZIrmrI051tfauHtpb
0rPpgzF5jp++03vv41CNolDIw0ptzibKQfiAXaQWNaOM9aNXpO2jJTvF59N3eWefSfqKLCpJRBI/
6pw73STYdzQWL1SSc0uQc9rYscMw2oSx42/NKhk2AKsDMvLAhnuz+1kbFYgUtLs7zhsQxUdDjZqw
jjanH+y9/kSPmjZgEPbYPLxu6FjpOIFHmrIWvTAuK/TA6yzmvH6seoQjjGi24qaX7bD1EoBhhFi4
/5vmp0noMMzKpgVIbD43MDmWXgN7ZhVFbfwlkJz4Cm7nosHgO7eBjjYVLk6ZZALO2WtKXVKxIGP3
gEZvIDEUBHtKZFGgZwln1jjG2Thb2EhAFcTX2zQYf+hK0O5jdOZbKWzqLfa11pcAdcFfDfD/K03/
U9Fo5eOG0dc5LLP/wILqidXuKcM1ZDj8+vdf/9X/ukZrFJXSL+ge5N/BIRKW/uUajRbnXwqlxjbE
TCpSWVz+rjbVtX9NSP+pOJ9U/QRk+LvaVLP+RYmoQoqX5YhOQGf7P/+NJbf/lLt/zbHV7M//kTWp
m1MGVf37P193KYn9Lgk6yvKmn7+YALs2DIvO7/07x0qjM+FjkxNQh75w1nPs6rOQyDIpe644YLnN
IuNbWlfBaqBi+0U7/++b/L88+Sw6qVD0k5xO/TsQdDdOWuBkQir8gxefjTCtLmqRqq13myXRd6JM
9ZD5+RJc+FirzGYpra0StNw8eYV12IoT0gtqoJaY5K/XnL8/6DyB4RijXtRS4t+x3fW2TSflP5JM
djZ+m6oLO4Ajzz93GO+4gzSO3AJ/5v4CQ9mdhe3BQlL82MVnK5hdOHHvR7Z3O1KKREmGzhnNEm7k
WNswzl52dijAEVaroXNrtbmMPIyknKGEwdoO5IV+8zpy+6f1Zyt9DUl2zCCc3/pWMV4lXVGclYQ2
qBrC+galkL7Cn+FR4uB7/6FRMGfDJPBi+jpJ7duoaa5HnwLZxNOHP4oq/nmb2fAlw5NxImtat7Jv
fpcSylYoPfl6+sGfO+Q/MeA/F5+N39gui8aqmva2EsoW+c+WLDXHnQe1vrfHL3k5rkRBydINFjxb
gBErzceB5KfnHax6xz9z5yeOQQsvqk494L2HmY13kSuVPppVe9sAJuqKbjf6F1J610VXyOI2hvbI
0r7q8SRt1UNrP1jdZCWuQSwX5558mTpIov/6l6Cylt8hpFxRH7nD+ngr5b81Yp6FZjv2pLPJg6NZ
L8VqgBBSQl+oPQ62WJu0iNZf4EvIidEEJQTzaG9GsaMyeq3qIA8TOFWZcx5zyH76OZ5DmndabK4j
SKgbkEpovrdyOpDRozCblrPTeq+YtNC4phHghXrFrefvlLynOOASopCltKuoLHE191boRM/4Zext
PXWyX1xooeeo+r0nmyU70wGqcyMV4a1I22illtaB0rYHm1q/WEPhgv8LTKtcXQVF8UmRMKDExiO7
9YzoHrP6y0oWv8PCuQyL9MHRwjs8o66ALj5QVvJFqpqnEuXloPTnXaVSxDVc2Ip0ZTUc6PZBhdue
9sXsysc4BUcPuZB8Rf9dtOk2SMTGCYIL7NfWoeedlXZ0HkA6Muv+E3HBOfWF+6axLqSpgE2Sz6cW
CyHdDsFwXbXNftSV20iqvoeZuMpAWa40wH5OW+6DMLnFHb5ZCcneGYCuMPO676Rul/TxtjQi6K2d
2KlJf26Exbml5vuqFZMTzrWmZHdYWO38NgZ13HjuIJbUM0dmwXm6RulSJLR1LFxq12jnvodSj8sn
6lU1vZKrTL9BYw18uVliQxxZNObMZ2ruWfqHiHcoi50alrtIpNvTHf3YpWczetSpoQ5es3D1jg4x
1uZKLYpvH7v2dM8XwZeep/gwFppwhaDGKDC9a9sO705f+8haJ8/m7laq0qiwDOHCN5mqfnsjuEVz
Gd2gOoOcevomxxpHff0CWqZRpeQPlTt0zm2jJ+eRHLsfu/RsRrZK3CFg2QtXElKzGpP8rokcfXP6
4scaZzaJSkZvS5HmV27r2Kj/DOoBlSqW93EtL2kK3m8afZ6n6+GsFMJUSreWBneUqJlWKVr9ULu/
oYQ1QEsy4Kil21msNwBOy7OujIMPxRScc7/+qr3dRxXFFNj2wZuzxnBlmv7T6YY/1iqzCCzFCCmU
g6Z0FafFWHUYXV1GKPuxi8+GKpZj8Ao7pp3EU3SQAGOI4N360FhFO/e6USJNynKd8iE37p2fYxI6
qzyUF2KhY60yG6uJWg6Rnoe1m5IlycoO/ZsilrTfxy7+ZowOlYhtLq6SESoqdZzcuZbU1ccuPhul
HgzwJtZsZhlRBmcteKFNRGXdwgd9ndb5vyHiG8gn9c6x0YVV7TqN3qyMMd+1SfxJxGh1E6oGdEyK
66R1jSjzF04xj7zPHPVXmRAdZNIkrlrEv+lPay1DOfCh7jkn6Ds5vq+dXpeuWhbM9pwkILjQz05f
/Eg89sZsp1ZDnBaBELttbWU/stSQvgFfwFQH2cN2FL28i+lmeMUK9RoKYOmtgI6jjDAUcLyJuMla
Y4J5DM0X6si16wQXC8rWYzCTsKdWlOZ0l5gf/4qRtqzMVlnSTxxr8NmEAEjZ6ntJrt3Ctp/8Xgai
0C7Z2bwfhmAH8XrIUj3slTiy8jGtWEJ5QzK50ax7WW+3Jlaql00aNNukgOt++hsce5fp5y+W87Hu
MAaVRO32CWzEUo4BJAZ/5gTw91iYKygtVfeyspFYagfTQ6BmQVS1mZtPP/r7CyLVT68fXdEkMaIP
qV0APuHGH430Qp9q/qtGUT60oMMVfX2LJjIqNKJx6QYSRsV1b+pbCzrwwlRxrO1nK7pHRRmFsnbl
UqYM6cSofgFoWdrszLSkfzf+/CDG7qUBPk8pXMqx9INc58pF3YU/OV8mEhfFuI36VjrYeNVfDZXq
4HGriW0SWM7H3m6u38ithFkWbao7ptVdXpQXTeb8Pv3ljzTcHEKZS5Felmldu7ml/yxk/RcYg1+n
L/186vx2J8Zp5etP3mGr2nh2WLoA/5uDAlaUquzMYb8qqVAASr/dFFGvY8dpfTURk1I0TBVzzGR1
LtUUDptBku2d0aMGs3OaT1aaSVcpjj27zklzdjcwlCSP9HqR1izHXlzuR9VMtlkhgwwOjM8C3sNG
GTsszVNquCeBFgSWwAAaBJCyVer0rKZgcOPgYbCDljOudVmIW3swKARJBnAFZhNeS46OATMKsk0K
SOwhxjaRnZ8X7LQhVj/B3qgfvLgbzhVhFCAeOjBMtvyzGTiGkDsrQl5cFauxU9IVoD9535nOg9Wm
/bZTydCPZUu9Xd8+9qFEcQiK7IURfey7zgZEBXJqwNtgsougYHsYYjgadbow0x1ZmM3p5y9mOjMo
bL2les7tfdhNQwjZH9vqJ8u0yDnYWeKvIISA74jYeVAF+2dK6n+G4WxCb0sqBH3ZLFym8uBQ4cy7
kpxUHHq1/Vjoa02t+eLF1CZJYiooCtcrvUuIpDanRuWSUGDq9u8Nh1mYF6td7rWyXrik4hv8UEto
6bjakTmQBoR5UrzwdY59+tlk3gMGKmRLqdyqEDdN6X2Xs/zz6SF9ZJ2YK6T7MMbeRHTC7eBPfbOp
ab8D4oQjhRnLm9O3OPL0c1HyQEk+XJihcOVAvuyK4VcU2wtx9pGnn5+OAodQo84nRiqTUKUKACbW
0JjyFaZNS8v0sVvMprxGU2NLHmrTVUPZuSwqqT3TLNgNxWD3H8qQvynoaiRYu+Wgmq5ZAAPo9eEL
DqN/EWNfHQ8tH6q8kUaNlinCtuDaUlI2qyYqr4rqY5l9xBOvx1Y8dI3PYbLpRmgnjH3wwc3wXPNk
xbY0UG5vuklbH1Kn++Hj2vmxvjiLWVDFTyWzsulaoSMB9qJICNbbnx3a/z2dmbMpunRgCQ/Ukboi
wJzGyXt9Mq//owLOvy8+9z3Uur4VRpKariHl0aZM6mtvqro+3S5TJuCdmcyYpVjLHtVqg6rfFXJb
XHceBylAPkAMOkq5BnbdrYTVLWlSjgwpY3qIF3OyrNmlVbVUTNs9DHwnysOVbZfSNSyQbHf6fY7M
OXOmrOQ4MbhwxXA76r46U9xLqvP0sUtPb/Xi6X18dtSiHPjIQoLXJ1fKrjeUPxMe/POVpxd6cXWb
o/84ovjBxeCjXSl29qkN/qxK5J9rz8dr4MhCoyLKxaRvpSgWJWKF/nC6VZ51qu/1oNkaNallgsiw
TbePLjGv3st2vE76nZp99gJvUxVXuENsZGXfp0+q9phoX2V9vNDMg1UBmOFP4jwc493oLcx7s9rU
f152NtL1AL+DOEot/CNg+/T92qYqVREQ7R31IHuXHFTozY0lokPcXmcZnBaP+VHo+16QbJ4OMYS5
5MNwrDfO5oUuivLRNJPcJTjYQRTQwPUs+uEcufi8Ci2DJ1SwlcxdzzaurFycd6q0NBMfOUbT5wTj
AFNanMRtXDiauvtpBBG+UYX/g+R8uCtGgHD45g4HfEseA6/9rCvFPdZg9l0/gFwpDIBvWIBUqziG
ntmanFvlrRJutELtblpF92/zit+rats6y/PiW1iBy097fNKEcaUJkSxMbsdaaDbf9Bz+Gw0+YK4k
B7+Btwlwpe2S8OxIDKjP4oMxxe+KcrfUFX1ylQ81igg2dnD30h+q330sAJzA5i9nBSChMFq6LnEt
v//RNP6j2d2fHrfH2mb6+Yv5ZrSAKAjsZF2vd7apE7mRByT09LXVIxP9XKkfwsoUwdgnbsOZ5SHo
R+UTHiDRlSqN9apIQv/gpFUBOcYW5QZz2f4aQ+nkbmxwJMdALtl1cR1u7C4yH4Mwby9tLZN3fkjq
sGYniBZC+YzHhbrz6u6pL7VabLq8MzcpZtO7NPzYifybEjGIkV7dZC2ND/OtVIM9O4rN6RY61vqz
SQpXlkxLSj92GUV708rujTpZmJCPXXo256BdZOea1LEb29kTRJQHxVyYWo9ceQ4Yl7sevTQOI65f
Gv5Wr8wSYne1/1CLzF29DKtEJD12oZs2XQrmUiiboRFLg/VZUPfOKjVnbGiZZBQjpi9uau3aAWMU
qyM5dps1B47cUwMNSdRu5fyHNi3t4RPOqftUd9jZH6Zjk1iBE5oYmzroyB/cA/KipAF2rgMyrkMc
qaAeDoEmf46xP7KLrwgbiJGBpKmfvFZsK7KT3Km2Hzp+amCz93xbWJ4fyyrNHeg7GUa0oieJ24/y
Ywy/rYLFsjCYj3312RTEabQSadCT3LLNOSvvd3mofvCbT7d8MQeFTuybUpzFrif8y1ytbormY/Pm
XMGv+V0UxGM6zZukfGzJ3Pp98uVjPXUW8CRMMMFgmKlrmPB5XbjUH7vubE7I0yRTOioOXK1N1I2D
rOxQNKX1scBYm00LoFKylA0nV8/Fle81D+Tlvn7owdVZDinLRUo9vJ668hgba7+Ji72UxNnmY1ef
7VBge2JG26qxOzol1aZ5fK17qvPBi88iBGw4TMkUTeQOif8VvwJgJX3zwV3hc2z1onvDZ7I1nLAy
dyiAvGLTCNgw/9jnfF55X1w71mX0b0S1rhI5FXh7m4jL8dSzj7X5bGCOZJ18UwlTVxf61zTKHrOC
rf7payvP+Z935uLn2tcXz+75RRw30KtdGT9DJmJ8sQ6Gec9cawj7ICe4Y6SHqj9Mc3Q/1tug/mqS
i1XhyA34iA46W+xUuvXbcas12r6E/ttVv7T4M1dISAxriXEJGQU1dcts3ZyR+12BVTtoymUIrDzW
6KT515zdp8ncrsXyqq7LVTm6TOBFZpzlzQET0mmqriy8C+QII4bDSLeQOvnA+iGwUMrM732eW5RG
XvGXKgS+EulTbQ+PtvdLtr8oeMrq+g2b3UsWA220f5X9AUOGDbO/xMeCY74WEeje5gCBDjyyvufu
cOc/GXgg9bxIWNxF6SHmfaTgyRsKvu/PqoHeyX24JNDqzWRb3EZX/Bo+nluew1CAcqWkcNO/mrFK
VnKp7Wud+KXH26Vap+017xZ54HmKHQ3CatbKxbmX6JsmpNAZTmYGxq+Wd47n88fdtMbhsweyOrnJ
leaCjMFXz0FpWXxVjQOmuZfI5FdKGm591fzKM8AdoXQyPVMV3G/VlZkZ30I9vfCyepvi92TKwXb0
lVVVX6nmpcUBUuD7eDt06wazaV9Wtv2oonprzqYmVHp5zaaskXcNfHuevK6/RZkBcna4yHA4TgLk
g8UmLg7TO6rNgx2bVyQBVjK+0uKDSYXnk9oXHTboOO51LCNyq8iHEO8Z38EtLgyHaaZ5bzDMZn0/
qNqUCumUILP7bNXQ7KMeWb+W8ynDMqixw2mXfNmn4fvevWZrgE11XdmiCXHhll62Rv5F980Fs9Ij
l56LlYFwFZAPq9g1m0A/2OCVVnpvdQuNdOzqszWgwGnV9KetLic2D2nXX4EdX8jBzqqd/84XPLsp
vfi4gkNrA8eB0M3o+5hnrJWyO2eABY2xpf9PEU8V33Z0vTY4C0blWqkXtmBHPv1zreSLOyd9nSU9
9h2urSW/OfOSXM+pis+pace/NawUru2Giv+FWVd7/9s/8zBe3KwcYOIX4H9dym3ERecYxm1WgWvK
vJD0RyP1V5kdhWs/Es1a9xpnZEwqzqHQKnudMfAPoeUrC8vLsRefLS8AzqAgJ2nmAuMurqiHSK7r
yk4eQlAEzJqTywZ+Ux/sO1ODvHhxGz6iOQ5R5hp99wP7oYd08H+cbtSp+70znuZMsaTWxrRExOIq
fmwwP1v+yolbaFC1Fh7kuHTOJIcCKkoP849twZ6PtV+8jNUrg2f3ceJiytKuEbhw2ph88KDxGYzx
4uJUu6mpwWGpG3f5tywrfuCd+v10Sx0ZwHONsRaUFZjZBu+ceLhXzPY7+c6FznTs0rO5YWikuI50
NXJrS773quiroAx8YdQcu/YsPMyjqqzlXElcp5W/erGzS/BIP90iM9LH3/POXOmqwKeFAauHbmmp
6XkPJmMFl1b/XA0DTliRGuLcltmcLueSAP7RDbeUPsJ4c4A2boImVPYYXuP5gU/qRhpEu+36PNyG
viM2JBWUszL19ZXe+uYu5iU2napQ+Rt4Ysm/+diW+o1nVjVgW4uTr9tQQhwb8S5jJok4K8+oZ+2z
W+KZAUEF/5KrFEIr5wmEWp351bC0bWS4U0Q1Ukg0Gb6Prhp/LtLzCOulJIr3/IxNdW2mQIvTLdFa
UOrbKXRobQ9TNR3/tO9pfNdU7UbDYXas9LO6/SU3D22zsC4c+/TTz18MBjO15MKIeDsC33DYK0uD
DITPtC96Z9qYC3pLJy87sqORm+AG9WkIi2ZH8nT8opudfdaGibm1HafcxkqK30eHLXMmqRNxAxjb
XrHlbo3c2iPCKTOceGpPpUZSTu9jrC23nVQBGM4g7m7CqiuvuzIk6Z1jx95aUbvXGgxDOFhrr/vc
iC81yk+pzTDqswwed7oqzFrZ1UUXX3R1hjuNn6rnclkQiVRR1u4CNId8IV36Yuc4EMDFMXrlJqhL
guhew+vNQJBRjwN8iaTA2iAoxmjtZRZ+V1lbbLIw1C6lwNGI5Id8h1mS9kXvdHw/1SzeYjYQ/paa
LvphO5351OZt8RQUUXUzajm2ILETb52Rh0DCbaxgvjZfvTLEOGgKd0VvZSSXbXUdRr186SHi35lF
j4NNhO1Trmm31Ec/RoGGpYUiSWvDTMqzqA76c3R2llhn6mQH4vj7WIgfAB7wke1a/Qog9RPUUf8+
GINvTl4kX0WqGxe6Wnn7TternSHjpCynEcKPDILUTSYn9b6r++ZsMIGTJwhU1qMSWud6VWkbtBVE
qt0ordM8vMcbtLiGnhVtoOaKe/ZEVkZ6ujB/6KBysL0pb1mu1zXe3WeDwImaa2crRa6HXTw0Cr/A
qXSXgzylxDveJpbl33hxFd6ERauxCa+lVRNG37u+SHGIZRoZUmc8a9NB3cD+aSkrrqpPEqjj27HQ
fyMc0veQtLMbLovSo5S+UBrcrWMfL4RV6zc0VRsOh2EMPZnTZFN6jGpH3eDZVWz8KqzPNEVIK3/U
ml2YWuqm8oP2zI8z5RBBsck2PdzylVoP/kGmsnVvamn/DRS0tnGE7hyirJf3NSZ6WA5o6arNMcKQ
S9NwJXwIHoPM16BfIAjaYSwSnXtm5K/QdxOVWcPwOcmSMVhh8U1+X3MGKoMT8384OrPlSo0lin4R
EVDMrwxn1jx0Sy+ErO6GYqagmL7+Lt0322G3pXOgKjP3zr0C8p45W7GP9QRKTCEOpHGia9FEZLF+
Hto/WQh1ud9C7tAnNTn538nLunTOavs/J3dUQ1+Ydf9Vsy4PoQH1yNKmeewyESRbaAz3XQCGiSbD
/tWAIPqh+GXTF2hy/9wufZ6OW73FkLWgkwg9j/9Mx+UJ7czqErBv9yVVMMeAbBY8ktWGVmxURz1s
EDq9HASSbdTEAFdeFLh9WAPQWqfTXo89Qd6d/spc5V76xW9zcHD9yhsxOZfF787E+dPwaloqewAC
IH67AHpCQcK8AlPbsL19GqS/syoThk9bXbSXNtztj9GU9p21g1WICO6SF4IvbErPOj9vxjY9FWMP
Upnb5GguwTik5eST8jO39s01HHWEz+egmNUb6BS/tv+6VdB4cWmb+oDBZLwqzbiGwam07guwStlp
tloPMoe5VleSy3eDKWlpnQMt2odgMKswJVYG76jrNu9L65bHho2at2mcHWga9tBB2i2CNQ2tpiLm
bJBs0OwdC1R7IejNBtXsL1vIi7OSF/FndHc2VoK637xkcmEsHboSlg6qM6FQkRcYXD+Qk8Yn4qdy
jQ98nb5LWBE/f5Cr33VYMdSq1PKPvCwOj1JbK24zYeunYB+9dAY/QWBzWI+JdobFQJ2ATLGSkB0v
RO4/MWbr7we4V8d96uzU7TXbVY4//sCIRHspJZCcxuW3aQt4yGq0+8haArZ9tsK+Nfs4XYfRMlIw
UQwxuwBc0O50RuL5a56G7aKfTAaEyVp6JuAHXG0V+LhYEu3MDFvhyiBM4285TfsXrIExcrf9B8Mn
Yz0McdaBp4Eq1S/AxqJlx1TW8sBDeKgM/1SOWiS+kS/J5oUdMBV3AQoze6JNBFraf8E8sMm0mO4j
kdXeDnhscRJ2C9il6ydxIAOiiv18BhoubJVqVzupQUgIEWbFThp7Tv06AkbtC9LaAxkWKiEGZPLu
LXhhsctffk7LpH8tAAFv8CHa0+DrtU+nLKheoLxlT8UE7e3HmWtGbl8HiRZhAaowYysrclrANk2J
ZtMbg4uvrAYyLz3ry97c6b+t8RletNZwPwU/mTJT3lycdW3PdrEyQbBaPx463iMgIuAER9t78DY5
rlHlkaISbejybSbyS6Hm9liRWZKaYdO+GYNqAUa48r7frOZfWXis6a3rQwAZPfXkaD/wW9lx0azL
3yzbtqcZgE089eH8X1M6wWHfZuOXM1nGedG9/aEbq+bp0nmy2gS6slfukYVvflqy/DYb/6EoGycu
R8t+qjtnjyAWEIJg6eUg6+xlEVwAjQMkjfw3QD+hWybE8gD89oFZau1+7c7mkAbHDxSItT7ULRpG
UBh7wgJnc4dNbnoYm2WMxp2ycp4Jua3snZrLapq0tgUkLlYnor4o3FTZ1HYDpKuoqbFoFlPmxtr3
Y4OqNdoa/nluf/UtiBnidIgfamBl6v6JeubbbD0zKl3YF1xNxh2b8+rc4I6Fvu0GFK0rXhdxCAHR
bYWSx0b9/Eb5lB9UYVnHIJ/7D8LC2mPgTP69MjLAiVVvPi9ebaUId1VaOZmNq9es7KNcdMv/X0EY
a1uzf217goUP8M5r6ixtyBPB26JIBj2b52w3wfdATDlo7S3wUELvsNnBh5r1d6eN/LhtIkvrruIa
o3ZPbSA9SQ1XgIcfajh5HbwRvKNZKsQ6HfxKF2zIdc6UdkStHUDZ/Z3JUYt/SG5OFCpSsGPZwOtl
c1KqV28jrHuiE0gKK8xis/eq4xh225HDiBmeM5pH1Y58/T+7mdIy9osN3yCI+4Wt0V7l4XmuB/uG
d+3ZkTXRUdIFSOYYhDqxwIzTYfj7U9nes6irIz8TYD0Lf8rdKAAPm3Qin5KxUGVkmJWOpdu7R8PO
nHPfFkvsd7zTjS7bCByVf2k6KC5Z6xnX2gh/F3vpnVvpGLemX95ycxaxidv3PA+W/eGFZZ6UTvVP
bbN/qqbu3e9tsPIUcoxOK/whCv7fmwM364sJKOzJ3m0PLeXcr2aT5cFVYVIW26FwA/1BvjE6MRyR
e2m41inohuzN04u67Vyfyc9+J9DbFw6TJZmMdX4bdrP4DmRVnTd33c8CzPzBDji1eWOhVfnByssx
hvJo12N4bEFNxizZGwXcHFvc2mXuDkPr5+lqz2wKhwrShA28bNcUiiG7sf3oe7eu8fNrX3oV80fQ
KCW1CVnEqg0iyof1b9jUArjICEmRj4zQgAgyUcayGpvkvVMvPhVNSA9lBBvQM7e+H0bokd6wUv3m
1qwf92ANXjultI5yIcEiC9OCCqXyKyDSB2pG8VrO8/s8llm8YPtPtj03YdaI5hlcJJUGfpG0XOzw
gaxH/dd0quWSh/KfF/ZmavdSvEH6g43Eant3WnJhnQqoezj7S/+uhrhM5I3J5L3TxXbLoLV5JG8X
w8+dPUSdngEt4qzmgzHaxFwG00g5StuPqp32OSbHBIaIIyvOwop96jIMDlqO96Tc+Nd96+Sn43Xl
kSVnLwLmVye+LLYTDLZ/zPDpb/RYXCvO3atmw+SwTp6ZZFn7t3bhtGLDIDjJrYv7jZAnCnwqvl7M
CteptR1U6e4g1OyQBQigoY7l1Se4GhyLwJhQbRcNWVXv30W2bxuY2XKNN0OG4PjciWO0CIU6kAML
FbJwVrkjeE8RZKnfDXm7t7K1qA4pYljNrb67Yd4P/dYNqajyjifK3HFyzc7OZnlrUl2oUFyXIof1
GTR9mv/s9nbwUchxqf465uI92bbaUs2A9rC2/jBFejSa17B3GlYgGibr/Nx/NElAZ5nlBqC+0j+s
qveOJEU056H2Q+pd3R4IAMTmPi39B/lq9mcv3SC2/d2EEEBNqcAmn9itA8k6L/rY9Nl4W6SVn8p5
b+/0anUnNc1VbGXwVmY88ZBPdHivZ9t5U2CTb+6kZmh7vkmsE49UzkJFFBQcbyZ0W5qBoki7juum
NICUlZDe7itt/9zzWRCjOvhnz+7bd8g/P3WDZ95MfoS0HqWH/ZyK2NvI+lnbWt1bBUgVTjUcWc44
pYCH4GMpp8CSqKuXcuMnYHLun1mhKSTfnQHDdTLoY9e5/WjGybHToMuD92Ei4ChaN4sdb9ec7hRx
Yw81xUdc977zb2eusEeiUO1KH5uNr/NmijgwV+9PnlXWqRO+InfWdHCS+QXWhGI9SNf73emFFGuT
/AknNP6RZWQeCISxD2LNHM7U0NfJwNb0a5hz6xV13lxzR3vXrTOtpO/C8rrUdnvi19sPS978iEST
dzHJxSPtqRX/AY78pVpWvgBnIuMYpfWw7GNoRK7TTidXjv+wGHy5lQvfaYMEkQ57+GeBfJs2VgHt
UFj6NI7c2FPf80Hp0bynE96xwbNSWanBPWwVJ1SgwdzNmtNt6yFvLmW+PdNKhc+bMGRclMWaamOR
CaRAL2brwUvaegKlKnbgLpnPBoYTdHftT0/iCh2mChbw2TCJ2rYNCfoj8KETW5v7AhuRPlmzGwgK
bG7jgKfvuR+7Is1YcMDxM/u8CZ79QqbpDGpaI/3YqmNjTTRGHGDKO0yW5RzmjMeKRKvhvVxXfBsc
5NFcyH+wiOB8TRBHiyWwEraU6gMJT+2xbPV87GbPSpeSzeBWrBDq5rW/n4UiNn8Z+39Fl8nfdSXz
Kxel/9YNU3U2XPHTrg9OZBErcNxzAF6Ooeged92dCxFs9wC7s9iud+doh3ArM/7UI+zdHeCfPyRW
gA0yA2wY93rrIlaNlic0Wj78rjBO4yz2P9tge4lhIrE1fbg/yg35Z26b76aWxpNXz0baq857C/Ym
O/WU31eyD+lndpoJKINbFKw7VYcdyINTsiPFsqz72vR1frfXTvY0q1Yls8v+Q0N5QpVfF/JOd5b9
bIkpOzj4m875sCvWAd35jZ1mugo6DSgds0q9Yfm9OB5rdWPLsEn5AUKlP55gMsMrJ5fhmiEpQHP3
/XtvQWHVQxvcEenX3qbVXVi4CTdNkZnPp83CctA2zshz0bZHsoZF7OWz/C0aPqbWd/1Hph8O2Qb6
M5MOu32913z0sH0PrWqe1ew8iHmDALkVYCYnWd6PrONFfreIn2DIxy5oyJRzjdW5mF0Ba3rITR8R
1TeKwzQE715HeObuy98BAenCLKfEnPa/dGC/6yL7qMa6+Rc0uYyVBqrur2aiAQsRxgWVNq699dPM
OvccsAaeVsMmY1s0JIxyz72iRudEUZJUMMq+SrtinVkKmuVtI/n9EBi8yrk3DSkv+9cmigpwKAYJ
br+/GeGTjMrqJbUm+lhtj/LCoOupwoXHrGSHzg2tjXd18taopiqCO06URa1r91UJJS4A7lY6neW0
rYN+tvbVONTyv96kHw2wVB4rZ3ukPfJPNN5z7P/EE5Gp/qss8gcHeG7sqHGhO/PWX9No+n+qkRkY
71wfPIN17a+iNMRz4Uj2K23dvCuVO4/ZpCBy2sMazZDOoGIpXO6V5V0YnFj30qVB7kw/w3sU/h71
fm8XzjVz0PGDrO6SahX5oeq87ZoVlSR7enTeGsYNd0QeZn9KXTJHMgiumqctjKZivANs8cZnBnXU
6f/UkzUwTgqJ8oclFm3d9L5NwQsF2SNZArTNlviSYf06NW15xszrx40BOz3K3IA2N+OqWRemEJt9
T68yRbwsdwDT4mwp23Rf9vqsRt7PyDf98k5LY7wZ7PQwb2jXx6kOtk9//UlndJUF1VRucbaqZOjc
gxzDW6hLEM9QbC7lnGn+Gxd6ogYmT/lkpnkhGXaHuni3wiIxoaNNtSBGfPJ+wxd5cxx3fbd5XE/S
6tTNawrvlVG/PBhtMR29SYpINVnA1+kmmdbHbgyaPzrXloyUv3Q8hmZ3KbwaBlE7mSens72YZmCI
8s1b82hpsZ9EboMle+ntJ4Noe7MNgtRupToaBKRc4POQOEA/n3SNzA8MsPoETI5zalRPLolq3IMD
uS32h6ZIAQBOiWcYPzg7B4gwVMBfQxF6Fy3Qe3Xhgh9ry/tdjFvk+yVNg5lfzH5MOkDn3KPWcgAP
td10WRlPuxjKNxLurYhvOrwGoh1SHU5UAYZ48AOLTtF1eb2Chjywlg6SauDbJVIykUD3Yir8B84t
Lxm4PO+G3bnqrLv5lrRufQ7XHYCoIt60MR6gJn3NAO3JrKdIcX1zjru1qY+GUwGB6Pdv72cKhdvv
xQeSFfdT6Ud+oOwEXQls5aq+LTX8NsC+ppYp7+cVqx9yx86U1Hpa6+Yq4H3GzCjf98YntqUPiV/3
b8PCspAY9U0psOYk50PjHcVt7JwyqsJ5TCvI0zZXG4nMMf1eScE4G/QG+nNmmmJTg1pr9uS4IU37
3mwns1Hyl+czvy7BRj70NBTnZevElVA58PAkWsfEGbKJ1hcXfxcXb0TTFdZxsN2jxdTTt4a3YhDB
Y9ACRSRDMbgM4ZTHBkQ9uRp0fMKYuZYDM6k8Tx/ACp1l0a1pUcC99iueZtNdxicMpuW3BcbC6c03
ngiuQENC3HUnP7KEeVomUrLIrKHWO3lzfdvN/Gu0swsEZch0P6hCY73K/WncPXjb61EWckCeWHB7
uEaekJirDphxT4MgJtg3wmgf2p+67zf24BdbtmEyb5z0W/M879klCIzqBIu2ZwqhmYdUezrY4XXi
gpum4LDhDc7bfU53nvmoaNRD2dtk5Lfi4jf6DfH0kWydq5WtT+PIt986GdsClevETb0vp3leHnOs
UFFXSp1srmwfqyrsDgCu5hfAwkzE5f47b0V/kMaX6suv3WauT4TvEnsuwshQLeyNbr48BL7y/nOb
/dJt83wqiqyMZMmjUlCmAdEN6/5d6/K1RvNSk/9WO20CZoe61Wg/fOjA+VjjpOayyNra+tnKvEku
esOX1p3R5s9ILPHe7E9Cmc1ZCNUkk0BM24cN9FBTvK+G/lfO9gkI4hz34UoDpJ4ZF1RHwPJBEuxt
EeXrfKOnu0ETmZJ2t04rPti4qrIi9kcSMIvVNO79gh/fWnYQquZ1wMnM0QN9zG2L8GWfzAIfEZ+Z
hf6wZuR27JMDr35wU6KNXuBVtLGWGbFRYZOEQFtBxfUnWeW4Y0XjMYNsa6Iv9fRrCMYtdYqMdIOx
uFWDefLN/TdbVWa6WJRJ1Hj6tOZjGM91xvRpW+/6HvOutf6nnOlEIWlEgkZ+r8tvT4XzZZ8KzRxM
nYK1Pba9/CgHeaM/v7obd382Ff1rZtnXwf/juuJXZ6qLbeaJWh8oDZJKMgzxwkpeYXfiCmY0T1+z
mMsee+1ITLzXfo8LxwXkyYOy5e8lm/yrswbzJZiY+Yl8sO8a0T0zy4XbquzXigl7pJb9Mk5qwqHK
GrRhLUYs/OVDCk6XwZ7uKqj3tTs9OlsHnTf/YPbZRTL8CtuOARgAKmzzQ6Ss5mYOtNRKWqDclZji
xb6rMpUns2S5ZdbiQRjY7XNlqZ+zqTwPml2NcP/VhOYYOQsgJ4wtUEJRSNDSYt/pB54z4QDVyw95
/kKoydUyHq2FvnYNPjnu7zL77zLWfYStmmpP79Pd6kNMdur1b+6E+lj8kG42x/hX2cbJEt5wZkfl
TMvTnnF6AdbIdP0fUae1cZmtLXCPrMfAYxv33FcJvrAaRbt2Kwp5W0e06W+9EW7cK4EN9n711xAv
m68+R7H8GQ2kKVRO+6kQ81v286p6Yd0hIvi0b1bvUKwYM84e+KD3/ZzJvxUL7Mag76Fns3kyUEHQ
7levzPf/GrXRnwy2SgevEEld9U/mSvsrXCij8v/MZtNN7dn7YDTuJaK3/o3w2D3sg1ZLOFxewMJl
qDmkdtY1xyH7T84rHY/uEmNVQGHb6tdmkVHv1M1dG97wj5uxOc8pYecI+fOYR/7mPhtIXHPd/9XU
f6Yg48zPrIFKtsUjt5koP6ZzMLCsGxNI9dn1rrU24y6nudqXomZFp7nOfETzpmPflNdKm1d/+aGv
V+Z8Kmvz5ec6E8N61aZqH1ZvfWZVJi3s6eg7+pcfSj9q/Sn8Q9Ln0fS48DIaITTx77yx/GRZtr9l
NUZm4zKQDroqViMLaxtRaEb9GKj82RxouXu79REl12vpZYc56MqUZOFT0xsZcT5tcedKUR5DMb0v
I5jGzWvv0DhrjiFkEnsm2CSjoGY6818HbFRq7tYd1ULnBOJLq/xg1MVszCsqkvEQ2rQmDN6wI6+b
25RM3Y2zp3kx1uoVWB+fz3gPRz6VWf858XzG4zC9BmMJ3rXVO9um++dghf/VsvoU4fgfGuOeGgGM
TKtd24QLBjp42b3oXdxK84/lwMAdC7c8Obiqb3qp6mjPJzc22tB5WynWU3ssLhbpeEkbIGqUhj08
b4PrJqCQT42caJ0KOSM9MxfPSmQjA9LRH7kqN4Y486ufjSkxSoYOwwbxwgWVwonABeWLtn+GKsu1
Bl6ZXnJTv+gCnzNSpI5VD26RHJaKU2lzTkFmqFj6M4hAx6pOnp7f3c4Y781MZukeWFhR3XY6yLVa
X2pnqN6LuWQw7BTjS+AziiuKfLlD+fNSYw28F1/P/lPf6Y+hcDbqj8Ai8KDo9se1m7I7WhvnpTGk
+cpNYD/7OSi40Ae+jlhA4o8KDkJoShSv8H+b+zwc/WZs+aw5yzNzsZ+Hvl3S/5eq4QCPO2HTR996
rsCbJeHcOwCPXu2tc1LXLZ+7QBOdQiBtRFfSJrulw6fF2wPo3i0nCUlUkXTkF6us7bGhSAYGvhBl
YCFj4UAQR5SFDenZzU/70Lxug5w4ue35qVbuQHXYVhGko/ux6Bh+5zV5C8Z4N1MaXL3el7HB3sKp
MzKS9GHwsYXUrydgvIfd4unditJIPWXnvzmxc/TY8XPZyd6MuglJJWR1N3HdTqQgS4erVfXOGWan
SKVutpgghmvdCMDgpQjv6zwUTAIzzdIJq3OvheW0NyF2ST4JqZR+tT0J7eMCqMAMR7ZVktLollyU
GZl5wIoeMCasT8Vg/LhvzH/2xPdVta796thtnbjGhPAIxyKB7f1rWNEGFgATdBOI9EuYvfiew9hu
5uDsY14Pe+AVLLeE+YLxRmoGg6WVHWceoJLqcHTrkxZ6OFkzMwOmi56byCDYr2vBhzhvrjrn2cKT
jE0mF4nDFZ+MoyNf22rcLp1r9Em9uMvj4v+MHBwY8WNWtxRShnxfNMmY+zaGT2JZXpkumJFCRofr
3Gf6tM/AmNY9yG9imppDttb4CZZFHWc57E+BWMRA4UZOVm/L7G6d1vLsrdL+GqSzJzvA+ZssBeb8
yUHJ6p2fS8ElhZtcaC+u0NiOqL4231nfOFfpZJIxbBZEw+I1f7LRIRpobiwKRHwkAof4bmb/LUNW
nT3gXudpGPfzIrRzI056dwkGLJvvhdfqgX+5d+JiMPd3bwaWW4H9vdu80Xz2u6n+dCphXwDy0Z0W
Wf/LCRb7P0QyDw9M1hxKlLwYexd3BRNTJ5H7Vtwx+czjNc/FfRuoMIKj1TBB9himksBf30S7rkdU
sCLtpc/6XDWOZ6VrxnnbHBxRoe1fqjGtx5kv5SymdroqqpvXikr+ORxK9SefxeazOS/txGxMkNlV
jx/fwuIiJ6wz1jIYMGZ18bgyNPvnGEVztHbGrfGadcscz1nF4LvOwjbpyqomLmYwmORPOqOf45jB
Xl0egMeDtLV051/2uSrv197f/9h7O/GOKNI8515/KXOgv+ja8FRtJidjJbtjnmfOX556fZtzpzng
Xwye93mCRWnzwKMyNcXGPNp1P3JRFHdKBe2hmndafKsjbjdCoXVY0+qmtThufsHPAGdyTLZRqtti
r8Xj1ObWzR9zI2mk36WlMx1Ks0SyYxgaHAd+T7w5to//bViDL+14zckaGVxLrX/iBpod9E0HQPfT
89aecq/ttr9ZjTcUtRCxNG/zr9nwlzPITf/VH+pyJGLGWRIhxhW9hoMXQZoZH9MAz5x5AELGgF0w
/Ct5cq2yHe9Lny8TW5wTfLlorU+Iou2XkN7yrwvngBj7jAEbWJbHSfkc9MOa/1s9p3qWU+MnvraR
/bJsuYQFrx5UWZQcCyBL41Dm5lz3t9oZ2cDZlmvt2epcew7WibXyhl97x+UT1v8VuZ+PP5Ob+mSI
YYmXQRHPGjrZqfKrdMHlnmbr1jFVMtgb6JaATfeguEcXe696bk6QQTwlZvZSh2X/tqstZ02DqUaX
NmPjfTv5wmjJ4E/Pl7W+AA6UZApP6iCsyrq17mTGYkEO8mtsPBnT7i/TCPP73p+RmSqpYmRf/0Hb
DhEng/owJjWoqKRD4Uwsdvev09Qz623MWcoSTn0YSP9psajR8iWfqqhHNXnssOUd9CiKl3HssQhI
A7NAyL9Ns8ZR/2PcPoxrsx/smR8HUk937tlXTQoo2alRDbTqfmeDKMqKr7JChDSL+lfetUYEzcs0
YkLBXJkMVjt8+rnX/Vr4TFLfXbkd2C8mWA0L0DZjq4mk0VbHoRi/lkrlSKHqUwb+emR3enyshmWM
KcHFCTRmf187nv3uV9N4cuTWoMLZjKbWnkp/dDf6G2UdzC6bUn8Gr5e59RI3e49bLS/Qwy2K2aHb
PoW7ecfNXLIDKk5A6xz4qV9udtKWVoUbH714D5f1EAYGevESTnfjXnkIJmhDeUYEs7XYUwSKTv/p
M/x1Sz2Escb4E8manZY9DMC4ZiuDLjOv7nLfnZtosu38KGyHh1K2buKN4TugKt4E7uf6o7CVeujW
4NubTHUTS86hMLYmN4uo3zjz57TwmHlOryYhUC/O1jMqUJ19zrRfR07hV9eNGdmtFajmUzsbMYOe
f03jNQRRTc1tgelNeVuSybks08uCPxNd3V3e3RU4hrmY6BtEhLOQXDGosdtuvNtFtSVWJugEM159
ryaGT5BM9eA66oPH3z/v/bYmdGzNaW1G86MKsvmyFQtyso93aZxy861UBk5OYNqUY328LaLh8yuM
h8Ud10T4gZ/gULNo/OoKmREzrMwmGRFoSV+dj/z6JZZO5eyfOl92DEGezWuh2hRmY5dOgaJf6/vw
HtN/eZh8qmkDdTvOvPpPEfTBcQ4ZWhWF2Zxsc8YV4enx6nENdShti7jO3VLe+tURz1Jsznnt1uxo
G9nvLJvEcS0q47YWWnxlg+Jvh2m7Vf7sngvWtI+OKYtzpTp17Ls5f65W5gIQYVzjXg7zEjuzPX9P
TQnVsmidl3AVA3nD846/ppD90c92ZHw1fwe2xkRMt/8I6H3rUZYD6+bm8G02F0VqAFFzcTD79Ekz
avVVddnKV6jpI+ow/K601V7r0fEeyenEmF8ZvzW4t9s0IEsKSC7pkDFwMvx5upgs7x2Z+m33e2no
JG/aNp72af9t54WfFI1vx7azjS+NCtXrsDTqsCjbORPJKeD4lPWHXNoDjrdoVt3M6KQAhYPLwgB6
xCCdMfhoO5E21PCQrVaVSuGJPELQ5s8GgxVPTcFxaIkHBKA/OXpd6sxyPvTFgBO4OSOEJ0uwFZED
UPfS7wQgFYs5v8JbHFJj3uSr3DGN+bnQ3wEzKoZuu7oMW++m4F3421yiQFBDdJG7Ou/8p+PF5c49
kez8XeCi5POc5qOXyfprJxfvbXGq6cDBkN2Unotri/2TwAk7TL2dtYfNqqYvC1/Fp+GMgcebM2ZJ
M5vvmt/qyKfrPGd5p14AoQxF1Cst06HbhwSibJKDGk63tsmu1kzUmJjE9sKi5EaGnGMn/la3T8rq
sUJVPZ54MQTlQw6E8UQcGrW3svQF48L6vLtDl5TrNiWzGMK7EVHqF60yHSaY7ubbWAtW7rKePqgv
fUbbWky30pq3BzroN4BM25EwVZf44FwPt9xa3vqdvlYM+xDPdvA1S1dcFXnYuGAYLCM8AoxlRxfP
iPtMhs4nhPnvIMtLRgGS+SphDYwtvH75Z4od6adq9Mah2k4JvWrLgU+PQVqf+Z/wM/vYdG55dvqw
Z7UNyTCLRJ7bQyxHsSpi4PnHdd0Zp83Nq1Nge/69UbSfxrLhAd3JqDt54Q/8W274ogI2Hf1+LFGW
+xb91X2yK08+WlmHwuVL9bTBAn2VPiF1PWodK3co5rCYl2NVGp+g68sYJ5Z7cnukk+onO/JIamJ+
rQO3SBBFf2juHA6Ejs7DPf7lt81wu6Ny+vrckpsZz+3OIvfufrhYV66yme3fboAdpSzm4hCu2btX
r/9JwvuSqmmcFEMEy4Adj5TK7Oy5A3hjuvfLjuHCk/2n4TXyfghU++wq73+cndly3EiWpt9lrgdt
cAAOB8ymbyIQCymRlEhKonQDE7VgXx37088HZZu1IshmTE5VVlqlMUUEEA73c/7zLxyUXhtAXhFL
YqAbjBc86mG9R8wuNm5u3C15nYDk2881G/KW0/136rn7Th6i5qNp6+7W6ip966JOXHo32oUKdqIX
xf6Nmc/PWogyEPUA2KtTj7OrLzltwe3yQtHilIXt/fAbnNg2nYJNFS+OuyNkWe+npMGXD5xi10lI
oNqHjYfS6mnQVb6l+sd0xwyVEUD6dR9ctsA7S2fxhwYGxNc0qZbf1lyVj5YJEUN1vbiH2JGxEfUl
eLuhNkY0pF+koZF9wvtbKI+NOYB0D0vTsI5hb9TXhk8HuCullX/s8gkuEZhtw9gvVM0zqVjFBrpO
vashYR0FI1h42glm2ZUTQQ/OxRYeLMfHWDmHGW0qIy6j/hADzV1NvpUc54rMyz4W+j2+4JSUBBKE
eize5floTYy6QsbuUTQ+9BDvDpC9OLFGYsp9WImPjVnlAVX9fKzDNNoKsPb3cWJG5B2ZID4DDY7L
PGXzx6Q2NIAlIj/zgWjtZ68LAdqUMIARs8Xw78aJQnyMUv9AllL/s2HGSju+QHSyhmynh6T83LhO
Bf+wBQvZ9qafBtJtrAMqAtN7FxPpJLY5vcVNNmsCIBBcJrBtXPkxUR1nJR4PHd3Ebw2Mf9s7aZIG
kTt4v1XpQVHr4e2ETEQPYbG4tyZKHOqppHwYC8vC/94HlezS+dmHmXpdGcgJ6wz4cCCaKgjTIf00
QJwCkBrGd11bQ4QI/crdWy0GW4JwIG4EBrAx++2NhrkKFJ9CN4hyda/MAkqJMVibdILNR6ViHmqr
eQJ8jA+gp/zSCAr5Eg8/8RQpnn1z6m7pwcNPBbjWwW+W6rpasonzLKEpqVmgbeLORzoia810ba/9
vkyCnsbo85IsxDfooeMcEphpxm507VaZvh5aotu2KoXLMVlyOHhZEd0Snu1/HwZQvdbV4U4VU3uM
M6qZaqgmwiuYcFwv42AdkWwMFK8k/M4+LVo8w6GcsmhJgYe95mtLzOxuYi/cuGkyvVcJQkUqIjc+
SsoHAhOYbtoigWkUy+5XZxlTsnV0VT0BVxf3k4b2USVG+K7B/minbGa9i4iSh67sx/dTD5kSU1E0
MwU9id0NPjOw3L1XIn6IzSY8mGXKPK4QXyHS9KStcRh6dhseYcxWh3IMxVVXKxhcTmSnmypynQc7
8pr3M4w51n6bbRveI7Ad6fOqM9GKQxck35jczYiF8Bde8vQ2dCCf0iQXnzsfx4GNNbprbren453f
2+Od1YTRt4ifb1NvoCtOOTyrOsTGY076a1F46U5jEbyr/agO8J6MtrkE1YhwZsPRij0XvP5BQm0P
8M9kjhglzbMmMoN+IB2PEcTtrTAI7h3Egno9GbOr0vf0PlnIjFYy5F3wOUEPHD/1tuIoZ7g6kqZh
6AFNik6XaIcch31ZJzlQTTR/0R7Sd/DhH4vZ97vBhllp2uSOb/FtN46O23yLrYaxJQSjHcQdi6oz
j0Y0IuRvgJMi8VDN9HOUS72JMsafvRriIB2T+NDwBt6a6YLaqDe7J0bG+a7KUIQuNKtX5uy513nt
pTAJwvJbluVfB2ECdMbsIY5C1BFW81fDqBakMY6EG66NbQ2f9z5DwYCEPudVnqWSGewRwmrcqOd1
cBrvH63pvwpPe6wK/vo/65/5UdUzYqS4+xPj9d//dPhV3X4vfunzf+nkz5D99V/XDb5330/+YVeC
Qs0fiSqZ73/pPv/n9xMbtv6b/68//K+Ms8e5/vWf/wsCc9mtvy1KqvIk/kyhfXwzNG38Pr/4A//k
pdniP4Q0SaewbeWQ5OWgpfsnL835DzBEz/JBPiQ/8Wy8VMo1f+0//5fiDykCcMWatKbUnz+kGRnx
I6n+gyA1n0m9SzAu9CDv3+SluScqPGA4U/pryKJlwou0xLkK23PKyl/qmtzVWDQfXTJ3P7gVdkSM
w2soFBjrjPd/PZoP/yj8/mdLzvWKLkHP0lHK84gfOA+RXGxFWUoGJ72qUX6qpXAPsVVe8i5Xp0rv
fy7j85RsnqBvOef+cH7ZG/AEIhnMYdF/gW9jPOCzTNNMy51vfOrZR0iiimma2XmUW0XnPORdrRnG
N+wemyo2O2j3DdBgYGsXRTjjv0rv2t6CvP/n4bhtTr2dT1NnbcHK8mxT/KE2l2YhbhIS4rogmttq
AcKpzGmvxgGLpLZh83NyBq5bYQ0EzyKLqhbakN5BNeLnCX0hspLwln2w/2kmSZGsmx68LplU4nsK
z/wRQo3lbKnTsujdqMvxIW5jjJYaaovPnZdU3aYTRMdulFtpf1PYY8b56cpiuA5HlT3YebrSDaD/
kGFeoOD4UM12XhwWL4vVcXGE6W79OBPXrVbZOoKZNLz3ARXEVjB1v5qbOql2HKbtrTFj4bBLc0mt
V6BOcLb/u0TAANEPwwozb5wPZZaARHD8VO+yZcKIEOUhTyox1wrDtJNkCt5eXy9XNIeTRRfA0jbx
6DxTRA/mXHFeGnbQ2BAF+9AQG7gIyIKdMtsmZqIumSytHhX/LWT9s9J4dzzm4utyg0PNz//SysbY
PYDxIRnKl5oGB5fJXL1X7TTEO2nX6Z2OLKvZdXAr7/2hQxhCUhF7PdgvwUpAckhcmmSKnKDM5vRJ
Yh/4bDMGTjcmrP4RbYYUv7MZ5t/eaOZ83xoe6JtZD9b9oD0So32wR6gDiCw3yzQyaRiKFhK8CHPY
LWFa2RudG42/D9M6vspxgBWgq9jTIRdk6sTkpDI+60HXEz4mPnSbpuna66xo0nIryVEI0dlFybel
rBA+vP1VnTog/PPkBOm8vsvfyX48MyfwoUZ6uNaJoBhxs3HjRVO3tu4x1AkNQQGPofbFBUWz9drX
Bc12ja5UDsHMZ35NIlO9zM1IBFFoq+cC4/gglna1lT5Kzo0e+/Q+j2hBvD6JHisHvINRdNHsUGrV
nyMQ9UBlsmUen0IuiIyYL1Sa5pgfcpE3T3a4oLDC1h0LHY8/RcbxJSuoP1mWpwtOmZ4SUkiHHHHL
PntsUak8SD2hHRQllP1A87nfFWW+SmimAchFd3P4Iaf3dHcyMZdyE2K458GpLHhXIaIWU1CS2V4T
cQLXZ9vADZk2VUW0+iYCYcEDp9E9irl66N+5EdMXKI8hfYhvt9ZdkUxmjNWPpnmeUwO59ttr4tQ0
cV0TCrqi5NCjmVamPHOEIZajZLyM21yaT/Mun8qnalmad+Cd7oWN4o+jw+lz9BQnr2XzME3ktWci
94xP0fbTYqyqPjCuOJuQCC7IBtOt1LphdMT2/UH2fvmrWZLknec6jOYzmyjefyqm/9Gm+uWL4Hk2
J7BnuZyKfyJV/95CUJrmM/by8Q5SO7ZOqfiyNKuorPFWBHSCYkmKVHzBe8F5eVXfYyHxsS3hSeLo
TzcupjpZU6guBlubybrpCog2+xTC/K3N6BxDhnREuMJQ2ttWuFNruEasmM1MP+QcUo/M6c0S52pG
bFwNDOOtSN7ZXZnSp1GWomIFpg/fO9K2WvqEuKJ67w3vfkBNhAoGbOqdnUS5TVgibuzbqhfDXe9l
Q7PPmZ8W1+DVyRcZs/ts6mqBkICoC+kLo4+ePdQ3DBMyju18VtgFV1f23DELiNYG5Cad++QoitAh
nCCP6ivSYMHOijQt7gCTVp5CMy8H7ZdYaqLumBwcgXvUPm+v5BcHkTBhnGP8BQPRUcI5OxdwAY1C
v43znVUM/q+iV901k115nNI43JsZo5j/n+tJwXfJd+pKqsm/F9HEaWBZbpHvEl1HexwlZ4R4DQO4
QXZwgOac4f7bV3zxrgoTmZXnCs/yFOqHs610htTsiqjKd7YzASplsTjMOp7fwS0dH9++1FlkCfvC
ei2C6j1JzejSpJzeHZJQzO8oP/CEmOhsu8Q+gFKgLMh6+HJISc0+QA83IUsK64clXkXwGFaii01g
gP2+8GnWreFk6+DTCHYM6nPlu5b/4rt1w9pq63zHCyq6q9y35lucW+ElyyGDgku0BnPe5eeEgTAy
wlZ/sqRLflHn4gM8C/we26Q5lGFz0Vfu1I3nn+dkCcVnI/Ce3e1s/zSEDMcGgu7OnpIQ7WRWCfwf
Zko9pmgy3YTZXKcM8DkSGFIm4bIFeym+LUabhBsDHQYw8RyKdmeBvhFAPgw41TGE8I5KVqBATU6X
+w7Bu9Ee3n6or6wmvl6X0Zxr22vHdPoNh1OzpPaY+EFmzO4RpgkEkSI0700DaPvtS73c+oVpuzwc
R7BDUCWeXUuO7OJMnIygmkvx3DVzd0ydqPgOGVLcek4XfYO/7l7VRb/sB215zzJulguF4yv7w9oR
soj4uigdz96eRTnTELluGKQcssl+Mp3qsXeLFMxnaWN46xqRw4X7Xn/n2brlpi0qY7YJn/f29Bmn
po0CoC7CIE9itK2dLsw0gNjegMmDkH0CQ+vuImbzfZAzSN/iyIVcvnf51rZViUk1uM6g3IApQWUH
I+OW/dxbebmFXqI+pUsPL6WpTQC/snDr/YVPvxY255+e1pdqW7qua/8xMfur0iZZbl53HBVIM5PJ
Nm8mGH8ues6R1FY37beZY0lkbNR3Q4DgE+QWSgGQdsGn+YE3jFHsFWyrdhWuWsOFj6deVJbCpB5j
e+KX2iaXOn24Th3NqGEGFWDKBDd7bNvZwJwvHO/GcETL4LIaP6BfI15nMEfjHbpfobcW3vQr6uWl
6xDLSMAFY1+/n1IIfhs5NEUbSO2leWCI2Bihm8CwzuFmoN3KyvaXMYmOA9JgHgvnGeUrsKYUuPn6
Os9B4+uy/2RH7TQFfR/Hj6j9GH5nXGH4OkbJFN8ki0tvkMg0u2UQOj72urN+OIWX//Zroks28ALd
HrG+haEI8kvb2uemny8bDd8Y6DqS3t0s/OUhtIbpV4mUR9/IKKadGZTRsV6GFMImA7fGZfJlE5TF
Umk/ME8Lvy6pGu512sSoaRc5HHXq0rUuYVR8xZrG/ZnZk/4lZBnCvTdjjTBh6fPvcCxqRH+6XLkl
kc0AOGyLnMWM/yTxygRiGofeq+oOLfQYXWgfXnlpXY48k3cHPEe6Z9+x67i+Xds1kvd2qm+q1tJB
CYEHFoUur6KJ+uTCml93orM1z8FKTexbNoeteVbsd/WQljAXjGDA+eShHWcHX8oaJkKfx9deWNHe
RrNCzZ8r/QMRQr8HyLlkmfjaXbNXUlasmwYFzenKliCZVtlp+D+pMx8XUSxX0oHLJLv+eZqT+P7t
m37tcuuhyqHPQWafu/V55UISteWFARNHeC7Cq4KwFMuPosOvZ0REfWlbtF85e1yPSgajAxt1zfm+
KFsDuozBU44jvxtg1A4qq7Z92cT4MJAohxtEAZq+IW9vhP+fwpTYFKbTPg5pgQWTN4UKhkhp8lJ7
aUzgVkUpFkCJmRjhL4nzaMR9lgbdMpnPVZan5qY0Zq2Pcln5jQt6tHRjx6kZb9sig90Egcw9oiVO
LEgpfnJPeHgUr2YMJYqZwsOVyM+ZMnNIrPIQ6HTQ60hf0Y9CgifBy5q8OxKCNGJOz/nVYRjJaKzF
wjNbHYwiL/UR4DFSEQckliE+GshmDspYlp+SXRJ3IE7IW6c34uc+t+d0J7IptoNepFTM8CRXqWyY
AmxP/ZLfiBFxO7ljGeaJ1G8eBMfFAIlX/rL418MYj99aJQ3kDoVjfgtHLzUDSP5oU5q4Gp+ZQ/TJ
BscJ736eS0glE6D7mllW9/eLFkR9T7g2MxuFaccAXCffagZdgu6zHkvEg25yo6bR4yRIM2iaCsX3
XaX7JsVtFZswJuyWsOHclD1Y2AzDf2NVBurepnNFtoGh5BhbF432exxCW84QqYynJExiZmwKaYfr
mO4tL0D9JIdxHGlcqu6XOUwF/AXobMeWQd1vkXkxfmSOU3yY4879VPeV/6F1+uZBQ2z7PPs2+Dti
oTHCFynjXNf+6Hib0TLGFGWWEcGKt7Jykw6Gj52S7IyIqSBq+s2QVO2XGOUtE4tOuEid/MXQW5RA
3mNaYpi9WdLauHFkT3CEWKiuYBRWTMmK1M+uXXc2zWNaFeldpuRYwf3BlArNMrY3Ej0nqsdxjPrv
//b9FZbjKiqNtb+2z6tjLwG4En6pgnnA5JcTEJMTjJluZeyAXEEp2r19vZdvr4DM5foIoCWY37kB
fBFXToJZAAdvgf0BX1L42LRG8ZmZdnuh5Xlla1qbKxfkhYoN1O90J8QHOJNVkrE1Za33OfHy7NYb
DYG4BE438Jt/YWt6eWsMDkAXPXedFFDQn15PDHavKql9JmJw8L2ixbYqgpNd4Duyf/spvlYUc6hR
G1oMJHz+dnotPBeNDCaGH3SkxvEa5r68KUmYvhrTWewUrP1PixPpjMFgMiLvGfTHMeub6MItv9LB
ePb6cE3GH/SWZyeezehqcdLBD7Dnmf2jble51ZjFxQc0lokJ49hoMticyEzw/kkZ2r79HF7AIsxq
HEfZIIS2a/M5Th+D1+aisAmWDZI8tz76WD8g5lMqQDoT7v3InG9iZBUXmp/XbposURcLBlDJF82P
gSBZVlPOusI0ajzEzAkSRuq2tDaLV5nUYq17VwxIIITfJRf8VF9Z1KxpbpXr8xn+nI5/1dVWRb53
leGtFSnCM5OWgXEtun6LZgULoL7Wl4Li6TV4iGdlDXMnE9QApaUNzeD0IVsIGBPcvZn0Rm6W7EW7
mN+jrNc4tbSwX4+DP09e4Mo8Kom19EKxF7GQLqp+O+4C36nGn1QlzGFnq6++L7RXGsoMpNe9Z66b
eIkUA9oRLjDFFqaGjbdvtMQfVNimzzgi0BO0IKA3uc1RBVW/i54SKvtqNzrEeW6qcVLtvvIb98lU
1kLejzdx2kFswzUqpSC+YSqNKieCJPWl8ruxR7FKZbg1YmgQm7F2pLeZ0wJ3GiiA3c51PFBUH7Yi
6Zo2mkTdRzm784heYTYExmNLMQLEJUA7P0qNTmg3JNb4bSxdjxFZCA915PahgkCYxCjRt6rvSg2T
3ocDbP7tYrEXQ3+Gb72ZIugv+Fp6ugp621htxVZ+9tJheb3zSR1Nt469ZCt2bRmPOUT2aBOXU9ps
i6bDEln3sfGdY6SrNnU8F/FGY0kOBYTkTdJrgOcNBhVx9wtau7xv0V38pnRN8FdoIqRySWp2aTBC
2/8N8Q6JTq7J4w3yyh4fEHRnxm6a6rnBd0I4DSyJrMetjHRhG00nTlLYeo1thC+baX4sQr/ucXnv
9XEEEASXABdUqKmzOD8sg9K//EQ0ycassEkqGYsAUDpzR9oSJcY1SboWOirLxhIDpawVAl3YdfNl
ypvxB9sPmKrKct1vC+jAV3ZN4UIXNbfM+Sg32o01Vc5Ptp5+7SrLaTyYFRkVd/YcD1ix1dqNApQv
/JYCQafznhnPIq5ElGpcK8MotPboHZcRc5Qqa3ZmF4GnMmL05LayEu4Zl6fh21hgA33QKsnI0Z56
9UR4qptvsL/wOfhh9TNaQIUit9CWnI+D3S7T0R0NCGRRG04BFgvTDzOe5I+I3KUE+Ybh/6ZCk+ra
y+yqOiRer5JjPpuSmDEwHQN1mFf9tpcF4mEK1PBekgs1bCGXtRC0ynBAfro489fB0tO7mmWT3KDg
RyFdxU76pfNK54fATwCP58ZgK0rciVGe31Rtf7SSBnP/2ZvRlSijn8XGriXciQlvt10jW9jSToh6
YTPQlHXQcqtqtSYShtxKtDEau7N4kIGfleUjnwTPBCuJ8xzqxjLZVzh/Osm7No20tUfHHsUX2qyX
e76wfMHIgf6dtAD/bDuaU7/Nc4JSgqQtwULwiFjLzrGhMLXNOb3SURUfskpfOnNf2wZtRv8AqIB2
znkuCRQnOXkzOFROGcVELsZSRg3OdKg6eC4GAXs71bjTR7MYiPZ0KqD4tw+7V+oL+GLC/4NnUmac
AWGqwxDE0BnvdCLLazlUgniUhb3Ejy+YX7/yiE36K/iZVDIM/Naf/3XIdHWnIzU5HukVaNA23YDj
gUjG6KeBPO4ga2nvB1QPFw7zl/dHKSowJGPCIxS2TKdXnbXXmSYuLUGRV8uRs2E+9HKxPzGKeXj7
Sb48wbnSWj45vgc343wqN092bjYD4JS1mNVN5kYw1kuinLvOzu5UwQOl+Hb7Jw05+u0rv3KPNnUS
Cao+Q1T33BY9TdpIpK3Jk3VHcWtWBHsuseN9XnieF96TPxDb6bmNkIcqEYUJhSJI3OnzlOUQmb3T
+YHR5dHwtZ6JzeiHLpq3OXP+gGmzs1yjWHQXWFrIYvlMZoe/4lIjxrTrCLr9HDuY4WRx2V5oO155
DkCblvQYjdomq/r0sykcwQfpqTAYs3S88TNp7xykdwcs/8t//doIvI8tz4E+Q6V4vpiJfOwwDEPe
qtoE8AfPKbTNnTXs+OfuUkH6cpPgYgDFlunQeDAoP70vgvXyZTYcP8C3N4oORICXiJjnQtBFG860
jTyjumJ+K7D0wtjtLoNUrf79e+TQ9DBB4vv3X5SIjAIKMdVmiIlLg8PnZMTfqm4qoGczBvz49np+
Zadgsm1bSvp0dby5p/fbAuo5blZ5SAHmRiPX8RtyUtid071wiLNMrNj8jPV3c6EMfuW6gMdsTiuK
x/9xTq9bR9JpphmP45Zw1t3oihTIMjObz7qIqk0Tjd0h6aAN/vtHC1eFznWddwsq4tPLTm5ICFPo
oAmQUngHNbNaKa7Kaqeowi7gl6/sUtwhFCyKVNuiajq9WGkqQ9e8H7sU2HznlSa+CYajvN2AEuTn
PHfOlS1HhT0w/hTJ7u0v9pUXVPm8niZ7MQ/53PRfZYS6wqiIcc3zoody0D0izNG8MTCevHCpV75L
mnMONof0Tpu98fQ+M89DG25DwREYLBL049TGLsw94hMLYOJyV5iZwsNDh/96Y7C4PQlADKfA5DQ4
vW4jS5QCNkNYoW31W5lN9cX0vPRKhIM8vv001+V4uhWfXursFu0Rk4HRYiKaRHT027xIyUWWMKou
vBbr7zm/jmM5K9gB8M3c8/SWACd7bMPmbJci23jveZ6+K5lnvTfKBcYazLH92/clXn53lnBh7OFf
69DgnlNAenqr1GqzfIeUAPeIKi18dIpNmzoYci5OjX6rHR8aP/anvQdp8mMGVviF0Vl7CBnroCMy
hJHuS5AiRHz2mphUwOcP6jlPr6QIGc6+/Yn/4N/nj8jjRKR3l7AN5dnOgZ4ARV/rw9/A3P8mHtqk
vK3aKP8Ujxgt3mHShP8RZiR43eJS5+OhQj35u1cFeiejxbVrM/g5mkZo6OrJhGTRBV2V4ktsNZX6
1uY1Iw070+HDUNjxtwJT5w/pImR7Deln+FQsnkOBUzhIVixHFtZGYmcuLxz9L19eECGom4JVp1gL
ZytbqMKm68FgUU/J12gis2nysu9h6FiPbz9N8crCBhHgBPB9znOsiE8XHIIJVShcBnY28PB+LIia
zuzB+9B5qX0Lcr18qMxmvO/pjW6dysfpWyYhzg8xtsIqEyX5IWWBR36omNO8/dlebp8Am7AL2acF
fL/zRNqlHnK/TpJ4Fwu8FZLF+xq7Q3rdFCB0eIPEe9GFy1Uil/jCEvvDIjxbYo4vVvKDT7EHu/H0
oXgJ/iJT7TOxLggGCXRuimNiEvgWKHT4am9REVzZTibsfZ7NlnqUUaR/WmaPGiwc9ERWvT+Cl4Tz
iPQQapp68oSdFIcCLZB/ePsxvcLWoJPCSnOFLU2oKNbZp1UiivoKREMrsAynmwvsfpopxwV5SH2M
HTEPwGcrLt5he0Pgd9nbeueUfnpLS/jvIsvXKdL6YcAUYVjz15/19lfnwUHvoZOEXcXXUuzb0hh+
Sdu7lP/4yjapqDp9hyw0C+722TbZ0Go43RKCd69CDRZwt7cWbJiU6nGDaiJ6/AsP+cV7sjLXPAcY
zYN+Y/rrz/+6r2KurappE7kzcdiM6Jfr/BGrFNwmeyPcG1UsPsQQgA5yrtsrH5yNDMZImkyFcVd8
QHpmvu8W8oJxNr9ULr4oWZGLAmJCfGRo6bjnIYdN2ptD07oS21rt4VyDurrAcH/GZNPU5DMcqqlB
a6WxWntEfyxx48EbLb3whF4cJHwKWMCWZ1Jc+fS4pw9ojjqjKNBu7NBMj/DbGFvClIaQ06FgK3DF
u45Yjru3v5Y/QcAnbyptIBNE3lGbhpqx6elVO/KvjSpJCWrWq02AdvBAxg7TLbHZtYcMEK50U3sf
5aF9b+EuhueSq3/wLozPow7xR6htrA3maWnSTWsbfrhJPA+ci2iZ8LtVmTXi+mZxsfjs8vG3GmG/
s+3nWMwgmxo+jlibfaSUxdQFLJLoC6R7jti6+HYevGRKi02OneOzdNNqDU6IxId8MHNFnNYYofJ2
UmVtnWiWG5G5stxiABPGH6iXB3mdI9Z0L1Qxr3xHvu3A++EtXAvT8+/IMYamttt2lyhMMMsZj7rO
tSM88Ex81bt4TyftX1oYL98cmnSXLpH/ifWsOf2KZj3JualqvWto3PCrLQ2SLieF//Lba+HlSGWt
myzXp1Hkv5xopxfqkcDWtVi4O88WNz0n7NaYZHRwUhKdGq9sAgJM56Mft2gFZE9sQjyJz29/iNee
MGUwuD5vAJvg2c1CA7Mb7DTaXYuB45pDNGN2TOLkNGt7l7lOc4QpHF+K2ntxUvLmmYzlwAo4BJgb
nN65gAsEMXPSu6nU9lW5VIR9mEZy5cZhvotRJhzmVn/Hy9+8/re3u3LHYGYwgfRRz5wdlPCxrbLP
hN7B6va/WkyStlmP1fBm9tGPIt608KMUqeFcOKFf7P/c8Lqg2JH5j38OCbRLWqAma2BYE7RwO/m+
f0AaZl4NXSHejUXaP799ny/P2PWCVCM8Xhfc55wl0eIc2xVLonckSZt4WaSUfISvhEguS4FwM0Jg
4aZtobadsBu9zVU33zbjxGQ+sVrzUnDzS8XN+nmwwAbPdOEYues6/Os4qgwVTxwqemcQcIWoEqN9
RNxQjAnysFMjzRENt6W76RCIkNUVpyvPGmNka1sVTdhsFbDQOxO7gPzaa2ybIBitmAcpB27XLh5Q
OG/YOUWNfdXIJNsylvgXuUApBqzTkt6N1I2r/r5da2zL2PnEXGGVFCGICdaIMAunVUyP3mPOm37F
kA7PshF3sCHwQq0/ZdZIhk/qmHyovE/cu7jPQ6yxbPvJtqcMTejYxJ9NA73eJtfLgDGkI1DbTpHZ
XKF0tvQB49X4CTGFvF3GYsYMg7HVkYQlO4OGCydzh9rCDgOJE+j0M8T5vAVjwImVEJIGd86GgPZ0
k2aNnzy2vk4OKk/w+imTMa6O+A7NzRW1crQX5LEUVzb9wadyFMD+6HsW+4hYABbQYHdIfrOhV0eG
uaYHe6SYfyOsXR0UmgSK3NuLcH2ZTs865Fz0A2zgYIJwdU6/8zpiiDQmdbVrjXk4wk5SmK2lC/J5
zGbfvtQ/WO3ZxYD3wOdpQhmEmWcHa1NjHisjbCoyOsfuaTCc8mtOmI1gprDy4YzRUM80qiED2ymZ
vlIe2dZDqVeDdWoj80cq9TTAacwr3AKXof29OoEbgWcay4yBbtR9ygBS1VW78g+vc8OcrPfYfxQQ
xltyxhD4qOHR79pKBK07u06QkoHFQdll5QOugna8rRsDPHCaaE6DAdbdJx8nBloRqPXeB8IKKHQm
6dpFEEL2wUXZJAxg0yuEOUOv6x4HILRVW7+KibXE7QfikzP2Ur6XBBo1R9pe/w57tuZnnuBtDON+
tQPJoTR+FPNsqsDPcU7Yjp0DxRDnXOOhYicwdyqKq/fMN7FZoR3QzbVqlqLDux2QaTux7vAakkX1
DXPoAVZL52JL7BUxfnVydNXRr3Q07LOJCTR7jkSNCtMb8z6YhM62Zc5KUFJO3xS4BU3iPuyJQ98h
2lDzKqUtj0nhRqShFJ34mai4KZ6caLBlMHUmmDAwsnnlItmG0DPJlDRDjEZJVERY85NyprZ2OJRG
NwNOU1/I5WNJ+6VInFs8cit768DAQarryDn8OEdNLWAnZUps4Td0X+HYOwOjGzv5pa2swTA7C7vp
EM8M6aDxYFK6yfvWQTbF+IvqphiIJIETkHxrYx/2kOFD3hpmY6dEp/JjG2uipfqoG/NHlrvO7tqh
Gz/mkSKuaA6RNQRdij0+Kura2es0GYfAT+M0+VDV/XQ/2VHiHLq+rHHzMdw5UDjTOFvqQlLszBDX
eaIdwe0w3HcR2vvSSJfNbM46PeiwwL8zrGcMQjT/kYfWZyp18OtsQUonyA3CmctpfzN+TL09qsum
3Va5lN8TooqmG3SfTDvD2F5uo1At97oxzacWUofGeSbCt3W0/ORJGhUpNXLS+jETEzoikfV8KCJa
KvaRTM230F2iZxfVBEmvfVgAzegh+hkpWjqmVtCxiOnqE0K+XNFVH3VEzO1Hu3dJtJbp4D1DXSXf
KMXh+6lPevn49v7wyvm7qlnQskCToe62Trciu2k5HXCcJhzNHe+x8Iuv5rD86aGv+wjKcIlz9Ep9
s4J867yQep8D+PRykWxK3NrsfkcwS0bopHJp8PByyUAosn4HyabZI+/EFgQG293bt/qyopPgOD4M
SbVCnPb62f46aWerm0zWTbFbyjIGAiNWbOUIHMvGgonUTdYT/ofLhVr2ledL7ww+zUenxLHOLiob
epOhmZD3ewU8vAovnQxG5d5zJgtHtVEe/vVNcj1qcyQWHDH+2ffZ9w4WJBFHS1ni7Vm7Nn2QO/eo
o3R3pVD1A/sVl2g4rxVVtmRcuOJclHHnpHxDmK1pd2BIRoe57C4vY6/HvySa4RpnIw7LTRWJ6ypa
/fKhlnf5J0/FZXOECOY+aQxjLoXvvvbYaR88OiwIuLT6p9+1NgvMTN0EbwfDjz83+B1t/HiGo5Xo
ZddW06XX6JUTfUWYkIQzyWSIdrauMz2U5GI6/c6qq/S+wZ79CiaO/x76TXLhG34J9DKrW0fuzCGo
xZFqn95bUsdqtPt03NHT2kcYCvnV/+XsPHbdRrp2fUUEmMOUlKidvZ3tnhBOzRyLxXT15+H+zqBF
CSL8o9HogRsukaxatcIbGv7fQ0Ruf6Qp0B+LNlVQMs80RhVxcTAKDUSlQF6cMjU3/BozxbC19dHw
WwetC9xzylDVe8s93N6MVwo5a8U9AzHSHUY0W4d3aat0RKWJrpoQxRdYc/G7pqjmT2aTLojUjPH4
HcMMFYckw/oIZqy/y5GG2Xthl20VfDZoK6yYaMZj280QrVOdysGXgh5enp/M3o7LTyWCRDAlAX3i
/ZHP7cdEE/ivDmmm4aDb5OVnaSza15i7dCVFl83LCGb7V9ak6sOSQUkD4l8ULaCnevgKRDr6aEba
shOdr4QsAOyUBwDZaQttu2N1GqeVLRZc4LzJeZRAW489il6PalM1xwwwP1rbebmTMq415iZhpHtM
iUTxbTFv2pwdJQYv6fbMuRw3EwfdqrovdROjjvv3m4MgrFP50f8zKPnP9zEYiswmboLzqqUxh9nk
Vt87occvrhhNgLfO3N2VbdOHRWK2Tbhm7U+RFlX/h3fMoBhME0HTZdJ2/jNwYpS55TbyyCxiPpmj
qj12C+6StC2zp0osvzWu7p0C4DI8UfExcKffRUuFnt/5mgA2PC8uWDOtsuK+wB7tZwo12Q0oAbHM
SCLjcedlr3/j+Uel2KXOhiJMbxErpfMVs8K2ZakuElUFzSwPQzHpK/SpWAWzNVpVGlJHK41XB7CH
MA3uChPaFi8tneh/lFxqf3Z+zxoQt7/HoxBfMaOMcLeRgd5CGaEGNq5SWgkEMmKEgWzYnTK6oLVW
K1E8F4dnzJdWLi0KMEjTxd9v/4hLUjscU5IRlXyA0Zu3hbl43tAJlMjGo9QMoR2bBch/oJeV9zh7
dj4GS6fwQ1xYzTSkza5732L4hjDW7JrvndjC70fv42F1Ouq675E9tcUx0xplOkx0M77PSgQL3h7y
7h7rowJjiA5LACrgRN/T7biccxBkGfl5dOAZHMClOv+8A+2JNB7a8QjVCEfNehF3SH4WGRkWeo1o
vOHIQTV2n9PLPNZKqhkAGUHn+zCl6ICq6Gc0fVrfOwJD9TRRG1J4o7m7/b4v47ANDmKdTq5xxdyO
N5p+QsCjlNPRIns/wfGFEV/V4NwA0X6AOzC9DpVU70vAkEc0ibqdg351eRqGqu7Q1dPszaGje5ZN
4MNmJBOGHkOizOgQ2Xekg9eVUytuIDrG3iBekez0K3OykOzLykjZSUPfBrGbrU8eyjBQJV8wtO1r
WCyXKZQO6oVrqMH+qlqy5CnVJAbdYFNhIcVM0F7hVwAUwlVNebF09DZJXUrvwav6Kr+zE8NAf6Ee
5YzanosKRKEtKK60czulPmbJeet7qMp3wcT4Vb83IsAJ8A4To703FUxHKiOj0V2pLTnpVJkl4FvM
RrUAM4nsri1zFI+KIeErTBLM79xZySP6bIiuIooLgxErpPhOXxwRhRWCvAjoenF23xVVRss2UXE0
qNHHRQKst8UPvCyaL1gmmB9W2f388xghytRSILS+PZMYuzpmTafZ9cwnZ7ArL6Dbre6g6C7TM7A3
MJRUig8AFNuUaZh7+lqDyUHHmPepQqfNL2rBJtfrKry9yd8qps3nJRdmfLICfrhV1uv1P2XG6C2e
iiTxeKTF3WI8qGoUowiJr2bRUWbq3TGh51G+aEqMhhTXgCygO06L80sTXavem1rf61/VSlE/3/5l
Vy4dRoowtUgb6Wdve8tAFWUrhN4fJUqI360kwmHdVdqf4yC+IgyzHG4vdyVPdRi1mSvejU42givn
L2LA+1P21dp4ig3IyNj24rSFnHmiUmZj9CxDp1Br4yHq+wZjF64DnOfKutDCaRRDeQSKVg8Ydgyg
YuvRhpPeLAbcsbwTw+sQTdHrAPzb3PnZl1vFIU3krmRASBPe3PTmcLEY8QFZEFd1I4ZIWS+HUHbj
+NgIVBL+fjGWIibpADbAeG72iuBqiWd9QRZIa52HfKpXdyPmXjGztp2lLqMfVxw58Br+aAXam6yu
KiKLpmO1HFE2G4+629Q/FDrTOPrZcYM6ZYmBK1lmyJUZB0jyIGx/ez9c5rI074FQrcN4iiR3/fP/
nAsH1XyG5t5ytEisfwEtcT5NXo1eR5c0uDgC0h3AgFu1s3PrvB3uswOJiyYdUA1sHBRumBPnCycI
Gw1RixJGhxlg/yBjVX3pkJrOny383Jow6USTnXQIaaOf4mquI5hYZZ8sLYe0oxaj+4eZL0raOXlc
iHfm4nC/A8/0M9lgbFcg3YpfjjPP4NajNYjznOgSthP5QZ/PfePPS2lFgaxNYOp2JK1fptK732rk
yiXWHlEL9rNUpw/dlKpT4NqyAbfDb/tj08sfsEQa5ODTrozzeyGcZCcsXHwXXg9vhoE47GvH2254
AJGJqcfY1K69uBxFm7K573qh1cd8lJrj96MSh0gM7pJ01x23/S7gs3UDRYG1M7PZEHNlRVTLpnqc
9DGpHqZI71Yp9rhSDvSz4+91BB/Qh4JDb1iarvLt9n68OOg8N4gzgJIMUi1K6vNtkcdwwJNcUOwV
eGPNrjXBDMy0EFeI4v72Uhdnj+EOkEzdZBdCtrvgyZo4LADc5RWLqgznTI5fko7BNEY003hMutF+
mk2qgdmDSeIlUXy6vf6bOtPmVYOERakO3SOaNNuBQ5qqFFJxox1RJ4LhCUGjplPuFe1THWmVi0xy
hQWz4kbWXZHCFAvMsaJriuJMhqImwgJ0cEtVne6HKIbDps7LfKDbruPoOJm4IaHpZn5EiTRyDzNS
az1yM1kUlo5Wq4derfUZg8kRX5ylr5t3y8TFB10VXlLGvBotudiNAWJ0pdjZ2m/DvO1zm8A91BUR
q9P0O//G1qg1hows7ei5cmweVEXTfk+Gk3QvEpua2J86qcmgxfJgQoPYW/TnPjbok3iqMzXHrp2d
Uyk6JG/hdC13EylhFHQV7qZ/Gxs5eoAtcHmnHnGB3pz/TtmkVTQba9deoAXrQ/VfVkEa152e6Yja
4ymGw5b4rr5E6c69cJmvsLZtIUfDC3JMW910DOFsVYTHXkciplKWYJ5T9/Mw9PO/vBrCUZ7SeHZN
OuZgdZyXziq0BgpLEn83YSEFcG7TndNy2TXiF4GbpEuMCiG7dRMYMOuqM1dltxpM9T7U1TDfL4Ro
/eBUmXdHrVY/9NzSB+RflQ81iPYPbabaO+Hh2t6BSM+xoWwmRm0xv3oRjXOXD4goOBrGTQqm1NPB
8fqCmTDCEFheakb0q3HQ/QhMrB3vhqqz8rukBxXqq9D/al+Jkv6VuIYGg9HC4g5gkHevt8/2RVZn
UFIhbGkgrOA6Fx11XdqpW9aOedSQw3ypocUgspppH2S7VJ+Loil+/vV6SBk6pBJkRyR2myMFE16C
sYTd6bZmhBK4KaLHTFHy7048JFitVXSVdk7H5UWB+AqNovVjGMAftju0ttIknrC14LTi5yE8pAzU
Mu8635hhTGQZFhURwt2hC7tg2WnVXNmN3E4ob9FLho1obwf0MJQn2OSueRwSGrod/kqrDmPTaY8i
SxCfRgW+ulNdONPaaDYPGMmpyaMJhHVnQ1750BTNvIJ1Jk3puL6l/+RPOFU2GNNa5rGRECd7aPE/
BDU05lELwi3BlIKb2zmJl1ck1HiaCsxMUOK6zOCx5zDMNrZQWs7mB3p5EiOeolMeOzs1853C6crz
0eO0VinIFQzxxn39z/Pltc64fipZzJU0pkWtoCCIW+Wclr+BiTQ7kP7tcjhRkXaszAw2FCpSm9eJ
e8akybSNw8wykJhE+PEBtsgsDtoYWQ8JWLe9bbxNtN5WRKgOvsKab6BAe/YBETwhlFuqsrpj20/w
5XFR69v6vYrWC0R1vQ6EK3cxpW9x6r934Lqszdif0Qy6jYDRz5cd9Cpypix2j8hl6i9ksl4TFlM7
fdMwTor8xuuN36YaKahW4dM2HdHz0x48hsO9L6LIW4kymvqKAghicIMtDJVRd40atJ4l7xHfnSjj
K8NCp1vM8Yc2MaqPNqgBdDjVXP4eETwcw6iOVz5phfdMn6rya4mjVuyr1mI7ZNy2RIFOEWoRzEgX
nxC3z/UX6Nvtn6UsEJOOca4LR5An6oPIJvmgV62DbMWQJv8kKTADxqfNMPuqqB00wOeRJn2tdOQw
7mqF6irNgvHAYsHOQLN++BED9u/WMXo8HNa0h78KSPwfdgn2cOVCgh2kNQN5/KKNPEjMvv6TJx1Y
loxojnFmNE8ZaNWMB+86JTIPoJeUV4/RL670s5Nh5L1KyY8pDlSeyrc+Zjlq5gzGjewXRQLqGRUb
LfInz+4+Y2wt8B5qddRJNWvWpM+Am77dKI38WVFTaB+QgHEhVQodZm4qSjCGQutiHS0fRSwv6P5k
CNdjXkOlYBpK58e0KnGrFct7rCaQjvX0QcHlq6qoJZIybWfKrNZAEgbIQjjUzfDHFi5ZIYKJ4lvN
RPZPP9RoDVL1uqDc+rj+ppfdjObpOLePUCxxuwXBMqLrkmnJv0ROPBCyycbaS8rJm4GdR8jIzaW5
NGiVROggZcALvjpS1eK7rFKzu0h3RoQwNbBtPilPA660U1fRORMxV5ww674KSDlQhGdCmzwwGonx
aMyYGfoIvSjWF25mAwjIwHAG4i/ePr4Xews9Bl328b0hNRsja0/pHMBPw+QEiOvOv/FZg6U+wm43
cWZIi2cJlhvxMInlQxRZv12gI0UAvYKWG/T66UBkHJInurj5P5mVc3K1EhX2QOZJiiA7qhm/aux9
VfgLA97NOLb/5MVBQrYURBB2LsEr8cr531BmnWMx0zw/xotJS2S2bBTPlKXGFMSDQShqcXCRwXwS
+TzsTAzW1sMmbDB8oS5EaZbscButrLmuDaVQkzACgostp2kNT01dRTs0mStBkSEIAp6wftb+wCad
cOlML3bRx6HBzFQ7KnEevWO+6rSBjaHOacjy7FOn2XsT6ytvE/IwmRPpNojjbcKNfIZCozhNwn6I
scyIF+0OkRvjhRJUvOhRgnHr7bTpAudHGEa423EtUH4MPbZkF8doMV4xDTwumJWKn3KZ+u+U+02H
uoCSeY9uGyd3pVEh+9VBN//WDxGMVFVDKyDo2ygqvjjCBlNV0il+ySs4bncWUgsYzUQQsw96LJQm
EL2mfda8Uu8DwfDiV8p4tw6rZgJlMTPwRDsnhTLsR6sXmD9XufGoRKU6+Cjjzu9oRpmd70W6UYUY
YKlPSd5gAzdnhdnjQdSOCtCrsloB+uyIsoyGGhgVgBnOuqrZgZEVxmep6NQKSdHLr3Y+Aw2qWwUf
EwYXDdMJdeh7Zg5xriNSG5ttgB9T81Fa8yJPE0pFSwjjV0OuY260n03toOg3FTohOZsznGiZkaUC
O7JWG0n7Koe4EyMX0eVAZ/xcJHaF6KlevUQattQHtWKStQrwLdmRPus4nzid3u/Oow3rLxYtV3ww
vPzXrBa4yDb4odzd/uj65e4mdYSgTgikDCVBPz+0Tovzl6YOebgYiW4FczUiQ+7aCqrfFoIIhVXo
QYfYdiiTWrsXi1QCT+bRGBR48GSU1aO68ALT/k9VGTMkx2ZE6pqKq+xTDI8i03n03G6mAFfr9DDN
i+t7XWxgLB9XQWebE36gVoX/Zhf9Oym1DG8/38XYCUlRJjku4Qj+Fhn6pn8p16lqNnpliJwInlka
ZpQg7jHtqR7SQcfUXkVxAaCCZTf/qlM8JeTpc/kLglrsHEwMYV7TFg+Ew9zU7l2Dx5IeJBiAInw0
VLqydwQvIhroWnp0a7dpjTSbCIp7ZZkaUdOEoBK0oG5hE6SA13/IIv06JOY3HlL9dPsFvbFQz6Mo
qSUSdGi20AinA3S+AWoXQRXZdE2o2rSwfANbnLspx+HmiMEMzcMu0ewq0OmFlUdTqVYXFaWc5kOl
98IKxKxjOIhQefEJBFyFFuLY29E7ux3s0xhNpGwc7wzkslO4n1PYDOXBnrS2oQljA2twAc2+ppBZ
+mdj9hZmq1PdHQQSTcsHWSdG+k5PjBlGoumAa09SKIGlMkk4DVGOSJMZ/4llbH21ABGm0Ie9aX7I
9aL5sTAjR/g57pkaOm7PsEkdkkI7uFlcvaTK1P8slyFmU8NaRWgk0/pPMGTN4lTxij/YBd8oxPO8
FPf0w5yvFCDj8GABxUQ1B0zIdzkOtPUdvD2ePRP8NSlCWf3bYTHHcItLEgnueK4OouV8M7qNlBMS
d1ghKuOSZIfawa8HlUsghwGZxfCtmbRpPCRGLrt7rbNlAnWnQHQmbr3ic7+g4XMagbti0aQRCw87
O+Bi08HlQvzPNtDfZfay2XQJQvX2MrhFaNqDcxp7/Nv4sYemxTWscbrysXeSfudYvsFCLnYdgwXQ
NYy9qBXPd11XLoaLa00WGhnWpYc81g2qDNUUfmS3QCiHqXXQzhmKO2vmCKPdYlufa8Cx1UlP7MlA
d7rV/+kLnB2eBqPTyxecfpndoA6L6fRQDLX1DGc0R6BaLcl3jBlRY1/Hm2sMCaMDKbUaVfU7b4j7
ZzwR5hFP9Njw0EK3Fbq7seL86btCeS29zv5t2CXKlLdf++X9jqYocjvkLjRw3G1Ta4Lx6VTmnIcY
ilUP84LgWxbT0q5U2zvRaYx3KuX1HG/eON0qACRwGaBPbBuNw1h0w9CsAltlkmjoHGmVePaKYjnd
fq5tRU7AJVuhZ85i9KS2atWWhkNjxdUQDugpPWdOV6Mr2ol3c4c39V8vxYTaWGEjzIsglZ5vIgCu
9AutqQgFUM4Tkotg4YXtvtIUUnbIJ2/c1M3r44isXSWGEAzFN1lgpMeQV900Dfuys8pQoRwffAWY
5l0MDsB7GYfJ/RNpIrqXlpx/T5ILW8oeYL6bSZvCrkD5NMhUa8Zjb7GzO6+x2+IlytwlPqhWb7x6
eSHJlSTwuAMbp0se+r7FlaxTtPies2n9O+iehOqHOfd0oMckv7SWufJhy4WBz8yMug9US3Sf51oY
NmwwGrNPkbB3nTEut67NOXob1ALhZCh4/t6xhgKE2/S8BVWZqmAYPel9xApOeVRwGicRc4dxj6X8
1gQ4/wArfgQQMONBACRbEFRaFpoqRswnMyX3PF/0ln4SmbAecapXHyBRW/jP19VqZiX/mEo8z0Hn
YpDrGZV15+Hh4FtIfz531aJL5HdXGXGvLIBLa9gF+row4p3U6jKzIqIiFADIEwwFSfz5WyJukUwB
y1thYSom6ghF1gL8o9XredChrHkqJrPbOeWXp89DTGJ1j9DWf7YZRNTgYcYVg2vn7OBei6ih9bly
CmBiDT3A28dvTQ3PvwjUS+hJwMNcgvhWwtCEXYiukMAgfmm8o4CZ5dVFCMnfOg5z6b3USOoFkDbU
77fXvXhGpsM8GUo+lkYJtJWAmG2iWIOGU9jN7md6DrgYumZuhvNgtB9uL3Wx01mKObDl2GiXE3g3
p15xJwhlk9aESzLnf4xSmCcaTOVPAAF0bJx42SlpL1q5QL0QnmMIpqNugW3o5l40CdFuJ+om7NEI
/YgdvbCwJYE62Ih2xM9cg3qRJD1/zgXywEy0ClFXc3ei3bWfYZF/4qEB+IwEejPtwTS6QcQg6UJY
Dsov/ETdACAGxpAWVDD6ZqP5aNaZYsA1dAtfqkCkZrdqduL75dtnFElCAh7QpUbZQsZmplHqYi0y
VAttfpadtxx4ee69huuayq/AymrnUr7Y0mxnavdV6YEbks19fma1Af5MlKbI7+HddFfoNDuh1WSn
Mp6WZ8srMViRKF0zPyx2ugyXmxpxIya9wH/IwYEkn688SMPsFqS0wtSWuQaXTpeY0pHckhBl0c5j
XoQmHnNVi+fssOFo9Z4vxplVZpjGInSFYfwAeKDdCaHWWCnp48GDu3k/QaLeWfTqE4LuRAsP1A2Z
3/mi3WAww8cgK3QpoA6qDm+/bbDzLpq8/9soyPNxPXkMcmg5At49X6rKUYeMdU+EhprYvpQD/p5y
+GoKJ/7L2ZbDsAd5uVXS2iGZ22qoQE4pymbUSSoTxXmYx6l/D0X+Z5Ilbg9yj8LjdkC63KAAltZb
kIjLPM3eBCSYxApsz56ZjjIWv5woTwJniVzbdy2G074+lQZWsgy7D8psuR9vL355HqH8QpFTSYJW
YbtNvpVkwutBIZKyaoV7wsmwJizp3pOjltET5Mn/w3Kceg3S7YoG26Ji6FfgtaWVRbiIxXzGEXr2
p5bBGr7Y+fcRGYLj7ce7PBV07fiMAOPeUtjNrlkzvCFpbB5PwL6xpT09qJWMDq2Uja8JTXmsJmMP
X3VtUbRhV3QLKAUIR+dbtST9wFA44d6Usx3OOFiekLqZjh4TiVCYdfFkN0O886SXR9HAjQjJDAdo
O2DczVFsnNlzG1MUYIX0/J3SuMiHsK0OHuOUnRh+7fmQN6HUs2mggbI7f764c/SRarkIx0kbnqqc
KiwqSnRWk9L9iabSCKRyV1z5AjEAlg+MAtUsI2DG9FskF9ggZ1EWqwjteKzfx6ue9mkpmYcAjdLv
0QnEUwEtU0YZ6I49p0Um/ab0rJ8uVkfBgo75j9tb6/LYgmujxbIqy0EnWA0h/zsZBd4V49vKVvZK
tX6tZsip0qASAOiOZNXqmOoIQzl4def+9afmxSOBqUFfYGN7m02dUKK4M3Ygodrk+ZdB0Eex9Fre
p6m75xp0wbFyPEg88DKokGggs6/On9LqseejrHTwmnK8O8og54Up0vK6injfFYNldH5WSzccMwO+
iBXBeMq14ktRqXuwmotIxS9hD3irhgpQvu09jliQ05TW4IAbBx5U69MnBu/p+1nEeFiVprVzeV98
Xg8y28pRBBlDlriFgxRZZYyxYU9Yw03tB4AjT7UH3kARbfOIakH0atay+ykdXbm7va8unxOkMdrS
OmUY81prc5B52XglZYsatrK2mPZT/5jIPL9z8vhHXul7gNlry2mAKkhUXBo32wF4igqsXmeNFvZo
zfk1rOQTFh0MqEZaq4NslF+3H+/KjqLM5N2Cx2fIY29rqNSr1NlWFi1UacO8mt6YvZOxnZ7qhCzY
n4uhxXHapjzO8vJbZlUqaWrqHDFXnr/e/ilvyjZn1Q5TDxNkA7CStfTYBuq65GcyQl3g+pTq/C7O
OiH8YeKWYPiBU/hdDX61f1WbTPsGbQSsnDdayXig+upNZJsrN8SzaW6eGBT25MyFsXzRHUIBnuiG
tvhKq45WgJ9MCyB7hpHji6q1+6BCybdEJTrChKqK4XL9bUaxTnNWkhMvmXpjK66JZkxfWGLUwhrk
+Qy4ynE+40lZv6ams6YZRXZMkeU6FPa0B1xZ48F/XymWI7DUybSZ3QGf2VISe7AEEgerJchHQw/i
GhfkrBnqHRjF9gZaV1kl5/h6oKUuPtyEkoHZJeoSVJq+/Mqc9J9qsouXPvWUZyZDjHGTbk8r6OIC
+t+izBygSUEh22rdj64JOWEwlyAmm28ZGg4GaFG3PUxmrH/SOuTWigZyZAB2Lf1Y957rL95cvWDb
2526dGh3AsXVl0AKRf7NHYys1HloNicb9SovVUFQYHDuO2/WuLyvGQSFiwxFORinFnjLzuZ66ypu
PjG9cuTgyVmpaO1NemOVUcdEtl8CBXtJPzJK76R0ufepMuv4d9YC5sgaxBDEoE4nWMAVbfg2vi90
qkxEiuYXQGlt6EXgik2nwug9GgCPlX3xbYox24gLN9m5Ly+EcPlygPpgRhCmua63DmJZLSbU4IEV
dmbvPNkGY/IYOT9k1pQY+ondOTAzCk9FxiEZw87M7QPOrs7R0TPlEyBPEpw+22s/XjAV1l+1Qh9B
+hGCCIjn309TUIerYn1FM/bjP3ohBvxa5sH7Mi61+1CnkaIeEGzV4kOiSDqKJkowil82qryf6IYy
/6Rcx4JJVdR3CoqEXxo7NV7pEKaDX1kAQcLb4XKbYa6/l6NNrUcRTQa/+e4DfNuqH/IZpF8qXhEG
Tx8kTioHadt7yexFs+JtLbhaqASsPIW3L/ofWNZY2GRtBaCRNE+dL9z8yntFAZYVF4P82caq6QPa
ytjeTXqcFUeEi7Sb4O+fl3JzBTCtKceWUmPHgsDVo9lbG8vvpEqAt0Sa90nrhbnr9bY2ITZnak2w
6H2tVxF0gfO90FE6Q4QmbBqLZL4mVoN6+gp34BMw7sLNCH+FOnfuOW36qQQS7OfTNLd+Y0Tj+9uP
vU0IePWrJNrKlAOBd5EQDB7ilHXcLkHJJCbosn45xJlZPaiqmBHAXIydauKNebZ9do3xBZU2NAnw
CufPrqA3FrHegoVG1N7rI4jvF6ueBAM32KHSd0UE9LBQBLm+rGRmBzHg+h/Sglvom6s94DE3sg5N
kkiZfw6ZgnRKJRPUSB1jUU4TkQaTsc7s/sEG23wfF1PJfomb/t6ye2vcicrXXh9gQvYtnUzC8qaa
j2fhWYgG0dMTZcHgOVfexXGpEHDEynSNzJfbn+vKLUBLGiQLBEeSqW26iKp/Fmd1PQd21E6BViT5
UZkcjDTatkTUXPku4yzbecaLSEADhszUBl1AIo6U1PkXa5cYsBiKPlgLmu7jsJTQAt08RnxG3zNm
vXi8dam1K2wxpqH022TDbbyMS6S4LKUL5Qlrj/GUVtUMm82y0WOr7eNSi37nnV59PuoqwOBcdJCH
zp8vwj7aNHI805gktz+AkCQH0ano6a6S6Lc/30W+xPOhqbdCUEHh8xnPl+oytv+EkNbBqe36Wwbh
JLBTkHJ7l/bVdUw2ytrmWaU+z9dpMABCbRdCZxlFywPdEBovHi/2kC9p9MmI8ipAHKX5xx7K4V2i
zcDZcFELKrtENiXqHesXGbEZ5gi27LyBiwODFTtUKXDWtBK4pTdpTKe3ox7haEP70PA+Uv9NR8g4
M/zP2TsNiCLt9OOvfFzQxa6NZZDJoHHLPBrwaLJTrEQPbe04IVAIgCDY9ATx4u193GuPxqZ9ezyO
6Daq52k2g1rgnODIDVQ+A8gp4qQJ+loUp2bWlJ1Xee3RKNVXSRD47UDvzz8yZLK8sGBWHCSDyY9J
ibld5TTto3Tcvc7vGsbOgjZfDe0VngkGAEPhTVfdZWKvmguYQERv5vQwZm2JTPlk/OSwGE8Cn5YX
BK8GJWwVKzuqed8fbh+c9eBvfwCPSchjeAi6ZhMY6l6NnKjCGN122ukZ/JXyrurK9m718HxZ5il9
GFGASxgITmV4e+nLzI2HpwOjrR0pjtNWT4iytu41GybrmPV1fbRNmQ0nGCV4Z5N0R3etStn1QFOC
0W6C/JNzisxyxHUZTK75b75UbehoyPQ/t0thfm5nerO+WJDpj1FnRPIUUtBOxL4SRs9+8eZzxWWl
xB1l/gHbGfHRsefhHvZbBhfWBLGDKPXHwSQrv/2eri3KpImDRrXAplyPx3+SONvJpowCuD4MXpT+
O3cdklxajgpPKcZ34O5kGANhON5e9LJM4+OwLRksE1Qh8mziCRIPdAWVsj4kreYl31MP7VZSgziq
TsuiQa6MMkCXh6YbzPsiEfk/YrH69AjzfZpely5CDcuFrvbx9s+6tl15B6Q3lPmczM0HqIsMxGlC
TjOMpRNi6jcd3QE5Qj039Pc5puhA11uzDN2m2LPivRaFgEeQHuDyx229Cf1alqr0TooGxzCjR99Q
RXCGt299cel/4wfb/vjrR11N1PnoLiIrF2iRFoOvIgEWfRB5qx+Ea2ZoCtdRgDWneiyn5HetGtk3
1Br3fASuPChzDAR/aDuskiOb8IfcTppZNGMPZYz/nmb25b0scnnQFcU8xdpu1n7lTrW5vtccAYoQ
/5zv79Ex26iOYl7saOd6KF2rSu6RXtmVUVm/0CbWIR1BxrXOTIEdbBZqUIqJ3JFZbGSs+LJlzuzT
ICPxNHZiRMJmUk6t0uRBlDBG9cdK9s/2JFEBqOLS9ulMJP6o6dn729/5yvEGDbGWhPyHPb2pWbLZ
Q15PasgeQgN4kXqfBwrAibuqi8QH0HXGU5fVn2+vee2VkwJAKluHK9xxm1e+5IVeqSmlwYhfTREX
9rOjJO3OrPxiIwEIwo2CKSP9SRbZrJJm9OQUhi286SoNwEfiBhvVEFYnqT5IcEM7d9m19YgKq1w/
Zgo0ts6fyml0oauD4wY1/ulr69E7MaC0n1W3aoM2HXcRwuunOdtQPODK32NPAUoFeXS+4MLMwNEn
nQV1Ba6NUiTOLxAfU3wUeL+mhwaxhnegkbAptZYG1WU9RsErgSehI82dCujDgEBOWa13xlHBTDaw
C2JMaKUyqcLJc9PZbw0kqP25URPQfKM6nPAxFZ6vxE6zp35xsRN5HGoRxDrgKGjmtldvoJ5fVU3p
Bq6lQErTga0iowMV8VjNjX7SEKEMDeuvVe+QjzLIP+gPMAAiXG3ijcqka0b20g24wVE0aicb37G+
MpYD8DDvMInZo+PV7HmXX5yBdVlk7yySAUD227BTzirC3xbLmqvR2J2bOZhP4D8f7yliX1sIxQ4a
fTiAcalubtJGoZJuldKDpAw43Ozt8UNdW+WX20f62uZnwrIaOhPfeKHne3G0a0Mt5hn0ve70H7QR
27RaFjVqEKl637fIU91e7yJJZmq2cvDZ+MySmGKer9clcoAfVsK6qnL6frIS9VOPZLHm13rd/by9
2JWdSRDh3b3tTm8rtTHC0UmznMvPAkf4rBnzv4sxZr7Z5PLeq4ryqWDz7uR6V17oqmCOjycgG6qq
TfSa0TCj0rC8oHYHKG1Ta4NOnAjOOGv+XAZ9F49/JZpwz69zWcYOK2/z/I1OVt4sNc3XYEHjCYh4
WeJcQaXcypLSJ0e6Pi6U5Nh3NOanzmkh8S7eyR674Q61wj3Fj6uPT5a1/hyi9xaTgsRQVEs9iVYQ
hTyVA5nVuDZYy8T5RmKdhre/8EVix3ZacysXuoUOoXPdbv9Jch1MO4olIZQqVWTpDyS9zkvujcNT
Bqv352Iu6l0rDBefEU0aO2tf211QIE3MYNc0ZJtUmkSZfnAgrmQRtsYWuslPbQpPrio78VGW2fgB
89/J9G8/8dtYbHN7EPEgFpBngWpTN3FP0MnH16yIgqqLrfkR1ZhcfgdIjzC2rJVJ1AHs1hlZAdcr
3ru4+g3BOGj9L2URGOUKU3EmaH+QKE+us1on6lPkfogifeyClFIEr5aEsbPv9XHfBtioeOWBdwsL
r42mRP+5lGryKRuwoqDNZyMSbQ42krgmwj3Hxq5R60Xw1qsec2XqCgiacaLcx53SGY/Ikg13VarW
o9+JsvxsRxaq3bPhRsXOgOqyClln8+uABEgGfq5vYPn/bItZjVJRZxO6Ut1sI6+BoOK/dlSXDy3I
2oPQl/IfdGhQ3ZJec68tmfCzxhs/FgojEr+I52bP5ePKsWCWD6OaHAMBkgvkjXRRABGTHqRRJb8u
7Wivl2M2PGaID68yyHG802i5aBHQavr/mGJSRLjH5yejrZq2Hr2MjGESZiAXpqrAubXTXAJ89Ael
p+WbNS0sSjKRjmZbCvP19la98tCUAmSnZM04NW/NzUETKDTyOj0Y59GBfNNXAtfaQvWOSEnLFwUN
kPJve4fYSvK4qL2tU0IgC+dPXeObwni3MYI6q5en0WxLH9+KAlanXO7/9umArdP3ZRGc2i5cDPRE
l1QcDByLbKTeUas5dGT2M3Oz9Khr2d9qVBFQIcgT6/DoNElUN2HeVkbVSPk3AMSJEMM0JKfGLeov
s0b3+faTXd7RlFMkqP+DquIseP4S/x9n57Ejt9Gu4SsiwBy2JDtMz4ykUbS0IexfFnPOvPrz1GzO
NJtoYrwwbECQq6tY4QtvmAe1CcvKVDGdsZzUncq4/6fvC9M60i6C0nN/tNuNymjooNCI47mgs7wa
zZpjZcwjjfAxtR/tFMNhF57SHLspsqynJY6c1u9SCRqvklblP2o2Snuv1m2sJWDlSJ3TfcGvc53Y
OI1u9aE+gr6tGvlxyRbtC7um35np7XkA8YwUHShg+BXGqzfam1tpNLAfrTKoeslUIh9lzoHmpxoU
44Ia0LfF4da9v7Q3aA+xaYTmgSYahlBUxC96M6Lc1MhaxTnknsqxy6Myqf2h61v7YqDQ/gkcAQyq
zExzr86H+kdA2wEphCL4GWa1+un+b9naVBAGUVWhc0ZSt9q/7dwN9TTCwerMCCfFMo/OcWfKJ+GV
sLPOG0MpaDyRqZsQsAg3r2c9zZomWVBEvCBRso96Yn8hRQ6e2nD6en9Ot61teAhc6VRb0EOgU7q6
ZDFlwxUpaXTPmpriM4Wv6mtAAFRhMWhXjWsUZTyd0zpsJ3eKGwsn8RZCkasutp3SvqlL0zVMeLCe
UkOff/8xFm6oBIcUpVUafNfLYKuS3GYDkPLMpjbj9VUfnBGFyEckHdTS31kKEddehyVik5ElAIfA
xeemHmEgVtK1veblGIhoCDRUSr/gx6Qs0Wc7nXWIC0nY/Jwyhzo8Sj/jv7lNU3DR+XuerI9luLf5
xWde/yI+PyJ74M6p4KzmL54eOW8SGbu7KDugbKD97vHEOOJkJP2vg6fcwnLIcXEAjBBjTVHIx3np
2p2F2bjeQNVzY5P3gDhYKyJGxSLEIUN0gKpgOrTOrPozig2/J9LIh6WoktoNHSmOCDuG7Cct0r0n
8UbUiEtAREKg6QBuwvdebdIY7U0psHLZC4psvMh6lzxmidx8M/AivlCdxAMrn0ovqhdCwEwK1V+D
LJfnbIqHU9G02RcQN+WvsZSzi1Eayb/3N87G1Yt2PduUmgdp4RpYaOtIlOZlKntmhfmThlI4KiGN
Ge0osN5iGoQuJ2gRcl3okVACrk/DbAdlPYc4glW1aqK1N4JYaDo4Fm44VTVsUn36WpG5qUIBQv6Y
LBDuEGkNd0LTjTeA7hB8K6EWKuq01z9jNPXBsuJGJhjLo69qGtc/dDWOv0NdNh8ncKQ7p0AEPKtD
APVCaETx6vDMrl5XBX0bp7KxDDFQGPhY2FZ46Mcsv6jOWD10WgN+iqbjw/1vurnlIJRx+sBQou0j
ftWbd2dkNtVCxuSZvHh/i6bUpRqz+Wujx/l5ipMig7gbBH9Mc27+yoWKFRB7YbpCfi5/0MPJREYx
lHNvSe3uZcxLjJHu/8TNdaH4Ri3CFIABsS3f/MJyoffD06F4S9FED2qLHqdWBdEF1hoafXCu6xdL
X5qdzb719dmB9KKAb3NTrooDcer0Y1rkijeoZYglbD3HLwQ8eH1MuRnXnjoMSMXcn+nWAQMOKNgb
JsnHazvtzUyl1pIrvZ4VT5715Qs+cd/xvhx/3h9k48klDv7/QVZ3TIr5QzXRifLmBlaTD8dsQYDP
CYscEctu+i/LCHoVnzZ6nxQfrz9esDS8/AXOUijEavmBTLAfDxyC2dPHmoZXG+3p44vfvz5GQorM
MoiBCBDF/N8u4qIrUlHFhMSxmj9UPYaIU9oaxx4jnQeciX5T96guBeDr8/sXFgoFjCKqHKAUVgM7
XbKkVot2AXBdSJmabqAv2gwf4LS1Oxtlc44cBh4p4QS51uZMgC1IJte/1zrh1PxUciUYn6YET2ha
vYWGXBVqT8dQw03KU5UpfK8htHinOBRcGJxKcB+rPZSUcTZGNhmriijVMZyRRGjkpfhUI4hyuL+q
W4EbMwT4ALyEF2GtaFfRyCrxV1K9xTSn6RFn2nH6iLDaGHoII7DI2IyDKS7ktJGeh3jUu8c8m1Xp
U9Yh7eF2ldJYR6uL+u+RzKW2czltXROo9tI/pbtN6r66JgITm+QQlU5PDWF3VUqMn8cStU+4Cv2G
fbbsJM1bd6FgWiHKg1svAtbXm7vrAYAYEzUsdKmhHeba9wH7tXPQZ9nJHmvLD/So29nXW6kJRUKa
H3wEEk1nNcfCMmJtULiWiqXpix92OkUXvXHq6YC3U0ZDOC9rOpeL1Lt9XEjaZWzTsXClCLygS6oc
lXt7YuOiJBMF7UhKT/q7JmMBA1BKdp7sRdJUSic5NJTuCM64Tv8i01jKUxiR2/hdpS3jKQpj+GiE
9gnLM2T6X4mSqwPJOUBlV54w4gF5roR7G3frN4odKzxU4OGsaaSdKuWky61MHa9WqNkE6jHL7Pl4
/3iIS2V12/F/R5IU0QHM2V+R+29uO/qd/YALOw6cpBUPU7kY3/O+f5GTWjq9dyQuVXaA6Mvj07R+
hh0naJourEx4/GN+ikMbRQ4q5X8n9VB8uT/U7S5nKNpTfEYx4vodjIo41FqtNb3ckhE3jiX5yGbC
LUGCATBLynicjHnaWcnNQcHpiW4fcLa1yEG96BacRezheJI6ChgmlXhqAPbRQWj6Kc716cGpZXXn
Jr+9P0TbQ+UqoMYGvln8qjffL8NCRlNrC1O6GDoo7y/aKJNsnBDeyU9WiZXd/aXdCK7hhdKCF3A9
RbR2rgdESWrsUwo8XjPPy7cor+h+A73KvkD/bQ9AeYNnBfG9Q9Ko2nMwWfPXtpz3nsobaw+B5KMg
LmxzRBVwnehEmD6OyMWZRFeVYqXoXgkVqTCZBsRXIFrXrqJ22iXsrelXV0bqx2wRSltGAMHHVROz
/iOXpv3LKJKqQyd8rH+gZIDmZWRMc+m2gzT9rmu7do5OptuXWDca7QLXQ/p2fzXFYl2fPqZByZTl
BMJ6049WolnvNHSwPEupR/lk5kpsY9ynlhTlI0zxgFxP07HnCksPaa/FpVdSo9B3Yvjbm4bCAc1H
ShsoKaOpcv1JG9Vs5UCDvKcmDYxGI4lfWuQ3dnbq7U0jMmMo5gLKRqFiNcqCN2QlLbbuydOolJ/r
ocokXxeuy9VCQr3z6GyORhWMtEuIthirbYrtaJ+GpqN7WtVX2iU3Fb14XlRkiTzLbJEMvP8ht4aj
CIX2AIqqQgTuegkXeRJsK8w9li62f5l2Uhz6IIr/KlX8qu8PtfG1AE0I+2SY09yjq5JXh92b8Jyw
yKKb6H8KsnrfqzDeiRM2rhUGYeXQbSd50VbXClBgG4wjgyxyJWk4JJTpkaJeBNNmahbzIUfcYcfE
Y+tmuRpzFRQ6KnAQeygsTDMgM00yVkloB03HDu77Zyqb4ZdlVuwEW8hxOiVTJD8O7TT+uL+6Gx/y
6kes9o0RNIs+zJzIGd3IgyXw3mMcNS82AI73b1E6mhBlQOSzZdbYEJB8bU5N0fYgktA5GVj0i7TU
XFDStOwVBzaCMJA81IVEyCMSxNXqVrQNKyerbE+Rhkw7VVGmfdKNdtFOjpLXqe/EKiqvZpcu49lq
xuZ7OKfOgiNMOD6Adw3ynabV1kJTG2YXM1E6R6sdhnug3tCjZhunrfkbMmb+Nwn8NLiJpo57ifHW
YJwVsnDAtNRIVoMNtPALOA4MliEd04S1/ZX4oTmr9tzv0Fm3hsILj2FITHmcVuush3GcDEpiecps
SYqP1IA9unXUhLMfFarz1/3t+lrLWr0gfEyeEOQ8oLCulzEvqXfYDgfVDlUd59Jx7Duv7uI+dtUs
U7/ESzxThTa51F0YLsVpaDQqMAUAyawbohcn0tXT/d+0tQJ4MxJNQiaAdiXuljchyYKCYRghyAux
Ru+/5WEzeBU9dVjThrIz1NZdiLIUS82W1p01e8lG0j/OKIV6cTI2vxKq7JcKmbNo53YX22O1yBT/
RZeVPBKs62r7BNaMw2QBQCYyDCyzcTyWfyO9ixJRJ2ma20i5/CvBrnvnpt+IDpAWBL1AoiZKa6tH
RS+1OScYsL2x0u0CJYeoPkZEl/oR37oldOfZzJeDKlfh166ZMjy4x85Sdn7EVqjFneFAoIMqLXjS
15/Tse28CrTa8QLb6ezLPEjK4jcWUF4X9Jr0OZLyPPYm0wpxXQagErqlrcS03kdl+CCPy/LvnGXl
TyCwLGBvKlg5671lhS7muVrr2XKLGqs1J9WDVEcj6BWtwjnX7sYuef/RNAhbhS6OMK1cd0mKLmxU
pQfPVTkzlk3OiEVEJi+/W8Ld7+89AziOMBLIDTqdRFXXi9aO2lQOQRf5dAq6JytGGgY9w+yAO1yx
szlvn2qGsrnU4LKjqLLOAJTOSqs5bCLfGPr6lJpCVdnWilM6YzQMYGMPC3N7vKHlipCboinY7zUO
RyKzcgDGSl4VwGPviqzzK6Mynuw+2QM83Q4lrDGF4SwZI5II4vi/uUnqJS6ytoO9IWlqQdk45fGn
UvVBqzrn3XuDoSgIwJUX2dQarOZMg41p2USPtATd0lR97yYL1g+trZXH9+4NhhIDsYbgNta4+WDQ
ajRE8M41AzM4ZhQ/PHTs5INaITp2f6jbvYHY3GsKDB2Jnoh2vYBJD98xiVLJU9UMsbvEMeZDLAUz
6CXrYy7rf+4Pd3tPMpzYFPRKbUiW6vVwIYW2GaB0QIpfBkg5IOKH3Vw2/zOV+cc5bPOdRvONQC0Z
r4zhGXEqtX04Rqu7SUb5GB0zIIZLyh3m0tJBszRB+jd/TAu5E13JCPIv/LXG6d2uM+SfNmKssZvL
ifpvYpXJs9M2Rg0HCteeDzQzRvWEHhqWPe5S1vji3F+gjRiX95iMD0SAaFeuuwIBEWxPK0bypqA0
v5gYjXxJaRy7dY9ZIT9v8EPHKs9mol1UtJOfwxjh0vu/4fZVEaQBtIh4Msmf11i2aDZGnbIWIsWj
iWllKTDrUa0ekyYvqb9V6oNVBckBVe4EXSI4VfeH32gYiZCEV1SYkpMsrR5TK3KKEQAqAv4p74Tr
QNLxEiTzf6uahB0E2q2tm8O0/BnNSvM50pf4SC15+I3fQAPuXetPRqQ4xzIbhuCQOJjs3f+BW5sY
tC+1f65vQa243sSvtcBEtrjfasc+6GmQkpAoETZGUX9CaGL2lTZvdgYV/9PrCIOunYKCOJ+FA7vu
FWZx22AljlQy6Z3xI6jKkiexGXy1sjp/piT50Mfx7CXSEO1A8LfuWKFegXwtLbIbp9YaTjBI0QwZ
WUVB2yBRLd/JA/uiGcVe1WZjZUVvnNgY/S2x+65XVorUuJh1VhauM+GhNaYLUDFJ0z1FmQIfn9zU
p/+315bfOnQMS3gILdPi36sdh5FzzD+8WKFqzfbPuCo7n1Zp78v9LCeHTM3CPyjqOMFx1FGrgiJu
OG40FXtyThtLze9AfIxDR6VgTUFdELiBNgrxdMYvMfQMewC3j85jf0qVYQ9rtXH1gwRAkYsGD+3A
9YNWtpYS9H0e+k7WW+g+qGX0OQzlcnaXbAouemsYO7nI1vTEvcbBFjDZdVNnKFW5Lhtu/9oZAeRI
WflXLoMMRrOi+3H/jG4OJYxPeNtEjLU6oxSS+9ABfuNJOplzplv5OWljvDomJEP/w1A0IIUUlgA6
r960oB0rBLC0wAunxEEhVUddI8/DInKlxNx7r7fmRRsIW3uEkFhF8edvAh6Y7l2OfWzg6Xo49H7h
jHJzQnwZG8Xczrth5y7eGo7XE+0legAqe+V6uFSr+WKjFHgqXm/PkTmmXpmhRE5oroU767j1VmPS
yLci1wcWu353YhV5nr6NCQ70oWoeAyNuv+hxmvzQKqX4swRp3aLdU+sfYjm25CMZTfJp0gsDj7Jx
mf7XY3YQcB+GE7LqBDLYyZha+rFHjv73/S+uiGmvLmPaQgjfI8TFG6CvKmxQTOYIRRJxdPIKcYPM
hqAtBVV3SGpL/0z02CtuuETVx6qWo9mf0WY8SD2axnHQ9h+MGL1LMCVARaW+1sadj7bxfouMXyRk
YEMJ+K8/WtiifVbMBuFjaEmgjFLrCfaF4zbyqB2oveq+Vk74P9dDa7hZC2Xl/vJsXCxQcZFj45yz
PmsSQhjno6MnoAnxEO2PTS8N4O55GoNp+gBpZa9Ktjmc0OqAAQjjcJ3eNMZM0djh0sTC+KIaWeFh
Gk6Y1GbjSZnkw/3JbZTJKMaJgbDyAIO7fojzRVbbUcYiMem6+NhQvDvAuIgenAnzglpLqwIbBKP/
ugxZ9SO0nOIhagfzoRkWaycj2diFIDoRCKY2D9zwBtXdqkOPGLXkaYO6XIQhLmq1enu+P+GN3URt
geua4JnjuZYrIP6RnDBQI7/H3/GcLlH4SUpG50JSX3k5eMVjx9Fx5w4dsVjp32vaQACPJCdRj3il
6M2vNnOhSb2tzUB+tEpVjjl+HVhOK+jMNZHuG7UhuzbqIzsnaOPag0NGs/0VJMe0r09Qp0xC24eM
uVYC6wA0NfUx0rMOwbh/690iE3k54O8L8j6nZV2hari6HU5i5CtLs8QeoBPzu16P06XR5eigOun0
pE/x4iJZTDViTCFVdGG8J/2wMWMKDejXg80Hor8u/satU6PjZ4Z+vIzKqSsJKqnXZP/0BGt797zI
KVe3py4ENsDOADSQ18rWMRZRFnCCCJmJrHyoaGJ/bUypOxVxmp2HvK3/ytLOEe9pgXU5tN4Hvang
qWRG8HdfQ5SeOsguO0nPxi0Ck0aALMRPooZ3/ckbEBa6loDekJz4j9YCa9HCyD6Y+ZCcSqeddu7I
rfUmxyE3pRIMJ2VV/llqHfxlpeLZMhX0nUdsSbifRdAX0Zf9D3Oj0grki3IznaHVYJRyW5TkewYr
W5nsdXKenCyxH8rCUPCf0bplZ8CtB5J6DPB2gwYbd9Mq/LJGNYsXxD38pZLV09Bp1smCWOsHRnDC
l+gjUFyY747SuK2iz6cKV9KPbTMofos42yXRULAcwio43L/KthadPAa6FM1UotDVs53gsDrbqRb7
pVyik5lLn3sdznjbB+HO5xXzW29xdIuJz3CcATkvjsCbMI1CprxYBhcIZfCPZtTl/3Q4ALuaVXZP
TqGYL4YF/9+xpGyn4LExRdolFN0gGPHF1+c4kEw9CIIi9KUCYbxpWghI2xgevjb8h9gQiAvoGEo5
gpu9Wk3wTk7fVXXol0OxnAyc2x/NCMpU2hZ7cgIbLx3VMI1j+dpvXDcM5gBV/lzMyg6V4FmLQu25
LJfo9O7tgW63EE2k/AIkdzUh2FpRVhtz6BfxEOJV1fROfUhGvOnbWN5rTGzcNxxJPj8rSGNiHexq
Qwc8KCZqoVhuPDn5wGs2F1PsxrUzNH4g6d3P+9PbGpF4Abw9p5qbZzW9tJhytdC44ue6DE52h7y7
vdiLG5la+AhiaY9wsjUeiR5KG8KCBl/j6zPQhPIy1JYR+m1dI75rGYOnIZrqRUtkf0tbO/4Pn08k
DgghwMSCbnE93oKoT9CWeuibIyFuGlCCMWcM7bEC26MTbJ0yNorQm7CQa13vlKLG4HDQhY1XXS1+
HJSNZ+Wx8RLwMr0/FGGTvBrucmfBJr6elbV0sL0KLUPRWF3cMOilsxxiBBHh6fP+Qg/1JQYT9jKg
PFZD1XHsWAXirv481u1HTc3NC5a341OySHt89o0FpBVhksfCROBhWr0PeW3nwPrj1FejCsmCtEOK
Sa+bonbTYZh2llD87tVlLFgfwjuXgscNvlMbenuxaMb5qSHX38HT1I9tuCt5slVEQqgMviEEc+Kb
9X4HT9WLPn3qt5BLT0SQXyMjkM/jYuOMBaHdtRpFKHXOPdTrpDpHjfVeV0OCZciHgkInDoCyNlOs
+aaVk4wsq2lVWATZv/sgzr8iBNo9lFMS7GyYrWeelirFYoYj5Vtjryf6H5mm1LTKFKQ/0Mwo6scM
bMKlN4PRnwInf+6oLJ6lrrAOvR7XH4ExFl9aMIBPYaHrsVfmtfa3bozx/+5fdhvfnGoezk9gNSjo
rd9BhUZ6o+Vl4i/xIAOLlKC4ROkenWbjmWc/0VoHxY/kxbpfGMyEUj0mJnzy2Ya/J8n4ZaqkJtjq
Lql5mkbLfJT6EVXwOK7MnShr4xBRRONWIEGiLrwOMmClzIA00szPsjn5t7Ck8Ckca/MS28VONW1r
nvTrAX5RTqBrs3o61N4aCj42GJCiMS9kJ+kDUYF8oHqvHUYU/J8QZ05OhAP6+f533HhEeInp3yiU
WkRT7Pr669tIroyEOdJEjf90htEexlkbcCI26vbc5+MeCG1rqtSeKe0wAwj94s/fRG5dtJhwnwBZ
p708HGk6D26bxLoLbSw6pkltvwTDUrmqHpYv/2GqEOYU4lMQVWvIPSlPjEoPi6wjVOEiZj1+a+35
1yxP08kuHOvh/nBbu4fiAS1oMmxBZVhNdAZ1pCcTEgWDUfw1NUboKRMKt3LUqX/uD7X1EYWnN0GH
iHXWsqJVgX5gsciZr46FCc+tUP4uuiz/NCh0bjUzc3aAYreHnwobRRrIXRT0ecmupxY3S9MOqYQZ
YrykHl475Yd2WPbkPm8X8HqUVbyB111alBmKCI2aKd+GoqDCphTdp2mkZfDeBeSKAWjHy8KHImm+
npAiNXMbZYtArkbWF6Rbf+EBbJ4dgPOPWTHsQYZFPnj9YAqoAC0YcjhwyusCoj4aSp3KYeHbwjqj
JFVt3RSi3Ad5WhrUZ3A3do2RDM6aMIjkXUvjZuduu90y/ASHCgEgArCdr4/tm2NYBZgAycgT+YDs
7Bb1VL36akxtfwkQEjhlqOS8W7ER0xwh3CF6LzBO1s/3UOhRgFtu4cv01Q5pFSunxY4cWlH6nhzD
1s5hMFyVabiD/xCTfzO5Vq8aqjx14SOA09F1plnxDPuv6V1E7p0dsuPWYUBxQaQ1iG6TQl0PBgyt
s0NnRCFRh31LP6hwMWKN90IB8QSs94zwsgJuCm3kRmouRVsR/SCUwOK61alQmYObmYNJo3pR/USb
nOM8q9mhUrv5ZEcBKINADf69f0xu725eAfp4ACcoV96qQFlpZJe2mvtDOTiuNpJTFeBQHrCuT7xA
n+YHNv3sy3M+7JRit7arUMcmwCL7AD90vci4yy9WUHEXdKk9fzCS+U9mqEMOOBKNZExRxsP9mYrc
ab3aaDHQbiLaJDVePchJBkw6lBlPtpbfo7LovVsWY/E0RZ3locxcuX3URTt01a3lFdiXV/s7ONSr
QUsEUuqsiwvf0ekItQHhFKoMiL7kRgqQQ0lPaezE3xWpD99fBbbQLRDCwyhTiaLs9foWcdXRHkIp
Vqr6yNOkov0wR7gFdahV+VlhlJ5pJvNOwrxR6ucxpudOT4QtRVX0elSpsCtzcFDNpESLalPhSJnu
xZmp/eKKCLtD2OGN/iAhJdq5jRVMOaiRoQESPQj11XZU34+s4gcBigCHRHxC9+H6BxUEgX0io/O3
GI3i1qm1XJDYRz9L7YI/93fY5uQdfMoROKOKd4MiN6qwNXQ8T3BuNUe/SvK0ciO0EyrXqhseVCMe
nsoxWn4AeicKI3McXmYj7E+1njjezo/ZuF1Eh4eXz6EHgSvp9cTzZoLypglx67ayTpDVMy90qh+D
+CWTEsRnG5tpIm87fzBQQvGDLmyP7/8NuB7xM179V5G4u/4N3GO5FKRk4iFhmfxcR8b4rNuzY3DW
rP7fLg7kTwYBYvMkmXH0vdK5E05Er2W08zZuPM+0f4XnBgsCTWK1GFMizTivh6m/KG116UfVPqdK
Pl6KEsiYpAXapeyGzEMOov82QWHeuQbEXXZ99wgrAKEQjeAe7YLV8HOsK3U1IHW1zHnrqZj3eZMm
Re7QS41/f81vr7lXvgl9EVydUKUTf/72ocz6aorxpvVA9jkQfJXq+1Cls4++ev4g4azyQ59MOXv/
bqPggkwG/GjSaf7zetiubJQJYwUHT5NOPbfQfvxUb4tneF2jjw0qV85iql+gXpzn0S4flanNd37D
zTdmYU3R9OJFA6TxKvz1ZuZS1rZZp+FyPysxwK80BimKVkCZQaUaJMtV7MX4HJVz3OGT3UzFgQJp
9vDO1ec30ESmsUh6QKK5+tCjBOZBnUr0GwMjvKRzV54svU4OUSJZL2OfYec879qe3rykr4PSNUUY
QUgQrtKSVmm7cKgqRA6lskIQJerPQaX3h3bOf0hhMJzuz/GW/CvGEyI8MA5BOqxDa4jbg4YG84jy
Zu58LzOzujRO1F6qZZl9DaWoc+eY44WH3PrU9EnwgmOpce47p38qJ1n7VYfdbOx8/JuHVhT8gL7R
QBfxxBq0mI5dihJjMwI1lexjUVYqHvBF5+lNNrmGk45eaiFYpg4Ypt5fjpuzLUZGGuK1bkIQvdr5
Bv6cTk//3usyJzzUTd34sOoTb7aaPZTh5iRFBVX45ogxrw9ZTv9WxxBv8CyzkT4gzSi7ZZwo5ySK
21OJeN6hUevGlenF7sSqmyMzpMizib7X6jSOuRSSUzFJ2xhg9DVTrTwXoLn+mVWIvaViNy/YTSIj
irydthONby2w+LYgCOi28pJczzoocK4XcoDesCBgdSpjTftfSN01Pbajk+08WTfXJ7ki7wPmXrB5
QA+uDjCCC1PRTrArAOjnp2WIQErGOOB+Gcd2PJVajq7F3ONmeX8TbQ5LyECKQw/9RmkTrXfNaaZ0
gFybL6dAG82zWky4riZLfHBeDVXyuNnZuRsfFc1HdIKBCoCMWl+YwLHJ70z0Ddu0SfBFbnof+3fN
rSFs+cQqwW/NGsOHbkn2RGA3PinUEkRvX0VcYIxff1L618oAqwCx20IuHmalSz/a2pj9q1SKurNz
Ny5Hyqw8hzBaRAtndWbSudY6gtDBIzJDtmYg8MAOo2qfsl7Tn4sybL69/1OiqUs9lrBTIE+v56aq
IVI5bT1gYBnphzCZs4dMc1DZkIvmEDcBYoJTXLyX+MW2fYUiUJniglhfyVzHtgKqf/CSMpqOAQp0
l7Fqw0e44NHOCdn6drRKYe4gP0tzZVVYkVlO0xg4IQ0Kqac4aeRne2xyL7b74Of9pXxdq6u4SUwL
dplJAZVe5rpY3LUGJgxWOHhSovQfeylNJn/kSTE86K5O5KK5GDfHWVd6060lJ/jphEP6OdOdYHQx
luk/KGOd4hQdaOrso7+ZfdIkVTK8YpQj69JlreX4UhbofzmLlT8jqxP+qtHmn7y2owHgzlRn3430
okxKDMqJgwnKO7W6zZS0RVN6cLhJ+0R/6rWuPXV1FL4UuC4I3PZeW/3Gpp7ulFBbFptCnPQ1/NFU
5nDRaiLOBqiDjYVHZ0X/UsvKDDfJgjG8LN2Y/rRYyeU8FHmevyT1nI0+NU30NnsriD/ZQ5A7rqEW
CH5QGe3mH1M2TShcGKgcu0u/DF+yQRl3guaNkwvIQ5ArOb/cxKuVok2amVEgTR55FGx0zOLC301v
1N1HyI995EZDkhs7ecJN5YfFYl9TOieFI2QXv+lNDKlgCdaMrYKrWTVXL6Hj/NOppbqzrbcGwX2V
QrnQFqAEcj1I3i6x0rUqEUOU9W5U6CbcmCI93D88G08KxUjAZ0ANQBytUWBLVdmx3EmEosqwnPmk
w4O+dEJXIJzPS146Xho5zs6TsnE5aPRVqNIJg12ygeupJfrcOflCGJY2TfFnmJdoOQaSpdEGQCVu
J+bbmiEINxRv2CcEv6viijwsrZaEBPxVFWc1wDq9eukQp/vRIAoJXSZpjnYTmi/313Xj1aTMC9Sc
hi9iomsoVgIFbyzhe3hTKXedFxZm/JLMCEMO+OmifpYZ6ZOsp/Fz1o3SzjfdWl4gdmAL2eIU3lbb
EyhdrBQOl4do1h36ZpbDE62IdhEkQWnceVS29ikbVPDvgdff8CcK2ZkAFEWTZxWF+ZNvrqqunJh7
hcCtSQmzWKgrYG/hbV/vmcVx6sagX+5hWDfjj1y1j8OEvAAyHCg+3v94W2MJRXiL9islx3UTfeJ1
hhoA8rin9OQb0US40ypy85SkTfsfzoIQnufhItax1qIeBbKSgA4xKGgUhMUDtoc304C9zLKS7JyE
jS9FNsalTVNVACNXx64flxGFUk6CJqNN3lZ6AFWrqXb2w8aFTF0PEw/odQITJ37Fm8tR04tOy2c6
s0od0WAYK8WiqWd0uWsMUVlf5sw0d2L/25IajnqAdYlQETekRL16BKic1DxJ9oD6WhVLB063/C+c
Jv0Zhaf5D5574B+UpK1AQThTLvtQ6/OTXEut6tZtiQTVu/ePSH7hf4iblcDyegmiPAQJVZCLIHdo
usk0W7Ts+/I0opSyM/WNrQq0ipePnIt69ZqonIyTmlDmGATLxDwZbWd+6+tEg8uWZjtDbVxpBiU6
nYYjhx00xPWszKQZ+6bXARshJ3JWBwUVIcUYP0iWOn00llQ+2zWeBsjvap/evZ50joWWCN5/Qunj
euS4Yx0DjUkaxhx9CLNKI56Ixwrl81ybd/Q3tlaUhEaozfNqoFp4PVhvxbHWz9aIBWibfksTGNGy
pBlPgGiTh/vz2jgqQu6OqJWyDAiy1VB6bZiVPKg9HEpp/DC3ino0BLazZYv7WjPuAcc2nkLGs0Qj
CfVY8JrXU0sdtXUqxUAIt+iHY0iFzJWG+pupRNrZypzpoZB3DbLE0VsF59xrfDviJcipa2ioKcmI
m8ZD782GnuZuSO+udfXZMT+EyH1UbqkN+Y+Mv2u6YVWXX1U7LfcMFjc+KdU2IB0cFWiXltjZb66k
3gkUyHWsc2ik+f8iXUo/z7IzP5sYRu9F7ltrTNGL3iM9z1slWrMx7DjUIxI7TMcfem0yDosWDs8J
ntk+BCSSElAlOzf71iK/HXS1kTolUZbQJAOqzGLw0sWaH7IlhHUcpRZO40n8KJnF75zsVwjB/Ycn
jAYlfVA6ymjW3OSyqWy0kRgd3R/dL0elOsLBl7B0LfZ6BVtfEk4GmCjSZsHou/6SjR6G1JJY3Ska
5rNSkHhlcET8LjGV4/3D+UpvWe9cIbRFLxkE/03EgR9Q0XST3nvWYLaHpamSx0VSk8dGidJfpaW1
g+skdf257lXPSPpzX+Vm7eZ6E8MwyIyTiN4JoRfzNy4JS0LS3Rt/Rz16q/d/6NYtAj9O8IEEz9Jc
PX72tKgmQGtk8eZC+m1N0aS6RSrXn9sKejaCJMqX+wNufAS4DFxZfAiWZh1HgOouujThOMEWw1PS
ztrnnJry0WrC5cd/GArmkYAM0ZJZmxtoI/W+ZpB7ZK0b6bNWpOCT0jnn3qoHbSeT3HjfeFzA1bOK
REjrnJt2QZ0XBiDC2kakWtJoBLac8699kUgIZRbVuQLt6DYTTnr3Z7kRmDEyYZlQ5aF+uQrM1Lml
4G1MvZdppnTGp9T0HC1SdvbJLY4SsAJFBQHDcAQbV1xdb67BuiLVWHQ2tJSr+cVs0k+WVY+H0Q6l
gx5KwedxcBJ3kmEjhZWOCqRVODsv3ubWEU5WQnhTlFCvf4Iza3rLQvAayJxaPbR1X7LJccHzzf79
Rd0cStT40dmAYr02zGpD2aiNxGaXOrN9xmggRd4zVY7cKu8GDYiFpX0Ox0eIa68RLrYcZtFCU9Bz
Kis4xAP1oi5SQ6Qsu97rSKCRHS/3iC63rM7XUUEuo3sorCBXu2aJTDmPCq33BgTXj0tupQcUCZcP
NkJ1Z1gS1nysSr0+pnaiYYlYZiVo2WB4CuRsPGpqMp4GaUS0zwr76JCBr/ALuv57erMb76GIzEXH
iX9xsK6/eN3YYRJmCqeqDYePfTwnPBOlc4G1l3xBo9HxTTqN5/vffuM9pMtHRkUEx3laozh0lAyA
OLHNmn4aHmCEND/TZJmf5WVJTkOfp4arBn3wlDQQ/aWo/z/OzmxHbiRp1k8UAPfllsytSqWSVK39
hlBLau77zqf/v9ABDpRMIomambmanqnICMbibm5upu0Zfm/NmlMmaeU6QOf6nZqSDlwnIurRxeSc
s9aZ3jQhSV5oIM9TC3w4Fk1kO1yZrWtE7gOpEQlTei0PE3daq5Xg8/5gls7bEC8Trw/Hve72rXMF
ZxS4SN4kAJTXH3QytApRcS4ro67bo1oVxc86b38HSd3tZJK3CluSXUW6QclDKrasefN9wJ6hba73
qzZwPHQnxbuq6L5aVlc8ayIsqF0a2kEJxYwMbAGpXilb7Ntr46lI8+jb/T21OW/J3ZNIGQWYVehR
DmM0pJp8HsygO+md+BdB2uEjFZBypxixsXl4gky0OoBaIQevjkwI+tykpcCYHi+Tz23Ri4dCS1rD
Q9l8eRc3pf7BCPTu1a0DhMgw3AEB8b9BHGc1wSVx+6Fcakj04HPf1aB2vMnsrHdTPu12pG9NEb15
mKQAzigJrGKWCMn/gHuYzKdXjFNVRdMn5EZAJrTR6mULqn2w6wI3+bFrO0yxEEU8pbFdP8ALL86u
Uc6T5xRJYsAn7JE0DiyCsFCU4jia9fQ/bHlobzS2Sc47qbuczV8PZ5WpTRWPLq7FEShs5kbxIUuC
5Mkamld3L8k8hfsCmOtPkX71QE5iLntRVz1O5d0lc/FP7iYIOFFfxW8su7R3ttrGlSHzXBkVsLFv
dLmaOBZ5yJCUTlg1t7Xyoxp02sf7R2cjQoXuIAWIIZpDrVulJ/U84pzZ4/rcKdqMFvCYu08ZlPZv
1dQ5z4lIm//uD7hxVmkkB8EDLgCxuOHZ4lU5zqXe+SmCcRfD6D6qQmCFE7d7Gm2bUwMmpOkGL2aQ
luutYURZVdcjIwXmQoBIi5kfhwGqQpkyPfRJEe28bFtQl4wQZSwMaoDzw/WAc2SEml2zlpRZAghS
SvRlQuDyUTcGnB0a6DXHpjSW71k8JW/SPhDPghf4MqR1r7we5iL+J2CVPUCkZKvP2tZjM+D5iOjh
2NTvsiDXDzW285Fn9cn0v4wFb5r4nH4JtPqvpw2hXSetZZ2rPIxyH3UA87EtUVT0dJFOL/e3z9bt
BE4AcA9xBS66fj3YJJpMLFSw/BK5pm9x2qdfa4gpH0oaq7rDaC1z4Wmt6u68MFuH0VURiJfQAX2S
q09r2C1/2TQ6P58CfGa7NDiJvlRO9ye3ERtJ0zboL0yPEsHq/dbj3rbihlEStxsPwZgoHj13plfN
uYmUpZo+BV0WP40lrtKBOexhMdvDU50gg6fWuM4ARDiJAAEu7oKc3uViMis602b9qC9d97DY3fLY
mXp3didXUKw1gp3zc/tpIVxyagjWIdrdCIw041QnnQGnIFWX5ds0ZM4xQMYvOZSTCzycB/YovKG0
lZ0r8PZGIuPhP2DCRGZwba+3VOFYZVlE0ehjwgNMM+fK+9Zq3jVmpny9/31ve8dIrtCVp8UGgUgw
+FX4MIts0pMWjARL28Y8juhMvFdj7Fg9JOLSb0pjaedAs8X3aUmKd9QytUc3TqI3Egj/WqmDeKK/
zfmnUII9+b2txaf+gC4pKZnEyK4XASJJoad20AOXBHTitAqGTA2e0CVWVW2EgaRjejFW9TuJ7+2W
4zADr0q6HTfI2qC2wwHbNvAF8103zWuvXJwZAnlrtd/gHaqWjxBCctaHavgeLYhonlJ9wbXq/le5
fSf4DUhBAZJxW95UyZYceu1kw/eIyqE+t0o2PMdhV33WqF5/pFjzaqENCXTy/6N1Du4djfLXS73Y
Uak5MVDvmAM9YYCUHqIGCzToLdbOkdrY2swIkgfML3bbmqbTI6ZsNxl/O+M59utoCCG1OBYSSsVe
88rmUEiY0R1PfgdKfz0rkXSFVRvAQYobPZeOdFzKXbV4Y2n9rlvh5lhcU5CC0CgmdLkeSxvsLCwq
0mvQErV5M5lj5V7KFDN6xS3mz6/eHrTPyo5PaNAUbVcnI4rcWBlcBqtqLBKCyHhO9CWID9Fo5wd1
HtO9YP/2rUHzDkiLQBMfTx6D69nxCsQ6ZsWAm7A4nulATA5qxU1wf1obB15ueLj1RJkuDI3rUYwm
FWY3kVLMqAVPh8ixk9Grojq9zJPtfoytRjsmVVDu1fw3Z2dBbCA+IW6/AfxDzZoxuuaiCYQz+m5c
xmeIHMoe1XJrj3DFAttxqcF5lL/jr8RA6WmVAT0G5NEbmLQtRN581CM/Bn473F/KzaHkX0N3U8Z/
q6HSKguSkcqUr1cKAnaIZz3mw/DT6AtnBwfdwAkRkaNSQtLNSSNgv56VQMVBAolcFk5b+43Rlr/K
YnEOWW2kD+UirCejM17CYVT/TeJ4+YJp0l6j3NYHJEjhTKBNwf28mi1y2WbnoqLnR3Q4+aG1LKfW
GZKdNd14GCjzUUWw0USjOLU64jim5WWT5dA45wg9xGAMHgZzzo966fRvu9ptMfPrwGKR8z7Xurtn
QLT1SaGPUh+Ghw7EvYr39KrRI3OgYNMvcXKaRFofaN4f/NqauuPrdw/sTYjzMvbgCbr+pG00CScv
Skyqi8T02xoR5sHEDnAy6le3+/HXiT6oBdEizn22+nRhR/m5VmD+Icfe/qsMbfXJjZL8IYIftrNT
NxaQ3UFDmoHrC61Eq+slnzujEEtFrY0s5GDkUX0Uk41I4Ni6r3+/0UGzCM7RCOVOW22VUQkGRExA
FJWFFyDWugHhbalS64C5hX6V4jFz/5NtoF+yJQdNESTRYDeuSQ1NbmaDIt/VIsHxzMuzpTTf92Ic
1WPZTvVPqzPiDgJ5X5i05CX2hzq3VVof28B+N6W4ihxDq1D7Hzs/a2vRVdkd58qedQoW11spmcxQ
WA63Q1ZM9UmMVlqf+m7EsI1Lo/ptmXBKfJoDI+1zG43WW6WLYlg7WGU/CZW+J89IcEF4mszIpkyY
5co/nT6l1U5QsnG0JYKCZjzVDqKS1dlC1GYylTgBYIIXfbCAinxk442jW6fv4hovRh4r9TLMdQ8U
jgzq/UXaWiNNM/B1AgPWYdter1Fpm+TlFvBvFcWxR6ebeBOH6r9Kb6k7mO/WSLokvcC8ornAXZ22
xM1CFE0xd61STOXLEgAUAk7km8u0p3648ZjLlJFlld21UCOuJ6UTc0WIMhFSRvX8psJWgWC2cSBh
xHp4rrUZf+4aPP3+Usq/el2FBZQEDZVkNipkawMAG3i1pf0M1knINhq1KftmmWWxw23Z2C6MYkt6
INcjrRrXc8PDSE0GA26Lip/uIV867U3UpvoPN0nsk+iM6ITAlHWI3VDzSqU1Xu5P8g8dcD1L1eV+
gZch0bjVhokH18hoex/8bsAm+6IFtObAswmC2QtaNQr8oKZF5mj3lTCOQVR2k4cpRfs7ofeWjthe
+V4XUX0uMSo6DUEQPYwIs35qRRpbxzAdjfakj5EmvDiLWlCikcv0GJetVZ1mMDG6/MxszB5tUxTH
TA/dcmd+tzkpgYSku0vQAVBlDTqkWIJ1FvERXmfu57gazm5gyVKuTEpd4VKjynGSmmcak3JIWaq8
8JDT/5rH1gfMAx7gj324v+TyArhacbmjUD/704lPSLV6OyZET1W7B4eYsy75nJK6fKSmPz20raud
7M7JDyJug092nu3J9MlveTsy9TDCGpD2tYpnZeNXlvGC+OHsuiTpbnsyWmivSzDb0EPTduchubki
/pwdmCWMBWdifW5z8KsK6fHOV5ygPU+TVl8G6gd+52jTTry/NRS9a1LlwyH4XjNByHKT1sV8AcGL
tPGDbCzOhoFHac7Z23mQt74fvACKfGSCkhJ6fWL7QjPbOB/o3XKaoKRvqzN+5KkafKFDsz3gp4kA
YpJMz/28GDthx+bQ4MuS7wIvYV1H182xTBRj5AMuVoQwrWZ4TpUMZ2caw6dJjUPUq5rMa6cqPN/f
tFvrSxc8FT7gX+a9uqZS0WKD0sInTuii87oM0S8bKfljkDV74stbu1SDJ0qzJjI/NIhfr2+qN2Zi
unOHO2abeSCK82FyUcvMTTM7LIOl7RT7NscD27UYjWh8XV4DkuQjUw/wFUUoxzyB6V4bBlY5Dpac
VPz2eu43xyM1ZC3pGOFKup4foVcyjUssTeHT8aXra/dAi2T50FghbJNm3vMKuS3Xcwx1W+pz0wAL
AW+1oJooa3DxvEfeFgmMkyKwrTlFgg4nX+9t812eWLlz0F275+lxRfiuVIxufK9E/cL6J9E4ekWr
F47npL2DY0FB3yb/UPuHJnnz1amJ/LFo0/8x/iUxXq0OSeikIiZBAYUX/+hOTvIcxKTPZLjZ1/t7
+jbdZCxYRGTq0iUaDuv1lwjHuMiXinJnIBTxlTNbfU2NxbjY/az+2zUF7bBq3lD+4hJ4MYSz/FaV
pndeG7LJX0HQhykgn8hZt/QFM10JCcLmvpIFy6HXnOTHXHRIS1aOkn2+P+WtvYd7Czxl6TCEzNX1
jFFZzGhra8DAe71/x1PU9V6wDC2eOEGSHrq42uMj3ERRzI7LirZBHdgVvPN6xDpMK9Vuam7LthQf
3XRRP0RRsBNEbQ4i4TKqyIRqa2gfI5dlGe2q8zNMHD+ZqbDeptOgXe4v3tYdiG3x/x9ltV1UFT6p
4pSdP6DAdohizfUjRFcPbZtYx/tDbX0nbggQLOqWVC5XMYLT54OdU4D2hdPMT+CRyoeSIPxrRRRX
emLm1t151bYmBxIglSG4A6HLXH8nLDWnQlRUmtUKS7EAU+pz3Dvgjg2a6Pcnd9s2x55A+JBQD7oI
ie1qdvSymeak84JGw6RHR7Nr9Q8aUI51osDd/CPGqkuwUqunGJ/gbo6PxDOh7ZlN0X3CyW62Pcso
1cyPaP80H7gsaJYvNG2IvDKrLN2LlUx9n0QtHCgz09KHZOyF4Q2ITfwaDZyFvQFZSW3nk20uILOR
HGdaJ9aIXMs3sUrT6XzXXjTkOwb71OmpcnapMu8s4NbuAKoFwVFQQASEuP5WtlNUdmESQRZTOh+b
ITf/BRdL/dEyxWHUtb2UdmtqsqmHgjY3Bynf9XiRsuixGiyMp4FpFqInhLPzhAgr+F+2IVoo8OYQ
paO/eTWUGmYGWCOVXTsLYoSTx/opmWeaYNoi3klgN4IpsASSRxqa4ZOuC+iDKazBmKPe77E8/x0g
M196lTEPvqWI+hHaZX4cK6U8jGZfh68/bSTpcOF1iiQcu9Wt2LROGpdVAUig5ZVn1WZ3SWFIerY6
pqf7p23j4wG7QRCEEk4Nam3AYqtzo9cFoUUch/8NXamftKofqEKNyc5I8tus0gs6mLGUoeCFWuUa
VazSiFZshec0LER5TPKkOhlmtafWvzUfk3sD9JT36yap4Op16cpmPp2JrqgX1c34te60cSC5rLJ/
X794PFyUayGcwYtafafZbRVTxMRqyM7FODuM7WOGF/Qzqtvqp/tDyT91s3qyM5E7hFaEdYv0hIWi
lWTgKaob43mhle5ZX4b+lKajiW2Mq4JIj68GF6VuMMgi0QcQBInT9clGXrdZqp5BobQET33gKojS
jtppDugxHeCc7aRpW5MkQSNzYe/LLOZ6PC2iv8VG+ckn/62Po9GPL3iEGxe2k13QQ9WUDzHauDtp
08Z9KaWzuVN422RN8nrUZTJaE+SNS4VI7JThcnFy0ZzB+BmROziow/H+p9zaohRMqD3xcoMDrnZN
msRhieZz65f9UhxTu1cupRh/wuHeqyNsrCfd2tRZMRYC9Fs3u8viQtfaouWdg9AcBZX2JTUyVNlL
RaFLwFYagQVopxnf789w4+6UkrSydYjRqbBdryiXaVA3MqqbGn06OIkwPXXKyrdlbixS1V/3ktKM
qNvk9U62tpXNEK4j//qHSHJjNdDgVeM2PYanVtOVLz0n5q3SL/iRpGp4CSy1fwBlHd91AzA0ZiW6
bydKfkr6rjxoS9N9aN0RTXqUnn9Ws9IcQ5GUe4KjG/uNC4ofiTqAfFxWq1Ppk96bJckyHJjxKMxa
ewh1PfAKt5sfrNBUzve/xi01C1FWFOO4eDnHsvP3+nPojRMBOYMLqAKs3m9FSbiUannsXMTQLy/q
XLTGqU/c8BF4tlQPo0iHxDequflvcAYiifs/aOMA8Hs448jLyoBB/vO/qpNqHeNMq/B7oqlvvawq
TGpcquFD2d1Tgt5aa442hXLpPQvz4HooHV43QEsCWoB+RXRealJLb7b1DnKnmUfPiatnewT4rVPH
W0qmAdMFf431cuN6mtP0iPNuS581joPtUU/T6VBW5fLSSjvCXje1w/013RyUd1XWZHjK102QTp7V
KNRhnpqGbfIlCwachiqnfnSqPIKAGsYnU0x7elFbH1IKEgJMoxhyw8x1uqjus85s0X0xAs8YW8XX
gXzOWideLdXPHuaWd3FOkd0M6/dPLHYWmbXa0q2kUxJN6vjtNLu/DHcMX+6v5NaWIW5G5Z3XD8Rb
/vO/dqcWLNnY4KaO8oAVXcwWkUUcq78Kq8X9qSNJuD/c1hpyQ8pGdYia8Dquh5s7DMoiEg5/HtrU
V8yixPpQbw6ayn/3PwxFKUaOhr7hWs8ut60+m9WIQF1le0xohB5JjX+VvVU9/A8jyY4h6kxsEE3u
1r/X0AkGe86pAvZkaVCn3Phbm2JE4KLS+8/9obZgGog3FvRwaP+yXfV6LDc22yRzOG70txTcJkCD
cdm5R9GouJGkY3+aO0ccEDLD0UjL23PY2MZOsrC1Z2SDFgJulJdh8F3/hs5p6J3QeNJVp0j9esG5
XKvsxpuoTB3qGg3r+5Pe2jTYVXDoWF58yVbX2qikgaUUfMkooAXQSEL3aGH44qmj+2ptHg6eZKdh
3qeDP62h85icQ3W6FNL/ohdHQLFflRPWLxWkj51F3IoaZFUU/0/pTrimmQIuNqOuE4dZSEX7sdvm
34KxKZ9AQHJgqHh546YIzBBThDt7aCM1IXklwKUExF5aF2WtKUUHuAO6iYZc/VKUcQW1g9aY+x9N
fpRVCM8osuuHvAT5jVWc2Q2QnqwK1IYGA3GBChB/i/WiOlfOOB31sUUlwDLpkMoHhTpFH+8EZZt7
RlLv/t/wa0n3phpjK3eZZK5XFoXwyXyPoEPj60YbX+7PdPM4WBRcCOERr/oj6vPX8c97tVHrkOMf
55N9iOZEjbxCDIYfhtQD1GkSO0u7OSBTI6yWxr/rLFYkcb8wbazDRZhAU5uVgxEpph8R4vlzTUP+
/QlublU5GqxCeWuvnvjErGWHFuOVeZQ9u1EenOdBNoHyDk/pMWgN8ZIsffeyqE6582D8ITKs9xGR
HLRN0HrIUPJD/7W6VtelueaEAI3UWeaHsdYHFeW6Jf0M/0HRHkhIbbTXNBG9H5M+snids/SYDVGA
qgT+PZbfJbXi0u4AJdILUrctvWmalNFra1sTx9lolS9OMoyNJ3CmNnbWbmsfWqCRkr2IzPe6nWfM
TGfBNIOfr5bGUQuXCSVRYeAH4oa1stcDvvWl/h5tdVPOZaIWicZN2aDEdbLqOfWGJMm/NnEePyJy
GLJQtuorokh29Bq29iTQAIoUZIx4Qq3ewBEqXDu6IBFaVy8+GVp+UZBN9Z1sLk9uW0Xv7+/JreuF
z0uzDO87D+JqW4RLnuSzoHwLZ1q80ZGOVDzDmmeFJs95qPwadbzx0Kt99DnhG/ycZoNW1/u/Yesi
pfNOgtKw6Gm+v96aaRxFwkobODjzon8KtM79FGJSerw/yi0rgTeJFE9yeunRohX+ehiNT5kELWBq
WUZLeo6xKv0VNiOi9YJjoHuYqH/MC/yNkErO8kOsZtFvO3DqmLIR7pSghyEFlXGa8rei0IPugKzu
MHuj0Jfec5p8+V71VZf7jp5Xtpe0IkBtzDLZqJpQ8+o5bjWVBvOsLrLD6HT1q2k67A2qqeAgwErI
mstN/dcJt+sqbXLZMDn1ufVucALORqWkp65Tdt7cjcPI0y7bxyjf0gUlP+hfI9VLjU9OBeKS1qbh
oXNhXgizAk9LIErf/2pb95bEV4jQwKXJ/FabA5FRIhoHVMANkqTw7aqiqXdBNeV7nGjiA2XWxPbC
BFXWB9ucEv2ha4z+Y+no5XNXlRa72QzH3ItNixRq4VF56wCVNV6iVH381LTN+KGdWdRTFWLlvBM7
b+RXMj6AAS1LcTQxXC/UAmV4bhPg4Cw14mMl5vmSddYPlKjdT0kQhTHnOt9l922l7ignAPnJsr4k
hVwPW9mZVccRGXijZ8azaEfzQBEkyr0S7IQ2YkSj6fwfh9R3Ulrmh1m4ntU45ZGzrv13/wNu7BWy
Sw08B3ROejpf/xa4791iL27tIxuh/xtHg3ZUawcubDvM6d4Lu7HedI9D5uNFp7FxTTxyBEiE6gy8
sEFdPDlpp/tDO4Qn0j90MDMt/44beb/zkTdmyKAA4VwshIPrWiv2TGi/NAsFrrHODmXfaw9Gryi+
iyr08dWLKV2PwQd4xEH45evx98FD/k1rnab1W2PIj05FZXXIJu2IeOoe3LK1lPJ4Q1eGk3JDfF0c
ZzLzjLLdoCEYARUm81sams5WBX24it3ojW1Eez3SW0spl5DUgVyadsfr+S2jY4UarmIIRdaqbyRJ
dzI6G3pA3HY70ebmUIR9/Itn4aZXNBuV2BziovWjXIvOoVvo586txkPRF3ukv61kk6orvSu0ytCk
sKagx7FSQgYAhihiTlpKG7FPkSg6TtqM+UyG8KTZl5hCx9V0cF0K58qYtjvB7h/Ny1UACAICKe+P
mhks0uu1NexKqQZUWv/osdenks/6EdAi/LQ0lY0wf+pwTVapyMKL0w70PU5KVVVe3nWZ41uLHb6x
1YmCIAig9TAWjekeGsTAPt3f4RvxDy7ihKd/SvzmmgQ9RHWJbIjW+A5KyxR9ouWo9/qntlGzx8A1
wx0Uf2MX0EGHEQnAOsHBmnBaKjM8FgssCsJOhgt3UNKBGYRPVbUoey+ZXODVB5AtcwiFyDZx3Hyv
PwBR3xDoE5BDVU+BddRnuz9ojaEjBDbUxWUqsFD31CDAjlqfxTnBzTj3LGGK06uXmJY6GSzQEYFZ
xmojVPiM2vFEnqUMM3bC2NIfIi2ej6bbN2/Kog4/3x9vc42h0Mn2HIXaxerSqhTShmkhQ9fd3oJl
RswO8NE9DuADrw5MyHBcnXsLRQfuj1X0XE6zqnWWjvlQmLkXzEDw51Ij5ZTX3R7v8XZWcigGkQKE
oDeraLLF0B3jZavxe6WYTiadw54yBP0pC3b7xG7PBAg8JBFKk7yksNeuN07kUtlFwrfxlZyGfcUY
ogdi5vRkVHrma3NQ7ORaf2DR653KAkqVUaInWQmSc//rmUGd1S4pozE3MH7dLwbHLE+DaAzTGzgj
7+ZqrhU0WOjx9SqzM96UqeHiLWA4YYsE/UgOoY9hNniBXeTpESUp/THJg+FX4uTaKQjiLj0006Q+
sXa4EFYINr8PUfiIjvd33sbFC2LJ4wXbmvo/Wff1RIJSzJaSsnKpYYy/gfXzhxIdvIcipx/Ns0XX
HdNJuOcaI94H1wmUL2ZlNnvclK2tQrvYnz5otsq6szwqy67NsxgTDC2K37NL4ufE1DPPHqs9B7CN
0A8FCkA+KI70ARFvXc/YbSJdF/JCwwDcfFtMI/CC3iXiUmWR52TJKbKM8cm02hJ5HXc4dWxZ1dxV
RrqNHvgZaPJp8M+pIq7bKowZ59O+43XVQ2PED8buz1MWDYexaYnecQe6pEayh/ZvnBMCTbjZAIEU
UtaKMRXJ0ZS1ZuO7jUMzkF3OT4Eet8+jm6Y9HeEDysP3N9gtToCOI2xLOms5LTfxymgrRRlIs7M6
E3AFamX2s1FD8rymEhYLYWItNyoHe9Dqj/dHlmHz6ohK2Rr8TiihSKr/9XcGFpyqsQKIm6NJ1sDK
5K2z7OszbA5DqxX/JqNAL+Z6mLpv0yWYXK4eo0ZtIrDm8sFp51lixoQI6pzN2lGgengMZ+DXJBbJ
xzGP1YPiptGHzhmy8tQEUXRaIt15uL8EG8eKNwzqMHLp8jOs3lPRImGpxSkBTVJqH1Hiao92CAHm
oAbgfYf7g21taKn7RKMIOkw4Ia4WAuQcxIzBhNIVxzwyDD/qHPtd56ao0gkebROkbGfQrQ3996Cr
jN6syyW3lIhKfJ9a1CeS+uAK4gXDCrR3AyWgnWjodjtzZGWnJEQpstZ1Xq8oYzKG6fDHEHl+gHfW
eHXQiGPZpIvX29N4BMA0zjg27zl338yUegStOIBA4KJE5KuZVrE9W9T+6YsRsd1eDKMJc9psGyfx
7WCZq0uxTOGeqcvNBiIbJQwidaNvEmbYCloPlijJ5pCu4Z5+6/ys9Xr7ZDaB+qaw1ODVWnFyMNph
pN4HOOxakn5u067SylIqqIn2TZpp5mEQqX1w68L+eH+v3nxGhqJHHm0fiaTf1HlihZYmYjkIOOMQ
fYgrCgV0UlZA2vbiqQvNjOOEflxbznudyn9y3atriaG5B0HxyE5NdOquj4nUmCxLAUw2N476o9fK
6DcBLSr/xgxZgChMl2bRevwL2+3lM3JIoeuFU+U+B0ljzscqw98SYnjQvNxfkpvjK38XLwIAI7Qm
PsD177KdXJ1Eh9wVrjyaDq666Cd7HOJDOBCuNW1lgoKoOCjcH/bm+qS0JyVqOVIwwilPrYaVXGhX
Es+tPEi/FIUTqeCFxG07F8UNiivHwYCT7kqq+dqaaEtIUTdsBsaZlOScGZGTeqozxbofaVr3KYaU
vXhTPrtIthXFoUGr9nJ/pht7TpaINfpysDyj2/B6pimqhLSv8AuWMJLU/qY7OXFpeLnduoc6qcNj
01ggqU2+Rz+/XWOUfcndgCpkGL6uGtcTZKnYBmMLE7t/qwZi/qeOu70q+O0FRQRJuA/3htDiJiTu
o2Rm4qTwLWVTP2kH44K13Y9l6YZLNIH63l/O2/0Kr4xtA90LNWxY/NfLib2n2+sGtXyM1UtkRIKu
f0y1Lrwkuhm8BOaoPTYiqXbu/9sLkVGBRP74+LFjVy9qXg2kpybMr6VNtVNY5tBPcj3243Sqdk7G
5lDcTZLPRDK8JkEudZ1qowvFxijy4EdUTsGvKcnUd4Ow9H//h7WU/RB/cEiipuu1FGo0stSUMIWF
U8LFKqpQPeRaGEZIqwN7PoxhO/dYfeCevPMZN2dJLCpLK4jUryt+o9nMFS7Yne+0VnweNHjj0H+U
85LEe250tweQ9BBqIMcfMiKx//Us46kyhdCAd+j7d86VMaTx2W2W4azrtfMbdlHpePNs2m+NIrJ2
isS3eRY0SLrX5E5VqAisCVOaPi5R4LRQehZNqzxoHNXnIjVH69CE1fIlNqwxP4XL0Hw0nWL5z+3d
WfNFbQ/ma5s25A9BAAToW4rP3nzrIErHKaDEmuZtjnkOPae+mhWOvvNhNy4dKThCW6DMN+BsXa92
qMI5hcHd+aaRN29CTdSnWYv39KG3Lp2/R5G/4q88HBg/GSqEdXx76lOaebGnddoA4njZVd0JIfDh
9/2jctulLznycBn+oMvUeFbzKkEBBX1CsNDqVG89oL7a8oJMs5+Lzlm+DVzCj8A2KsK6zqg/aNbc
PWWuHr/kQZE/2pFOd939n7S5BughYPBAlsOVeL0GJVIPcSr5HWWatZ8tUWaPc2qr32ontw8Ohs97
wPfWmSUckoAVjCe0Sa4HNPsub7oFeCxIRXwZqXQfgmpOj1J46eH+3DaHktAjvBWup5vyUGcvo+VA
GqtpGDstdpE9QELoDok6mq9+n6kK0mNJawcXBEHQ9aysXPRJFzotcJWd2QfTSbAijYK+Q3vakKKy
eB0rTayc6MtIzq+e5p8WT44m+Rr03uuxF9lsUaAC4g9oWr7twY4+hKNNSyk9Nqf7Q6HAu3E0Qa+I
BYhDSdfW8KbRYp1RN9DrbZydmjdiSh1sjmtKuBjG6OVLEwmmGVqRtpwbte8/Lpg+gWU7jeg8I7LT
+KTCs/1HpJb4Mc9T8E/ZBIHloVuQq4dZCerx0Dq16np4bs7zeVbNcDjEmR0r56o3q191oxvVqWn6
7qcFN3XymqWxIq8d4vbDrNC55sdWZfxy6in9pXZTUl6wDDIyr26r6T3uM33pgafJeD3Rs5+E9+rn
wiF6olJQOV/H1h7a87yUyVfpgltCRTZai5bWIH2JDZ0QttGwr8Ikvo0Sz0Yd7m2bDG51AXgdLBl9
wtBIlKX5NQyNlT1nli1OsxWQqBPAYgCGLVgQHKYsbqwz7p3oq+i42Z4id3HiS+AGLmm+U9jDAfXL
IvLncm6zI9WUYjmIUo2nExIi2cWtshFwrRKO7uX5XIcfmiEsv0KlDX8UTdF/xbHTLI9amVct/aDo
8x2MYTHfYliLySZtwMMzMJEqDiLo+8kXrjapb4IkrwyPSyL5WZhdJN46dqS+QDGr8eiK7eAftalU
99AjwoRmZZTBU2+Vwk5eBrxikqMzwPDzMrOYv9AxEMUesXE/8z+pk8/LtAw6yRH6rSbKJIBmQ9S+
LRaBB8iiFvym3lSDSTZixb/dwg5xWKOvP/SNKZ3ad1VHryAaYWhsnUKktUAcRaw9Cyxi4kc04Irn
2LYDZhq56WNoitw85Q7b3+eFMr6WQxL9GOmQ/Qon0cWDHP1/hapAMp/zptH0Y6yaVAiyKUFnLjBC
00WuJKFaUOBa+NZQjHk8hqVdIx8ZqxD6wqjBiRWa7Zyfu0rH1KsIgy9DvqgmzAPkcw7NqCbGye5L
N6OHp6jSt0gWqHAg8iF6rFUFLhuzUE9hZ0bGozAmgG7IQ0bqYa8cVZ4zINRyMQdbEYeubzXcV4GF
HgVRwG9ElDDDqiKAIxa0c8cH+PQJ3jmhYv8wRrc2T1ZAp5CXYa7keJqKgPZLPxXpfI7dbHIeitlU
kwN6lqV51oOAPybEND+ORmwKxCSS8oOj1eW7IEuqzsuUpn2ilq6/jGOsoMLe5+N3y6Le72sj3OAz
pl1ZCkevs8xH1QkCHdoS2SbG8jD+T0vrLCpePmYLsS12mGZmD1Ceo2gy62NnhOjjmCIUiEkqYVee
srmp0UDp6+Bnb9lzejHqoPtZBlrxhcxyiWDBj8bsdRgSl6c5nNX/osRKnmZlirmFrKgePGOyG3rs
7dCwvaJu3H/aULBTy7lOW7m86WViG9KRCfH2QxBWaF5PpAOPE5LC9hlLYfLJotSK/9qEAoc3W0M3
+zmOtKkn+rp9sO1MN72GoLs4ZSBTQDdRlveXMbODgwttH5nhyAm0B7gJZSrPw/ATsFjvvRHU7sXF
e8M5DE0+PoSmM35qBlEq3mykwTdrYpccCqxem4ch/D+Orms7blwJfhHPIQnGV4YJilawZPuFx1rb
YAAIgCCRvv7W3NddWZphaHRXVVe58S+Gbv8zz1ShOsOJxSHpcwfPf9zkuJNVHfGWVUf9uhfGrlBt
jQu9RmOwDn6ZEUyO0lViMiSVjZOO5EccGugxsviC3qPa+n1bBtUIgVXp1np4c/dbskbI6gxxQLzw
IGnV6ViscbOt46xOMMw+5qdxPGAGr6fDm84vKzeXaZjdcF+vwm53UwwHgGYskZzY0t0ZcxVVxJAf
tWuAe97BxeISeSdVU45x5H6NE3XsHdNt9iep7IgUEjlu4hEShhSA+hLEFl40Po7tK+KBjcGY3vGH
RJHSnfeA6KR7XHw42BceMvSorRWb92dfOTLdDyEyQ6/gIif+FMQU/Acd2Ypy6L2KKORtRQUfiHOR
b3X5VUxUV1808Xs6NftgNg+rT3jnlp/pksN3s7F5OKI3leVz/dejVZRdtfh1i87xOLgkanI/gAFt
XJJq7GJB5b9I36zQP/m4FfFSLGd47OvxN/yTY9bsJFThT5QYo3IknxRSXQaap7S8H6oa5apNpnqP
33d3JO4DasUBvmKJSOwTTBWn/c9ypGP6GWWzZvcRDhTSwqiRDv82gij44ySrm5bnvGWbn1+go03t
o3OjzxRWjmrIrhvNk0jM3QbwUfyd6pCuKwzTd3G8wQp9EveLs6oEt1cFBHxvfKc/YOmWxxKPT3zQ
p9kqmSH+jzrxQIHbF8he57km7xVYNAY4PjsMNmcskfNrxAq90F6kC5lxVKl9qCS8GtIxesN1i0kH
YVKqnysQmDRqgob1JVxsQkYz32K0zIX5ZATrUf0cr5WXrQMsDfW6p5UdLnux7OPTzmsj//Ip3Cwk
LcGj/5Qp6/NTgncDSpwY5rgwwomB28x/QZxounWGILP7OmJ6pl06FPzJpG7fLxsC+AS4+szI+0rA
fpY2NYeND2kLJQWYuRT7ImWblMFnVbNKW8PhZx6zY8IaqmD7YwYwtX4cWVnSxvNDD1D+EA8fqQZ5
pnXxzvWEmwKVWmSXpdldfcizW+rZXRZ+ZOlFVLnOrotwOVbIY1HPJ1lAKNdk7NbHioiwtQ38OGKK
JIKajn+qMhj6JKF2TJuQc9jTUWV81sTHATMpHY0gGFPi/bO+WXN0YWDoSSUjAulRqZWIuYB9LT8d
TpCsVRZGWAoxp/tUdwgc5CDIlymJsYe9IgBkRfTT7YAMw9ghnCymTZ4c7Bl6cDg4hyOZP8YdOvBW
mD2PzgTaxud6LShpUhHVR2dMun/GIdlNw7AxiDCPmNrrkKbwml630oG5mhBN001LQZ49c/oH6Hwb
2iOLkq3BGDS4u1XWhe+w33JA6DGpdOrhgwHHo6LcGfRnQ4qfjy2jXzyH7Uora0PXi88De0AYKZ87
4qS436MkHh8HrAX4PphhfDaoe7hwUNp+z28iu7EJ6VJUOKvAArb7qhiIiRL/tuXzgb6gnMt0bc0I
ZLWdN7j1tZIip6JZY63jX3LRHKTcXm+yQZdYqaYeSklOyNoz9bmCKUbeWL3Kqit3gcq8SQWTapUc
GskE8eH3d8l3q87TxIP9QteYZg14Pjb/HSM7QzKCLAV7HjTWxNwTtSNZToEGG6IGiwZW/ahWtsfl
KSBfO4UR3JBvvdKFZb1KaB19JWaLf8oNW/4pXPGVv8Z2s1VTQJaN92qap7KPEWUfNR67PRzsT5Xu
96vO50s85NN6Z5DsVjUJTNOOlyS2cYzWO/eyo/Gwhr7AMLfd+915B/cgle7oacuD41Gf96xDkh4i
dhNeA6ItuAt7UyTGwkkZ8uMrAqDG0NVizZPeTBtasgaT9EafUIyT5Sm1xbi8TPuarM9eIPqzn4nY
RLtHlXuDm9/ALpDqlVglZKNs5TDJcM4mAGwPNe7jOWMhx7ORoeHt4TTqlhdReEL6UarqTs9R+FtK
CB6durWkK5vWpyXn2ydDdpduShWjRVEO3AMku5YXTUUmyFKBc7MvvDX7V46NjLhJVZDFgwy7PHoR
8+JfUR0Um2aFVfyOLKL8Z0ymx46ieD6IDc5vHS0WqLk5elveJrlgU+dUzd8sysRrptWOxUeAaDin
+bQOTwg0IFujjwXuLzAITscOjifpq5PTLBp0xuJb4DjdrnpMcdLKdQ7DHc7hDTaH44oGdt/ozZSs
9PgQVT4q91gjgexxkTdjqW2LzNKgpCrRjpFakY4xcf0L22rLC2p5FUB1r/zDLQubzngTxrdB5vil
R4FVzdZB24vOzER+6+08wTnMUAQR9sXu8ec17JQvUZrYsgHBbBE0s9Q3qFxHmMRg2Va3WuUMC9Nu
iF/Gac5ntFUJQu32Sot76kzMP4HM6d/DoARkhyaR2x3eyfIcHdAe/SxGRkew3nyeG4SLDB/GzEY1
UNkF3dWUbXGDBm/6tRdqP0WqXmWTGgjh30NR8fCgMxlNLRDgfb9j7pBfhtQBHxi7hJC/EsDElz1D
FeCzqI+TKjfD7oqpDNdlw916FUM1PiQGlbH3WxqSO7yaw3oF0CF4kymEjjzYIyh9rjIQCadFrciC
iGrAP2gcdkP6vawl/6FTu6w/EhsXawOHtnX+sDwq6jYKIpubZV4VPExWUg/QOKn9N40YBB4YeuYp
a7k9ZNm6Gv0dsOsUDS4sJ9JwMjOz1d24Ydux5XKMtx9w3PRVQ8tp+JGitsKZg1HzPZv38We8BPtZ
hUx9KF+uT57L8Bsk18yuFUqHayaDJ7lLeW74eRDj+r3ElhzQzwkXb4UH0P47OkpiG7JB7G0LVX2o
sajNhe66/qqGPehzTgeTvdbbnOW98mn23xAlrujqec2rK8o4Smo+oVPdwsKSh7wU4mEs0FQ1OCgq
yFyVjF8Nx6x+gS1OQp5Gu+36YhGQjiJTDmJ9ZDocy8Vmck6+83DI7duSoN99kGZy55m7WUI2YKI7
3En3XxaUkecsEnb9xtGYkofsyI5/I7SZW7cxrAo3WQVBF5ohoUV7iBkheXsO5cvjOLGt7BO4KCbP
Q1pFC4zn8upPHLv6Hbx92K/AMaa0sTNb48cDyVJXOy3V0OVRVpmz0WRAK7bn7MzJaullEvH0LTLc
uvtiTXd70VUynEagMfvDauf8WmA5I2+pTUN8z3F1EEh+M+GDL36yXsHDFvOVroS8E6oYmguyLzdG
qCKfSRyQuLYLgLZNtANEhE8vrDP6VJN0wV+HErXB7jaGCoHI0x+HHdSM5Bo8o7OMh7RXaSJfIRwl
a4szM7pXm9rmzpYEiQqZwh9uYPqx/U15NKBrG/YpgyCaTQda2z37mTu38Gu6SXgYDcVG7rD5MZct
1ksc+eb0UZ22tKyGcx54ypptC/PeG6Qw2sZwPEwdKiiKG/o/91+SjdPaCWWiuKloNf0V8+ZpfxSF
u5ssvN1cwxJKgBsj1NU9MDGIrckOpKJgdJ9yHChiXsUp9gijO2PI22FIWUVhtKJJVkQSIZ+nEk9p
jpSIC4JVAKLF8IJHMcGS1nZLX2b3aZjzez/zMm5i4NTJyyy0CifgXWl+MmDZP4mrU9+qGW6epxgg
Ab1L53UPHcS3sCsZ0mn+uw7wy292JaLkjNc6Tc4GPQq/uAw2sdeMBj/dz97dIm2qecgatsNJGTNg
NFZthXukLoqM5fnwBOuUqDoJlizgqJSf6HCMqoWePwmP8Nw0e7/WIj0+9gh9Yh/wcXr0rNhrp5BT
iNZIsoyA3jDo4B2taQ6DsxiwicafVs0UleUbTYa1bKaR8rGh4gDIUo1UYQtpWYeoTeGR/zxFSLlv
Fmwsbs/Z6MvLErN56wBZJd9QxNmPwtdj1qQuW7/GKON31ZFChRvxKV6u0qJPhIfjjc2Yl5C9zlil
+oVPe4uaWJJan2fAEz9hFELeOd4+c2apUqyHe07+udZ+Ug0hdnvcMxxO/+weZ9/hfg2xCqT489NB
TRUwkRSAfYCe+V9Y+ckQKWpcOrZ2TuPpIdpwsZD8LuxVCgLh1jCmycsxL3F0GTdktD3kYAKODvbP
xf2KPZSlE+tUyxMEbeS14tFWQ3iczltTFNGwYej7/70Nto7+AKCT8i1UidTPZYboy14dGbV9lumK
dceW6LccReJvMOhUWxiN8fxKmDbf4w0W6L2E9L3uKxw3Cap/ZR4cNhXx5OM9OS+uZtF3sS7HV0hL
K7qdjUSdkswyrEyyLDzvSmp2Ndh73Bucn+SDJ3mgXcWPcbgQnw0vIRUOrxP2rC7eRrHqhBlhtQTz
UOzrjHrEWgHZHXXNEXZFcFspbtsxhPIZkmbAhnh89rRhCpqWzkNfebEGljZNKqGX790ax1uXLVhf
QTd2rHB1WIT/baC4le0Mu8elmUoxATHk+/gK1/phgUsXGugL7ImB4yy5Xl52iV23E4Da7X3LFwjM
oEbctxYbTeA2p3Gr/mC2cdcywvzYAEuQZz6lwB7qnYnja69TpU9Cx0Terzndot8BoYL/6m3ah1az
MXsYNib/VMCEl372Nvt+HMN0DelAWY+WIZ+a3I4IogVLHP8jC3Czfjw2OGNvSlvVoiMDE9/g7i/H
6yZSF047VplMF1AprhmaadZj4TB7rwfhENo9RvqjJqt7dQWOHuaBE7WKbsm78KPJ7riT7MV5O8Sv
BZqC4xTFVmGJEcsC29lHRD8zrCewBqV1fY4Chsc+U9t6rUAApq0L6CEfc8fD2cIYEHNCSBjv03He
P1OIn/UVrq3sSTINRWtJ892ck0izS+VEOt3xm4wEQ07OBcAuJtA64YzAsvRg+R8PHN0Dbd542pqd
oJ23g8XiFS/CPnQ+rdxnhTRX1ixVSb5FxTRiHnRV/KiQU7n38Dl0v9GbsrmNd4xuXYken7UwPnI/
ZD3k3+B2OPMzXcrs+1ZlAOtMUcwBwRC+BgIs4K53mOl2q9OQ97ed6p83xmNsZVjnDEuER3hZM44R
Dt4WcOQN8TCaRgeqviUR1kDRG5UHXgTJy1Nls8E+mULVFDKKsPdhPgr9dFQROiZaqeURbY1HqvI0
paZzZWGTpgZq/i4o0s4+FrVwXKbAYv0WYwD7ST1Gl1YSxDM/ST8dDxlsY3K8Ddg3n1HyZEaaBWEa
/5gAw3b2fpNP2B0rAogAZG48k6nAAwecWTZzOt+aaWqVONNV6x6tHEyoU8KRjJvC1vtth7hsvc/p
NFw0TpQ3Edb0QaS3fLO0OgQkwrwewktUjyl2cpD51DjgmbAniiOZPtIjyr8ADubyijk+fwxKFPRi
g4rhBoAkgl/QyS9fAyoWAGxsuz34hE2iQcOlPxiZWAT6JrKPhRURXn2kdsCA2KuMtBmvJt1VA41n
rFZwvJ94VeFjUEb4LgBeXfngK1pmfQIn8ud5RbDyc5LnwCd8fTDV4gZUcQPEKYuadKzCu9xydBbK
e6ieh4iAitGRHeB8D3vYliZS0gaoB14eTFrAQNFzwgu4JMhqQfsADuOaz17GwFBDOl+AT5s3nNFR
0i0eotW+GIOZHopE49xx6NvUExBKPz8YUWP8gR1xKq88oSPp8jn1z8Mc+K9ZldiVMTlyVkmFrMQn
eJPjssHBboraRe4sPDpO+KfJ0YF9MF7sv5mZ8vyVEaKROrjnR/JQITL2zrtsMr1FjAzeqIFMGbDU
tfjDlpomDfgyMT6OMraPu9agUPRWHz9SOpUzEEhY7iEnPpTNxrW6lwXg2o7z0T2JYTbH22b2qepz
mNqtTUaoBGmDrJo76paRfa99nR6321rAzN9a8ZOUio9Xg0k46gns/d+VcwZPLLJ/6i+yAYxD+FJM
P6xl1SfWUvGhJ04RvF0Xgxu6Q7hDdIUjg7woLJS7e1Yt64vHA+rviJTD9wpBeNn7Knip2hHss/tZ
yHm7Q9oxxC8hJjxq+ZY64HNmqxE+iZq/o1/CV0FFYfDpx+pIVF8GwMTRZdURiR4ZZPn28QYl/i5m
Uji4RhRoS4zUaej8Gm+2syY3vo+imfwix66jJonqVTeDM2o6KQsirQsZ2T4A6dTRZV/89pWsYDKe
JOHbn2KP5+edGYLVPahc03ZPPVY8l8RZ2ZZTrV7AwWNVq6RjffXwF0vfl3wCj5QQGG91MLso608H
Am25AFF25qGaCv3GOAizL50dx9zKZBco9AX3HcMU4DH/YQBvTHBFfp/WeJ8u1CAT/GEKMpeAHbFZ
ePUw7mbvehy3qUETo0ZwOwFwqsaAV7fLaMiEq1h6gNnF8mRzm60vtd3FP8SLZ4jMgrgL1ZTTaLvs
oAjlBXGm+EI49zUuzZiE/ALlSelbgRDJi4+GTHQ1PLBu7NEw3IPtyTEPTGv9CGcdRM7zqZ5hjFAr
9Y9kmDg6smrEwhbhKMJtDUW8YBPHPauZba6VsEUccIJKRGIUYKeAfqOoHh2tRHq5qb6wvinLY/oG
thWuZuDLh/9iTOzw7eBlBGJ3L7bQVkWyPU3I8tyaMZnCbzC/YAeRLJoPDVxK0alAWoqe9WZTeS8K
I8hFy2X+LKoalYPPgf6nuRh4j5kbP2yh8YU5LpbzQiMPoOenmVfDn1Dw7W82KTTbdkkm9Olr/pLB
E1I9qWkAtK4liXq0k9F4UpNa95fcWHlJ0N8FoI8sF804YmI6AXvP5RnfpUwBfXH/RgxE068K87c6
G2ejj5rtPmm8UXVyhr+3ktcF1vG6WeLRfavAusz9ngaxnDCnewv7koCRBWjSHiP9LEEdDFon/gfx
ToFHrFeH4bRiWAlwyB53bShd/HqMrvx9qDGZ2/D/52PFFgjrHDTWoL+DTZbOQJb3I97CmIDJ0Oy/
NRlgES0igd3OkcfF2VR6njr8yvmNqkglb/WKFJLGpprpU70pouEsVHogPAcBjbAgpK04gS7LZsD8
MdYjLLZ0Q5OLQa53oJ/gnYigMbedKjllcbdQQf3jAHPO50A8ZDgoTvG/VZfsgUH3fZxZPCNabilc
0c8oKTcokisGuQpe87HGtlUrN5vOcDAjgLDksVcPS17J6EpkIuYeeUGrfMToSY8G8z4GecKLpQOb
5+RdvVRgnlOMpqCpq9SI3uAQAIBMIwBzcJ/7vRGygPCt1l3245oqTCpHKnmzGul+woxB49xzhJ2j
6KAB5ZVn06We6KyRMroSXIfk9sAy6WhXULRe1xwa3KklpQU+psUA+yLgKPAjgNfYmsGBLS0ErDLG
2jWLGGuEreGAgoiEBLz00YrVn56pQz6pZQIfCVnJWDUYTORP9M+zbzCos6JJSrRk3eqFeF1hS1/d
z7bEFBTpHDEPsOUmJ2zh8K0La2nnhzxXkvc1HSoAKLmj93UdLf4hQkLkg9A2QL+7p6DwMjdil19T
dYgLjqn4u0h5/DdPPZIrxps6FUiO4IgKZ8mC5y0a3ALzPp7LXlOiT4NZ1vWnWxmaeLPk8ZPeKYcU
3q3Yt83SLQG+Gnm9NZUYcTvgDBRdYSACZiGzOctgz5WNb8uUseS0HwO4LLQ3xz1YbDuedZKBtgsJ
xU9TDQnO1UHKG7WFz3bZBLhCb2A4vXmlIKN0yzg98B8GAxqeBBgmel7O0wk9sy2A4SMIr8GcZa+1
X/KyBc22qJuVR3g1C/T9HcVeUHVhI/YwrpOj+YcCP3lnw+5FK0DTU7RMh2UnL9coahiGiVvWRSK/
c+AqH2vwIW8je1MnmKpgezdMGq5EWCOf1V0EgvpNoW3KvmMa1PJbRpwq/wJ3H6EQKCeQNxyAkOuY
HRNgPJAhouulVnwtx6YlFm11itadxMN14DMc5bTHavyVJA7BJtBwolaDNR/8vyIK+EGDIegNIg2G
fp3oQBrofmKMRqquT1M15iXqKffphTG5vM1UTb/oAR4ZFi6CQquQ1CZgtXOd/4LTSEAwBHBxE8q5
q/TJB7mnHbACaCDQj+9IvylDAffPeq/vV78hNa9ENgjEUTyHnMgIKb8wKaAVCFXJ/hPgzUzjJqBQ
fcITE+79spDeIwDeYN0lVV0O6bu8YtY4dM8olgw6BBUWd2l2Ex6YEbW8hfLC44TLRwemXOZr3DLE
nW7PwsMmAtgYQugaIVHaFIPm4GIOgXpdbcX6DUIelb3EKe7Tr0IGFi4HannV6NiMxdtcybTsYWsD
CtvBxGV8Au+BWgdmGSBcqrO0xq4vXNcaCpgLb2vBVsAsPLFA3hj5AHOEo5/vM90+Couy/8myiWEE
vZ35ON+Jb4961+8Q/A9L7yxMzzpcZvmp7FEej9Map/MVKAtYf/7/rxLiimW4weh1XuhEIDZwMsyf
2CQcVbNwh6W7WtIZzrzTNBNsYQd5dQ4tz01mvVRtqgbYAWn4sfzIAGXgyYIuhLcOaSDrKeEZjqoS
//O3snlugapX8Xsh3PQn9uNMG+hN4i+hy2K8HzaFEDqQd8V+SryU73bz/G8l2RZ6eDzN9kEe/KgR
elYpuImSEea94YB/8F2SaPqPR7oaW5ivweAR24zxK2YgaM9hkANZJpREOYjaCiKsOU92nN8aJR3h
x4O0Pfzh6H8HVFHvO1T0Fl9gToquyhRgyC3LorTb6pXaX7LU4g1Z9jX0SUFTdkKAdQpdwTgVHRew
rIefiFLwKoqTDfqBoOodyXpZGKcHzcrUNfMC562OUA3wXgGafAgQAkBU5F3+D5JbmAHDkl19R8jb
BpuSrfJvvJBJ0uDsIWCuF9gsPgSJktiVYS+QYAp4eHhUmwbEr5WLyl7C6dL+OswaZ62ZtyN+BP2e
qD5bZZj6NBrYc6XX1AGpYjjFBg0vzZfCRgX0wJu36m52EVqGbdmyx2Igh+9hfLWPXXBzHfcobzJu
xipHRI0CXdOLSm6h20eo2274rH9YK50UJ+MN7B8noaTv12guCvB8nn1EBspAQAQHrvliIf57Gaay
RsE+ZHE/oE94G0gGrRepoVg1wGmwdjKowp7qeiuf0YaInyC8yPZU6WW+7HHq7EUo/Gq4Y7DlKcmE
gaOZkvI5WpfyXxEYugQQrtV6Ag+fPW9ofX+CLIBsH1syENjALjxVrZKurJp8hADiOmRAmCIK4+u/
CxmDb2aoQ8COWumWDl0mpC86gAKRXMM2RKnVxPCVhbdXHtO5AuERY2RqoLtBDxpLqL57pODivEbA
zo5OlIGs6decU4i/QOe/Kuwd5e1uif4zeJSx+xlJAGk3JCwxnbxNkhhl5wON9UCn50M7vr1PC6R+
DxHi+d5vetLQVJkPlwKosv6JcVZ/garl5Glng+MdVDND3kfoXB+CAI/aJjYKD5N2Lmugh6jzZgS+
fzzAL2p7G/McQWN4klGC/J6j/CGvVz6JUCDHFPoLzxpjPf9V8CNf7nCe5V92OKYnDyud91qrAp7k
PofQHXKJ5Tt8/83QZjEQVyiZ4uobMP5sfxwLHDyN3Ma6aI6jMH/ClAGSh1cPDReWjsujj+cJKilw
+QA2Ng05RKVYdYcmnYzdmIAB6XxB+bs1SMs+wSRii5/n0aDyYJbc/qzezc98GyI8kiuqfbsPbDkl
O1JaQCACif30K8z24VGFoGc4Kg3+Sdhgt/9yEdzzkRJTndHcD0m/D7upIV+M6l9BLjkGQgQCAFWC
qij5rySQCfaLIeJ8y8/AqhonI1o/W9dji1Jk9f1MqNvBHsD0rjXFRJ5llB+/cexajxwZIlyf7on4
pHNYoD/SNSCVtY4dvZPLocF4Kl4/JfIostYPFahl+IOx9ELrff2O2ZuDknYTfUYRUDBlg7z3S/py
/kkMBRh/A8c+M67G93kQpGwpMCN8Z7j44GFcluo0VMs49WWI6XcWjyK5FDskR1APsQEeWlKgoFKn
1Suoj7oZLFKFISLVBOCThqAV7UM1/mDHxHS/VLV8H7AIU3RQDOTfoIuFkCvB93vhGvHTKBV05s2x
qUw/HjyiPwGwIpE3niYBl9FaoswWdNF3JAvOt05M8HiEfZ77C1QPO5walqusPWYQ3D2c0mwBm5qi
3m6zSBm/LgcTKeRqLhlhrx7xp1Av5MeB1Yr0zlSJvcPQluJMw6lizmkWSHhZAH79nivvolYeJaYK
jJm0OE2HKT8CfKXnJzeFlGKCZevP3Efl0bsClwQ1dgqYSiYt4r705Q7gZ2TzcZkPrNxCSUHoFVj0
vJ7WpJjvCwLRMThxhiOVeQ+UPwSW/o5cVkdnyhjF16lV+jgDZI7wlNpNdmGEPRI6rzT94TVhxRmS
fntJMQTcxv1NfatslI69znM8mRVEWD9hHgdY1FKyQjXOxtdpKylt1XHk//GihOKII7fve8LX5G1a
IhNBJVfA3cfWyJ1tVYnW4xTxPf9Zmp39N02J+YBJRlG0hcDlRZ8WBSBYc22aIy/DPwOpyXFOCxVh
alsP8sCgGfwxQcWnThY0Tgl1x412Bil3YKMRwdoS2m50bdOaSd9CnEXRFq+S3e9Dadd20+n8HSFR
iW8t7GSic+A3yh95QOaFQxsF7mQo2QcUPJmAGiHBhUqnIgdljDni25TvFDmvU21/m3hGtYkgB3gY
YigsT9bbyjbAaunPYTliCGijPIHbFGHcN9EM5h3NI2ylJJ2w6w+MlP/gEDJCmrUnDBlEmYDljL4Z
61wAkGpU+USnQA1n+jLgsYaufIoAVOhtrSBpyYoVTtgHSS/jkcTrRSW5ey5AacztDrFP2cA8xc0N
nGa27eYnUpqG5h6kC9JNeP2tXIboFXIpiDKo3ufvxoCjWxuDqfUOVgnLCn2VnaB33mP0uyNaRRBH
kczOsLjOfLdvZa3wCynkdNA/iNAI6If3ZtwGeQL4v4EwrP2YYZYw1PyqYUL135wN5V/ogcp7suUA
khOLvh46namou6o+xr2nxKXpucQ1eC/rKc16iOCO6wG7nP0J6VvLf1ZFY/wEMUZu7rRw7HgeE1m9
gO8UayvNln6bLdzI7oxI+K8Vem9IrrIYkXI8sscTcg0L2ywHmR4gMtkV0uF59AGGcITkGBr1NpUF
TorUcvYiZFR+WTHt9X8QG5L9NENwnoHPtPMjtPIAH+WR1X+EqQArESjL+g2LpQgISRcBJy+zZ9Fl
8WYO0K/6sN7lcOl1Z64TzrsN6sLsAWTI8O2owP+f3LZKwPCEDvHJ6RnkfoSdOIQbkAlwEKbWtxj6
V3bCYFGcNj/G7nRLLMFySJCVgWLtALG4gHRbe1dBCvJq1PE/js5rO1YcC8NPxFpkxC2Vq5yzfcM6
bttkBEIiPf18Nbc9PW27CqS9/zh/ZoMc700osm5vUtNDEISqTzcFrT9yVwW+DxIwWp4iStANLtmE
9C+xh1hSCVBz+rxNrV+pb8LfueeWpi+t7Yqsrbr1xNL2T0FTTHNidwwLaPbHyklMNZtt2LPkJjTk
FE4SahhtUsHRXey71IlgYrqgvsvEtfoTUZy9p1PFxQJh9HLJ2pGjnlwIpGFKNtlPgUc6ZOgGnrnw
XHi7dmo5CyFgOxfdcc8VTkR8vRDGHfTfkyuwG6VyUv4mxLsO6CNGk3Nr9FX/6mgXWIdFFXZxutoM
UJH3ujlQYyerY0od9lNGMW91o/zCtMzU5XRB49K9LYSrX5Y68xwAq4Jjze6xQ0JJLdPsbH1vEs6O
VpvIvxVmstuDdszUHjtZ2Mu21UzCIE0AwYlDWxIXNsa5Yx8g48Zm7FUIs6RTfbMU+fiKlDMNO6dA
+4IKP6eEFaVlfglqC04oj/KSJ0F4823TEuS2Q4jW7uwilJJ1V3T8KvWsPn28i/u+Gxt5it0OVpkn
Aj584tsYHocuQ4ipar+7jTtuiySzljxMEI6q9F6MDpkkTbr48UMeU4azqwztBbfRyC60oeIjJkyv
zpqWcSOsx20+h2yjFeKlG+hmKQ9ssOYxMD76tMzHdk14kXDViWNr0KxqUv6KCGALvb3WHORrLNpN
gJop3Qc0HqE7qW3pnAzoBN0QgpNkpB3sRRV19RNF8GQ7CtR4eaN+MB8WMLvHacjCl6DCzJa9RGpG
S11XDmi1nLF+dYt8yvdN5dkOiYtcrjsr7wKI6X6cuGnajOr4sOzE24pygoE8DnPQj3JG2j+hG2Cf
kAhzC+S5QGapgf/PhV1tlzFtgs0ULOM9gQ/dvMOjXqjNupoFgmDUbX3bQh51SRG7pdxWK52xycrn
PvNeV8u8hXxFi6Gt0DqMnGrjfqBOJ9/nq3/VGMxTeufPYwc6bXV5mvT2NL6XQaseJ6k0ayP9p8Wm
Q3ofQFnikUmCpirmjVeZZj1NPM2Auc2SfgT8yAfPi/RzMxAxs2v5IGAMoxGhsaoj1Z09kJJbkCxD
uqh/DVtwuTru1bRW5V7kXUS8/1LMuG9QP6pNNtt2ub26+aFNOTW/I0wD3i7s9FQR6+yWrONmplVH
SLpok8KXiGdjn0MBkWGfsmKPiKJ6NDiG0JmmfLbGIlInkwb2TesaAbTm4GIc0D2CHQTSCy92hP8K
b8NUPlHoPsCwRe1wmasx4qUGpfquUluGewBo/re04lLdAE7oZ83ckSaejotrNFEgdsUceNV9FHTm
eWo9e34vvTxzT5o6yvi7HcP5VA+esiDr09z+WWDK1F2ryMTaon73u412qlofUneuDi5i/fLXEf0U
/tmdPcsEYQBRqaU7ONSJi95+oCoBoK5bh+B5VV7TvIWsyQo4tlDXR329PjLd0gC9W0oc+C295YgT
wpxrr8nCY+jVLiLbaG12DojYvMOg29RwTwQ0njIcTjN/j4JtTwHtPrKs5WyxUNb/tZlv/xA6iPiI
2N7wPsW+BNS+XDOUS6Cm+GAmYO2NIYlGQ9PWBhm5XfrvoGeO2nVRJ2do2DH4iXWHnQTZJOppB0H0
p+46+ytVKg5vVT2u5n3iovvgGlnjrR+SW7dBzZF1kDpN+I0zBphW4XYu7kY21mxXOn29bOgDtwRf
SzUd/Q66CEVUXoXbtu/BPdqhs59VDsd54JdBCcnC0r3XSIKHLWiuO+xcOpvKHYtA/TvgVCz/rDBt
f6oWBcehHCJPbyU9wk9BAdtWqpX93wM2CTRUc7682TzW9AgX9Dtv4nhd70tkvsuZt7vv3oo5QsSV
TKMcv4BJen3wIchnFlRfU0+IsUe/1iZzyyfdBYFhKg3R1vtr3PxLG9+58dQERESfGQa1RpATn2YT
aLKz2M5yQYJYr5tyrc2TjlqMHtyd07n1x9Yki9UgkYQx5F1Vsc+J7Jmas0cZHT7kYT0jZbcycTt4
UovrA6NheuxwLatN5qk4/2jKJSsTRkiKn2FvHFKGCr4NEqGyS4GkUJ30GPVo2YeQhSAVLXMolVqK
Mblrlmlr+ThUEmEctTCxeMwW/BLuwwy7pA9jYc8vvFxqPJalLu1DxsV3hClDSKV77d4Sc+os3yP0
QbrjQ0Yo6hNajdbJmO4mrsg42ToR+9BpxmXoo/ih7TaZ5eyiFiuddf2nfYoJ712KsNLDCEvn33Rz
I/Z1ObrO3iUq9WfCqH4L1IQYewYB2gXllenh47UhjaPp/0dxOeZgzdL8aVusr5VCypo4yhTPPqlX
09auB3VvLf4iD21YA/+11tSQyxtkYHTeyou+Nxq9wJaiejlvKscP2u82GnowSKdP/wBZKswlbj9W
+37AMbKpCh4yJpwq+8hrGxKNmXWKN027greUEbjzJpMIVs7TAk5kmgGUdnZKG5qhA5dnLyyb+ljC
ZXkPyprWe0wWrZdMOlwuNTs6VzLF4tzag53rZMVgzbTmN/goC9DE8G4eMXlgtONAEL1rPyGMmOut
w+0c3Y6davvTQqsl1jIS2Zwd+9V8z0xaVgk5AyOPwYQREeyXxGM0XLFntuhvbX8baCDjbaWz8UWU
jMxnp8pZlLzJSi8d9yVhBaF574YUTs4LEdrsWbERoGnBSbFPLdd+nxQjWtKUvXkOMOQ94IIHP2nH
tP609Ji+2EDI4HCLruSm71X2A7bHNlVpyyAiYyb4z/ZAV4HumOShXOvloV+XkYe+whxzEHZrh9uK
u+kR2CUA3jY4dw9CpMHr4pWt9RqXXso43ETiXcpu/ZDMjags1oKpawxmAjvslqhla7SRFiqnGe5q
HtSaqCjcj+xlU1jcZARAwBnxOwFKUGJ6BiUJ7L1vhG1e66CJspNd6+z6/TQ5lpF89hhgmewgRa5B
bmEfFc+AkWlxbO0q/8QeY8/gcK2CPwywLO05I9r2vm3s4I5OnQL9KFmFL03VWh98Ne2yQSbXvMor
p7uRXhb9jlQn/0llM94br/OCrV6Fqn9Mq8vgeoK6k4Q07uxX5VLVd0bbvLbP8O9BxsmjBdhNSVLV
D1nIWHrpfegZf8vcYVCrbHdDKNmIIGuxKJIfRVVd0mj05iekt97ZKOIaiY9DWXBs287qj+4AEM/0
Koy/B0UoUIxPKIagUssYRlr539r2au4ZgrMIdssn/UAWEgbPEkf6y1DY9n/ekC3nIXMqQM0a7hyJ
4Do/4PrtHpGrZRJYg2yZRz/3+9dCutabaWrlbQxzx70z2FZ67AbLukXjmepXt8V3tyWpdDzGwwKI
bTVj+cSU6PV8fdnoJni77YvoZYQsN+YJSlzQJ9ICgtk+Ro2J5MErsqU/+Es/zrusNMhDRaeD8iEm
Kqf49GSs4nuAgXm8VYrhctvN4SG2ri0Txv3y19J9htaxB2buYQkOeWq7xXHA2CCvZJf7p4siBUPt
Sv0IPFblR0SNxX21rGP+APgg8qRYw+mX2H+Opxyj+mwlhPUVZu8XTiTB6dpi3QxpxA3dtrjDNp1f
+NFhmQGajkETRN2uXjz/0Gg61Pd5RrvGp0t2ZL7pdangnEu0Y+BbQAFbswgM3igcWBG3yyTz6lR3
pv/l6M5eVk9b486pS6iqzhvwyZQ0Nv9ZTOEXZPPLdJERW+/GL6Yo3xln9XaT2wXVtm9EKfarUxW4
KWYQ+7ric6U/hRs4CJZmhOZtHIyuTup4J0zqxTsaElFhshRwhQxAaf9iLVb7jWcD+oeeo5lMgMV0
HkYRhc+zkFJe6qx3nH2kqT08TAM27TfSuicNFQaGDXcvi5AhPvAZlOsFeVDjxzzq6EH/y0DPZ1b2
tkJfjl8ZeNy1ECfiMUCS2zsuv4qaRbGnr6ALUF6PcQZWZuPTYhw1HxCL9ZfHJeDwgLFQI0Ius33Q
k4t7VQhEL9AQ+d2MKYeeirr35UEEHeLbMVw9qG/R+TcOk/mf20aLs18F/ELSkxHz38B6n58g56pf
twhQJWbjOH5ziHQzGnvG0D02OfmvcIpI4HPh0EnwuLkqWVYMsduavRAnT9CmEMt+HH1hk23IBCka
4cAkNfI7irBLK/DWaFMy8F3STAuK05Sv/mMUQEMmJz+ICbhoZXvyUEo8tXTX81LW8xyAU1bybzS2
+PQNlgdCkSB13WzmvY8tn5uxG4ZOHNRiI2nNwnb+htYu+yPiufAO63mx3K8a6cmRZR6Ckfj51eCi
1PYPvjPAMXwK2bmx8ZIghHTqejPn3uzsMLBiyox0KC4O6Fu9r9cYqyHhA2j8fEe4v93qRO9GdeYO
nhaIvBXt+Kp5jxve8rC5YIZB7NYaXFJl48FZ2EtV3E8DiTv7Zch8jpJMobTPEXefrYAbZ0uLmLon
Irz7FoXj/5HWU13WBT8AdJkvYfQwPf5R+Oa9eOylsKXCH6x9EWn7aa1GUEbXa9dmOxoCwNErZohv
+AXZbZFMrA+81eo/FI8UAQwtTNSxcrrwyABAhkIrLdxI1tCiQyQzstzmvecGnzFrlNmWWdC6RCPF
+XL09OqOp6mu2nMb2MW1l6uN/CPct2w2GamDJEdIex0+AmtxnRNycnh3gg0axEsI5gakIDz4yRS1
8w1bXhGfHVak4XZEgvwoZ7+h82tpCu5zwWy7EzbpfElZjsutN10hGKec4mg7Db7Pf8SK2uqrWPGx
HADGecxF5VjqiTgiX278tIwvuWVdAbc0LO8DWhd/bUQkNv/3IrrYuci+2ATilejTtA5PBLa19aWr
QbOfnKK3ilO7qmLdpij6Ebi2rQNEhM0lKsuuelDVVDoJMI38auIY2okoM1jEyaGncKczZ8y3FW7z
O0yg2BVZK33M2uE03+CxhHuPGDzcpHMbgyTVRMRTDlXjz1vXmauAS5NK0003mPHGTYfixxXal59R
Pjv/ZnihttzaTZ+2O7xH+Z0A3qoPk1xiVH1UIcQbzUF9jxjDc//jfWrSS5NL945zMudwlsGkbyQH
AobGmr/PuamB1rxzFWZFeQrgBO+nXI//ItRIPza75JMmZtHfzWs5fIihyMZd7ut2emoRfG9zbLe4
9nu6GVthovhMpWZ2tGUzwXpmKt8VbiqzbYSiOtt7qS+aE5hr29PGHXP68vurmXFrql5NPNj6vq6K
8hLx7CzwVj1YQzpSgHEwgMBkRdVVvXFQ1OPJIxH+zZmuwkeU6PFrK/DxJuEU9V/ZmPtXDrosdCJD
2vE2MSxykfhBlf2TLZQM6gmwT5o1oCu2XCrzsyxD3q+ixI6ZWJxr6pSW6fgRMK8+ZE4tmR58d/oJ
HDW9zCU1HAyZxtvHWLS+SlUMzRbxmHW026H6J5RmIa+8ViewWS4h6kiXvW0OiT3uU7/I5ZaKZ/sD
xZP8ZwXlcOGJ6LkR8zJ6arrCTi8uzQcXEk1m75QJ4rj3KGexRJIQZJ6IQ+7WLcY9DCkdUSLphe0J
yU3UQPgnC8TDkCg3NB57kAw+IeXi/Ojw2HMFVlHzBow0jDcZ8rx6H1JHOu6JR2j/GNwDj6aC2LW5
pVxi53E7CP+o2ICw0Q29xBLizpm7KcurWk0WpdPckDw3Tvsq1h4MblvLxwYWEmjIKQWy/jkN1tu2
ZIRmnjGhd2p7N5ZMLW6V7pcAoGI3RY67z0Gu2YvhIBDHpU2/qbD70u1Z6QWX5+Jap2liQNlNGnoq
scFHUBQsMidoYpwk2xYhSeqix6sg3HW5bYiSHiLkVCk2MPSZ5T3Vs3BZXjkrUmimkfK0hh7PPcHc
K3dtTeRLQtyc+pqmoX5Jh3ZpzvXSLvdDlZo75mDISs93F2STg9/fpOhGsVhb6cAQ7lnm3sXp7+Kr
CsbL0Mp4fcP9v95Ftu5yVn8X5TTDrAJwWwVGcl6JpzkiA2lvhSuJwHwqIiLdhVPoXApu+0Ogm3ra
W1CNXLYI6codOQbNPc3AvLRcff4Tu7LfHtOOQBPyt/r2Q9VpdFkdjvuEwbZ5672yuR2tMJDbrE71
ni1MYGQD5Dkx6KJgqqQkSp8uM7EPGMNDFlwZQltHUb/+dNJHNdGtQb/VRZrekWWisxugwiAvN6qx
Y/6sfnyzqiw4d5i8+VSh0A5zvfjjbkBEaBIJXAowX0Ru8+NONAxcTInhbUyswp/le026yn9N76Ee
s7Qzu3jaybyfRj+Yk1Z6Mtoz0jH8lIQIVAm5hD10WbWgS4Sgd7JdM6b2RTrh1SqE0a9EUG95yBCu
qsdNNSM7xwPn+qC0mpTBRHXzEmyjKwwDMOOn+Ofwqa9JjxJJ31kLWpH7rorC7053Hhp9BgS1W/05
tt+54TpxnqnhW6HOOXyTfJYKe9gcWughgnI9hxV8TJtY06itfdczEW613XOCt2g6Nzbe/mwTI1/E
PszduJkLMd6Bl8e8WD1z3V5V+FQ3cevM3gU5FRXkgAM9ksOiVD9paHT2inI0Hwh/0chOtOwJFhKw
W5j7K6Nw3mIgzB9M6nZPyIhG/LDsgmJDVkf8nz8ZUZ0imY8/zbzkt0aMIXk+XRPcW14QuP8qIpBQ
R+coVZIOdsNsr0M7S0FeYTxU4xJOJAZMVxfZkoWPoU0XAJe61QGEumYYHpsK9zw/rMU2JsK5GHai
6P2n9GqFZeK2/WbHDuvjTh6QZuBgyqX9iLgCadxoZ/Lu6js6zQ1SD6CVBoSjUTn2pj4u+oHVu42K
A2MTvgYvXJ7DjpTUryXDATaOsWgeFunn7SlPc9X+Thaof4KFAnJfwlMPR/S50S16dg0z1rt4G2Jg
NWCgNObNb5AOPsL+M9go1xD5E5LF864i3COJtwTLC1i4/6iMmr8LWNDP2bKc9s2L+/E00v6LGYs1
GISmaxtGgaj+c7Js+bUhctJEr2Z4rvitrtAIFPC2yrEospAV9scgo9T1EopaBO9nyZ88wpt1TQxb
qmWAcp9hCQ6X+GOaNLsJWgI4Y+dkNAjlKHf1HvuQfc7W0CnkgYND5WfOk2tbHErmcOciJuTqtL31
G2HRuG7pahbiXFXgkBvfV/Olb7jEdpVbZT3hVK70nsO6z9VZtKn5J6E/MESRqvJ2tbUW5CkU8x3H
IkNXVHBD71XegD2rgZWdyA3EFjskV3nzlVsdB6+xSxWfymFyHvOF+syjw8uTJdlSjXeWiReziclf
YNMI6NJEYaDMuGG5xz8KMTDh33TIIUbwL9tfJydzMGniKtA7r6W6ilTvDHMYf0kKBuaG2Y1G+fUZ
wWrADBQ5IeS+jvJ4mxGYUmzKqpwfJL0B71azrMOL9nhMeFR57ZGGdo15ZYsvzXsUok/HB7vqV4us
nnfwnquBv8/lQ5pV/DVwpeaGeI6eKh2ay7okbnXwTG0eQQRTUa5cDWz4iCJxH4hNXNriPna0wgU+
I/kdIQ8KOdz4kSeQaziZfvDSKFR7h6CKd/opw3983F5w9NPVZmsfMK/ubVXN4RGdbXl20jyVG28I
HJAzEAKCoTSS381KIz0sOLuvuI3rmZ14lIL/7BKGi7j0cpluZJb1w3kq0ggaTZAVswFJEuAjwA/4
YPkn4EQQ9XKPGQCr0EgBVbHBB2KwclX2Om0ZY8nvyBeXV24Zs9TfVkOOSteoDB0AeCpza0eCMoIB
8tKc3Ywp6IDkog93Fn4+JgOgPnuLy9JtkrX1cZR70rUf+yHFjs05KXcYYHNrYwxChU0xrKuLmUiU
6jhNIYdMWcus/K9hwdIE71BCm4zL1H3myxrLIwI/P0xs3WcvRThmryNOeAjMINYBpQKt+gdexecl
8mr4HGrbhiLCWRIlmInUDdw81IBWC0Fcrjfn4oDBsP+vMiRWk+ghljQxRYv5I8UuuuyNHKfH1efD
hPnN2PRygMv3MPRoB8dB5mS8y614S0O+izMFxu5Uc8LZiCQtIuhqFEpWcBb4hLtzUUeEEbTM9cOB
/b18XgYO+k2Gmk2TbA+ovIsw9U/7uiV+JREFiXBbL4/TZ9PYpXPvyCY8oQswBZ2DbrYnkbmqjwuF
qsUF+R1X24Cm1T7HI5h1AoemcWrEhAgiTwoP8JJK3TikrDkboUb5Mkx+/OJgp/b3irfnan+X1sF0
RZ8deEav572xFOe16ao9/K5BRzS70fsQNggOh9lCyjT6vJixcf3D1BuUG3XhNuIwysGE2wlz6f5K
3OJ4wYh6xSp9QFGsjna3n/UkniwlkX8UfqvrbYxq/3Mhwyva1qiGn9CkwzuleI8RpdPtqBLTuUFD
NEqOmnlWCnePBWcSIzfFoMUgVrCyzQFaQoxGM+FsV1lh3jt9mWgy2X5GbtfXWa6kDiBFcvv7iZ91
56w4KXbEaFgZP7cejgvmKesCWOvRNYwffUKkWwWnFKuq2dZtDnTK8THFCT62/x/EvSgemtIFAu3h
qRIH1jG9TItp7b0hZD2+JuV4/u8Q+eJO9FpNEPPk6KCeK4fOSfAxR/amSGPzyJc31tAarfyO6Qf+
6JD2ROfIS0v76MT2EjNAu257481mDXnlAvcLo1f0xl1fOTuD9pO9t3Dib0dZzjMxAezBg5xAPBo0
vgoL40/cD6u7aQiWMec1zZzsAJwd/3Zh1+Unx7MzgtCB463N5Jlu3fV0Ec03xE94xZbRiom4kaN6
X1Xq54myhMTKbOUOUhYRML1XqDHGkxM2mncorpt570nsBNsuA+ffhQH5HoTuUciLDiC1omcyG7Bh
hBk63P0KyAi8F8z+yQEM7qBkfCLYAgIVz0ZkbMgkj5F4MM/DTNGf7QvOEaSLj2U/lz7MtAHxzhEM
XzyBxZ1QWJeouBLuiPQ+15r/kbWSvnqh1RZHfGXuN7QR6ZwMahNZnMZ1dwsonLMJxTBIGK8AG3E1
ViTP5ThmuNDtke6pYLwmUSMhZvSLUH63CUHA7Z+P0Uueo4ApbVM23P87ir+ia5RfjmOT9ypm/SeJ
xLwydvEtSUoc162/RE75affhMCNf64hGyfK1efBiaiIPM/MwTzgIQfNEUKcEtVx9UIWKY+HDqlGf
HxHKDoRKNhHQIm0kLYrs1g1TXMeRzZc+OXzU97WCpDgxndTuib1qrs7Id+grzYDhyB8N6lzg8BVE
KGDPhghcm57rnMNiXS9RbVpcI81aiztMtLq9A4oOP6Mecu7FIg9G7BYQPH6ghcCLiIu1wyTl1eV6
CPGqgpqZIuu/YwSQ5wYb13KD4M1eD96Eg/gwCqXGe5jV9N7IsPq2Wz0UT8jBUTDyDC6AlXiO2Sd6
j1oT24xB9OUB/pdnvHNFuR2ajLGi4guUWD1dRGH9ILV1zt3UfqsWKj2PlZnLF1tqwg5GKScMBVWG
Y0iIor7wwYwP8SBlseMOks13OTD47AarWPuDCYrlFmU5AeSLo8KPvEJoSOu44bXN1JAjho2y+b69
6izBosSTTVAVxl/XK/c9uP8E+QKV8NRmITIMHAWVualib472ttW0h9VmF8Kta/eEU/BtXBynG/sN
yWhxuBtLfxT7kUBVlPsB6f0YMErTniZPqE8iQDvICo+76NjOZLHvpoEV51gSD7FbyljL+zjQ7UdQ
rNW7IDyQbchJl5dlLUt5484I63bMNsLdZS5K5m02r1m61WJBj5kTzcS7kaHaAmN24IxYCWH6Z+Ei
KGwosc4JElovM1FC5iDjrPI3fH7ViMs3m3lYpWqfaqucrFeExtTzxiW1bTcRPZnpDh0ywzPWI9Yl
Z5ra+sg2V6nbweqHB3v2unE36mks0CuUebBzyMD8qNBoFftoiLU5QLPkZxLsWL3mzkXvAV3ScBGu
VjnuTNx3N54nO59EmWitD0M6u7zFAXpeNhCrMf90PKPD6gLSADGjx+KwImzMEzYLl81ydRqPGMhK
y/eZOwnhh2PpJsEq1MKjgc7P+K38siEAIzJdgrjVmx8YCt1uQzokkK6oZHB2S6Tep1HJqTh1fBcA
Bohguxs0odO0W9Ez3VZizIL7SVdxdTvNxQwtXQ3zASFp8TNZVmTT31XypTnu6p7A0Yh9csP2+oIP
VvDX5mM/38ECR2o/XIs7z7OFJxAaYcIODsmms51D8CeRWINvv1kyMGAia6i5/qMF2IcEnRIDaVgI
fAtBc3WrWVQVCd3aJAeu8JJgcG7m3A9dnE0kloVRsOtI++ZI0Ixee6cDPSK7iIi+1bOmH3QbwV8l
FU5s0ZQYkD0pl1sccPkPU0jXXA3wehtPM0rA61m+Zf+Z4WfzOXuSqgTpRcYBNmgr2yuh21r1S3JZ
8V2uLVRSytB3iEAD8ht8YxQ5SHRohpYOXZvnYpJseDr30seqd+QPPh3ya3o88vOucgbqYPNmBd5w
hEMbQwTuGZPq4BK4JTg0uIgwOrzlTS/FOc2keVvbdX0mToMkBkbyX2xTksMnioeOOIYhPnoDOi5i
e9blxa764CprWNAGhjxdj4OXl8fCCrMHdieoqFBjoT/XwcCydM0fkxuCwghU8JVjlYnQoxOdOl2p
H9NPmCVdhcGeUNoeF5MAh1iONr6E7q2rSaLdX7vC/gXVrM255d094FtO9WXWbfUHtjjYyMyoQAsQ
bGiCSHGj/MUjvikwPTS/vL8Z0/coGq/fEU8n40R5aXOIyzijNqoBEjnPZVk70H+rC4Ib4FlAP9NV
d6SWZfUdcTUcxXKsCGAIPcDfbV+zN1432TE9CxuKcWe7ayR3tooJrg1aHHWJT7AsSk187vpO8qZ9
+SrWP30k0xsigGz0zZNGGTJ0vXNNk2e9YcAPq3W3itx5JAwaEZSK6+4RnQRk98DXfBwIBYPKZ1H8
slHCV1sEvaQ7kyFLBvuadk61syov/OPLUs6mJYg7P/nF7ILbdAQibtKgroILV53JDiQT+fkBPyVf
Af/meBRlW3MzBV403KSIo69dTkvKIzi04j1nRlHHzCbL2mlb6zew6TM5rq0p3P1cmlVefTXNI9pX
UFk+o+a3VT7IZFDp9a9pCNy7JchFeft8tPV/pNnnvyw1812ByPHRnyQGwLZ2urdKON4rh158V5hG
f8Q4Js0us2KBWb7x8W1N7nvGIPkWrOs0JRmJCJpdbS2pPycM+1Shb0IbV9g+17m96GFbsWfgbxcC
/b/uDNnMqZ8G9zWCe4sjtDT/sTTDY9ZT4fwrUGt+jcaLPu1upDTCKYk9YuPOgufaNUikJHW+XFNV
OF1Iygq9TQ06Ie1PyLEmPUmZiWnXAID5mxIbs9qDd1nPa1qsX66tlNpSWh18ApjzmNNUxKZEBK16
WEg0IMyA6BZIcIRJ934GJJ4wxLiMSq1T3Fk9yswk1pmcdrEV1mBosELbQRXCQK3DRSBcdadffynr
B3p+U/TOXGFkVqX+gIQupXt5E0TTXN6Qymm/6pG5wBrrlE7ZcQbEtAWM2xRErbVJYy8O78QaO+Rv
DoH9GeJ4eETHk+ebCmEqXaQtNfOkYqXmCDeCob/tLfFOqWrkbC1mwD2wJqlEph6JHaH5ac73LTce
CgJUeRt8Uqrc4Q4D0QwaQtmeEN7buObIFcGH1hk47PlKSrTQvZguapxG0+o6+pAjMLhmAww1O1cB
G5wMASwhiRS60WeEUNMr5RO+/tLeQrQjQh3LPdTOTN9SChTpoRPvwubNhIRooW7mZz+qcLiG6Db8
Rkuv9E9WEKUDhTc53ZlZSt6Uk3aI2pin7ncJLfvGBagB1Icqv/UqtzN7scRorCteWO8GwHAtt4HX
xZy6Hjf2nbMgntitTWE1+6424p3dgJo2WxG8mEAxcZcWy0qYX18qTWwME+C0b8TK2J16Qqory5wV
22DC27D1S/dK+FpB+rqES/2nW6b0v8Bh3tuTSeqYS9MTdZMQ90dQ/tjDJyZ+ucpw19IgOcE2gJ8k
eeEHr1PeSZgH4YLyl32BmRxmqPtZwrWZyWmshmlbYHsdE3LJ+oBuejf8bVD7XdQy2H9XiVGWOCM7
AacPEERiyBm8uo8Q7xMOu8TPTpON1cNkCZNfiqELsfRh5+d1VNhfeylLDFIq04eGBliiRf24Zv+0
1vW7ANchBk8qZy+zUPvgOsJHKaiJVL5NexJ1Ehrdh/o4RQGwFs40WyWptoLnguDgHx2SjkyYSzzd
V/H/ODuzHblxIF2/ymCuWzgStVAazJyLTOVWVbbL+3IjtN229n3X088nH+DAqRRSqG400EAbMJMU
GQxG/Evl+XtTr4mwXsj5PZoBoIVjUpmjuRv1In+N7i6dfAWlFpRkB/WzVev19wYtcrA1gjT0ZFud
+jPC0yh5zW2bv4bWhIt37alae1AqTwUynUBVZAJ+RBEUve4Hu2+iDwih0JlCPK/6WBhlg0r/GHU/
0Ooq812HYePPyshVz0WAgpYG2mf2c5NYAdkB0RZVu9KIfjkcQXSARRfRfzJ666knAYatFLTyR4qY
bYfyFCo6u4SnoNyhx0QQyBK17+HeVzDrHBqwD1NJusHTa1DjHSo91j9WDdi7jqrK24vE4/bI9Uq+
AocO1QVMkvMZdHlwFlWILk+V9pCSIxNpbhzoNMAhSJc3QHcGG9/RSgTgLjS9jLM3alqIHznogOLi
IB2ZolZeq/9g76Ho+9HPdMijmdVEJxXc+mvDHtLm5Ahv6vZJRZfzMGKno57A342vLXtoIbAMvja4
aWwWfye+H371gDR+NCxnQPJtqDhM/+BuqKYnVKDaemelqq8Cu2nbtyGmEd45quI4vIB6IKcGbtdc
bCPXkJMCSP55yEL7s42+PvlL1w0AYNIOvWlt6v4OU51sfWpqcHyJwZMTaKT5YbINSUUTgS4IiSZ+
K3Rjmjh4Q13c/Kg4CaxgJTaS2d2TQneLloEFaiKtLJDFlJzmNACr5/y92UwExaKAc0ffs+7qo9Vl
5tfWLyyI5mLSP1gT0EJsE3z1ENGxBrOByoagC23wOuUMBSbKo1AuXIDJEvplAVOQ0oZTKnRaVTBs
Rof47c5PCa1uQA3s0KPU1BJt6NnvOwn8+zWIkAblMtpBaFyr0CFEuGcspzyobR8nH3w0RzwErwfa
kKAone6A8i4MBM+KBxpznj2mZy7k0HcphxjJWdfB1R0K0enfTdrr2RN6/iTXaaXMslZNjuR6ZOAH
wT5T9C9a5VsfPJ619kFPtSkBpwTHzdUlgA4X6A4ZKjTG/GnALuVTCijie5tXSkb/zzY+pvXYIZUB
AZvKhF9oXxCgT97ZXTVS4Afq9cpBjwIVwAxzv/GhVC1cdByK8L8ywuoI7C0PbBQVu4KaOzrY+GpI
e/iYdu3wpZxAvCt2FINDrqfusQoHasy6oYYI4gLy/pgAxhOPA0YEkMNIr2ZtAbhWJzyZqmetE+yN
Hlzdh7HQc+wLcxYI4BAcZpQae0BVCIzDw7CAcypHUEaISzWYIr5Hg84X30yrpmbe4/31OiCA/zA0
X4xHK0Kh+pUCxYRa8ejYEZEVmXfqgKluPxtJAAehhcVRHiZcbdtdFIz66PrgMC9cJm2CKmkOfLpW
DPNdm5otl1jCvVRAJG13oSiVmFTSqh6sLnQcN8oCSX6CTIx+kEPTfZvkqH/SgjETbk1rVu7VrrTZ
0T7edsjlhiPV4wxmjQ72KH0cTVVXqa84XvM16OFwP5GqjA+QmEVzrHRq+j7RAJ49PXxEweH05s8A
QHmd0r8NPna9JJI5ra9HLu0gm8K8R7nD5TUVf1EQ/Sj36FaO8ohzWPwlC2prQIFGGR7+KnmT8BCi
yyQTkwtGzVHr6KoSJfO/ysDp+zJLcKKx9VR9qvAR+a5rQUQBOFXpnXQeBAX0uUv9h9/APIWLBoYN
sYLef1eYdHRwdYmo9OGQhj6IytsdtEuLOOA3SuOt/VxWQda+op8tSN/zyvc+aO2gTq4IJ+MC4ShM
oduUQbb7y+l1fcxI61wANtEjfQUH8XC2enz8SysoVhTUBt1AetY/NOyaj5kehXPuBBZLhZ78+a9p
gtGodjoUYKsWHhmtCmJRAeJKGaRIreNfMCgbR5VecsgtEeh7lXvzQY0x4TlHAJnHDVuoFbszMfuq
8bdIFbWK2VrpD2usGqxjrBblbMAljM+JCdDlOPTNoJ+H1k+eJnB230YvHi+N0USP//kf/+f//veP
4b/8n/nz/7Oz/I+sTZ/zkJrX//zniiWVMOh/k8YbhupoC6/DnmxGEuUYO0NifvQseQiR/qfOPaOs
48Y+3B9vxSaK8RwDiCN4E8demAH60VjhHcQLShG0WtFk/KW0TfWat8bwcH+kGx9JAgYYdEPVef+Y
rOz1qvZR4OcobOE1WynhYz+14sSF2u8NBZcIM9X/rqweuXPsNh5rs/1xf/Abz0M6cQypSQMPWIse
9fXgZdD5Max8nCSyKroUaoiHJcIdx9pv4AsaXYAiT5y8dG1/D8qsVRV4nXAW33Iai74JTDBwU90W
n1QdmeysKJU3iOOHL3VXZGKOaei2jtoPRmaLz0jXbGhwO4BuVhT1MZNO5kJcbdzBw17p/lLe7Bhp
aNRVNJP/mqalLty+DE90BYr4SE9K633lRMmrQS9/GWmXvn75QLwnDUzpNTqp6sKdLdEsE5gT2gGo
5ta7garAG0F4PdIMh6t5f6ybY8dkDNtyTAfHPRvi7vX+gG+L/UrqGHuJ9ijK0qPYxXpO0wLM8A57
jM69P96Nkdg8njN/LgKMgDl3PV5UND6yZ4xXgc0/oQCpHIx2St/eH2VlVjh8CodGhUp5w1h8qrT0
J651m6QTX7K9l0fOEfooOrmNihSK3lvv74+3sjWElDB9HSHpCi2PuKbAik1VEHmJ2uJIb1p0dUvE
iozenj7dH2planAthcl+l6yhsfhg3VweSEPMJ6YssT5GRUvTQRbGrwa5whPo1WAjLq9MDTd0kH2U
CDhgYv7zP+4EBXcAbkowdQrSvOfJz8nKAVTtuca3nBnXhsKqmuGkxQWzPGAoHjQzjQH5GVRBz9i7
cAJaWggw2dr9/VVcHwpd2vlfh51/PSvhwVOBUTSfZaPcKSJULx5wwkqJjI0Atfa9iBnEQoC3RP/F
9yoEkMMhYCoVgAb4ujyye3+IToHZo782ldHxX8yMzqlhWabDUi5iL84ffdI5bMUMZ+TT0Ou+a2Ae
dmrq6Ne/GEk4OsIjtiq5uq/XEMo/TjoSmnhc0ZqfWt87VDmm9dHgV/9mUjrkSpUltEx9MZRPbm9o
4UCU6gWqeegGXEwPEgYyEHLDPvL2tsbzGZFPemvAFXG3vZ4VwHLQNx4CwyjjZECbezR0jj6JOU15
jEN/9VUFeK8RCp2QCZTyw+joPHr/xdLaqu0Ymm3r9tK5PecBn1UDqg/CU0ockeCeU7CszqrdRxsB
+fffdeUuLmEzq1haWCodYKEt0hPVT5ucppi+z6Ys+KJUdHF2zYDRUQHm7I0aJPFzWFXGIw2y+glX
PPUNV+50oN1uX8DkyJ9jXHQ/AWlnNm98QFp0+ONzFGoUeBXIMBsX1k2Ouvi5i++jKIBWY8vW9zE9
Cz8L6MJ6A0YI2F4cEG9X9+nYhCgPIxty/5v8zkDvLZS43hnopEB46Rm5RsoR0AM6c6n9xqJ4ti81
q3t0ZlgAhYJfXqVXT2qYBuey9TZ+xVrgIvjzvaw5cNmLcAyVyIh0YD7w/lCa9EIUx2vA/xckw8uN
oeZDdTNf5BQ44YCCLWtx6Ci7RC1EPmPvNd9MEJsnGjMZrV1UZQskhe6v7tpg+uwwCtoDMoRY5DxO
ETfGrIZL6zHztX2uGcWTIqPqZPZDQj3egIO2MT9tbUybkgEZibCkWPoaOzCuySIw40TOpUbpF2cC
8NhecZGk65cR7y8AKcI6Ih7YP4Muat6Mes9baIqx3aMaae0U03cOI0Dw0oVSox5Lquan+wsz3w+L
rwDPWENRxaboxz1yveuy+RvkqGqBkYNraZdA8A16cIf7o6xsK+4mh6yWW0qo6mJve9NAGxYlhH09
qqjsGmimSFPsoOOPx/sjrcRXYrjG7S5Ydt1abOCk1zuwdySAtImqyxRk3qWgzbOnqDL3Iqzs1NVa
gDykozxhJlK9PLKSVRPwsNUmSty4sQ+QQcM+MPeOkitvG0uFbqGORf4ECzv5cn+qK/vLxPDY4LnA
7tKWz2nwktCCS8YSAIXPLSjlXUXBjvJrhOYHacGWUe/KV7S4HvmE+HWbtPWu9wq+Ouh7mtT2Qa/V
D3ikIwdYNPZTJWxn4zPOf9ViWzKUowlyG57PS0NnjHtqvII8buRE0gtK6rBFtTQM0AXHZ+3QG6p4
hVmWshEmVk6DBZDJtkzAN6apzX/+RzaaZEOJ2S3Ce6bEjAg5rtD1gsJ6evGHozuBOrmgGCMRH70e
xVJQlodsSpI7eep7oywiegcAkM9wLGMHLF5Xio1gtPrpHItXJXe+Ju3FxEy90YiB7BXV95vyoCAx
9gqdEzNyQ4jmL3+usIB8Pcu2hE4GfD2/hocTsIIM+ULeEKCNyHMkxt2HqgDieX8p1+ZF0LIdYeAL
K/XFvGJEtXOAyOYe+pmJ3RBaxEqCWW0LANG9P9TaBT1vfh4PlHRgfi6mBXNftdqWaWH5JP19Yeed
CVRA5mekaFR0lhMIUUnvZD3vtLH/WVUA4HH2qR6mViM5v/9z1mZucZfRQCeemubiRqsTPKJkj2om
7rvy3MKHOg5O/bHtocj+i5EcB3UsMD5cFHMc+uNQ8HrDrpRfQLYosBeALIbwkQD7ij/exhqvHXs5
v8/wWKP3ay/uiXqogGnVQCoKIL8X1BnptOFl5Vb0cR6QkVYuEBXt8/35rcRRshAyU25jrg2hX8/P
l6g+jshogypOfHi3QDHSwNK+jkZ6LibH23jxrs6RFpI0SLFQt1x8uByygy1GVJy8MG/fytCI9jjy
TGf0NeInOIMYUKBcuPFMnM/BMp7apj7Dq7CUt63FHCcE6cDYIeSegFdF+9hB2gyKVRB+vb+Wa5Oz
pc2OZF9axLjrtUQNzfAGtDz21mjWH4fJEQ9VDpA1wpX0Ux/YyVPbK+M/9wddOwqUlVEVdXjEGeY8
+T83aJXJ0uhRS4AOM7j5qIx7K1HgB9AnPr14KKqdVGKoBc6ln8U6YrI9s81oHUAB1tyAGuUTZeX4
mJRet3EFrsyKKjlUJ1XyUiSpuZ5VC4UJYlaNWqyjqscYTCWtkMRCAtv+dX9SK5sDqh9bkYSJGoy6
+GiD6nl1XGj1XgdQ8rrCuHqA75nh03l/nJXcbM6NhAVdTmVKiwBqyzKLI+RtQbpUzjlRbOWop426
JzGn4Qk//VnvQCsUXIIYIcj4+/3hV865lKoFpIQ+mUWF8HpB7SprTV/qnHPV7N9LT53egedGttTu
smM5ZspGnXXlLEj8TqmLU9nS7WXcjFsPynFMRzHGxuoUCkf+qhWInSGNfURMsKhMo75+8+JJEqmR
gNF1XVV5PlxPEvljhPtBae87B4G6HKWINxZ96SOakOia8I7c+Ka/V20RWbgK2Z+2bnIG5SJkO0k/
0iWtEVdr4/i7GaTyxxzYv6sSWifUqQqNdi0YAhhME3QPcFz+h5S6o+Xen/jtapvScsgjdHIr3MUX
xwUaBxJOIeVR1VLEW4wTk180InBBhXrwiFyCKXcj/Bpj4xq+3VQmm4rXCjcwA8v5FP8Reyw0hkMb
YyU8DHEdA5s3uphRxg8wWX6yCcONWa4Op9lzZ8nRHK7K6+GQLdRgLgFvmnUAP4DgMS5VIp7QvQJR
hENnIV8+v3lF8fqCCK8xx+sBbWtWJs77GvaPQlcy4sC+n1rDukSm12OimTcbM1z5jpi6MabkHiFZ
XVyPetmFKU5L0D+dtD6HeoGCPfYOruJ58TkIFO8yKYrYODVz5LnexFTyiee8aXi28Z66niVl2Zzm
EUcVXw9wTdWA0WBMniO1ovjHCsryn6ip8RCAXrRxfm6j/DyyRT7AA9wCeHU9soG60FiVJhcmGqYH
Os/yUum2eELrJ99oFK7sHeq2mk4tjgIuQfB6KMUTUREYBgiHAt3GahinA/xqYM5T8T73cPO+fyBX
Z8YXpJoErs4wF7dKnMpAmUJAJ9Ccs2NO3gjA31OOyOckG4u49vk0yjqO5dBsUuVik0ZigN2Rzhoy
E/y/rlL8g4H2Dirf+icav+KEqNFslTAoG7ncHFSu9w2PYYa0HZJHVnSxWeN+xJ0orRrIH1SVFJyK
jiGVjo0jcfvheHVQNGZfEmpuzmCnoUsC+bvZ13WErA50ABchmuKIWieqQ7jDbCynNu+E5bTk/CSj
3yTIiRfHoVILhJIbvQHrbM4ioEp0GtPAOFAo7yCJQ6Q5qUUNTcBS03NZpsiVhk5zaDpfR9qjL1+p
CKt9vL+dbr+xhYafoIBHv5kbZLGdwFz7kO/mb2yoGXqSaa188ONmOKEVZH1uGoiY52jQUcoGwU0w
vD/6yidweF2S9fEPjI1FmHekNUDLBbqg1NM3Hwlk2i0YTY+QmQiBx/uD3eZJRCGN5iznxtTJC64P
Kn47BaKIOFSogLrPmHIhtCOn/uyl2OZSSZOX3E8RlGybJjqYABBeXgWWHCLG51dYiLIvzpNqVnh7
ZVm7z9GyOMJ4196pZaK7aA/VG0nS7QliKDIyKKRc3kz4eq7tzD2ITfA2YshgHJdBcwrpcm7s6JVR
SMF4V865Aa2IxefDVAg6O8Lje2HD1B1xAHpAU7A73P9u899yfWzkXHScZwOzhf1yPZcc4VrkpAc0
WmdNrzHQu4ulRV/0fppO/2IkixRP50FHnWyRynYol0Fc6bt971sj+jSRg1aNd5F2122MtLIXqZjz
CNFQqqafvvw+gY01jTXrx8DcreFHtObRGET/ShNU6XepXscf0hHGXi278nPdWy8vHaNAB2JIAEuw
6G8uzj0ivVR1UlBUM17xiSb4dMh7tCljdTD+xff7DVVwfn+9ZRsQHZiula1AVsKPtKdSxvTn0jZ6
RvFwqx8xL9tyq0hmNMNXVESlFxvS9jCq0kZ4lqU+6e/RvCs+F4olPgsFZO+ua2zHTfMsf/F1hS8v
wDUelBoVs+XHRLJnGBLf6PYDSMpHzJUKV+sdc+OwrR0DTO6o/s0oAtq318egHzGHVg1k2uEaog06
6ei16lO1x8/v5aUppsJ7kvBBO5U64PVQmoCrDLwasJPEtkQi1HrADc/c+TqSLC8/cnMFZYYO0Pc2
F0dOVDXGQJ3e7UuvHk+Tgzp2QHv4mHTD9/sjrQUr2m9cMzOoipb09aSsRk+dKcFxo6yK9tJUtbXP
bDD+90dZ+0pcqLoJqxZlTHMRrArdo+AXwbosbaxDUOZHDroyy/PU5N3G5XkzFJMgq+YljNEXuJJF
ljShtVRbLf6uqtnJExYp47nsW2oM8I8O92d1c67moVg5i9Ioma6xuLkUzLxhFCF5FGepfwb47CND
1ATP+LLVXyHJI0ngaDOr7MXDWmS5WAzRNuCWWUZJGtjsgwI/TG4AsurmC9aJ2ilJY/ET2VU7RwjK
LDfO2c0+4cHw56CLzW8ih5P6wTAjmQ1B8jk2xzHsu/P9qa18PLp2DpPTwcyoS+xRWznmlCOUMHfQ
9AsORyMWSdi5VSWyA/eHuknx5gmBlaQ/yzKCkLje+B5oklAf4tmXMxlwZkPZ1dDR3wGvoJyKTljf
SMHi94OsN07czSW3GHixa1BzAUtvBNO+abT+yBMQ8aLQhJ+pTVHxgNh64CLkBe0e7+EnOsnpxllc
2bXWXHfjzNMyoRR9PXE09qamcnA6UQM8qHahiqql6wdJ9uShCxDByyjRBBnRtbj8ixWnAY/sFB0z
ks3rgUm5Sg2TdmS/PfQHROjYXwQuRCf4L9ItVTmd8sqxD/jIFRsF6bUp0xmnGsj1B/xrseR9oTha
5uXzlMHw79GgD/sn5MRV5cfUZcpzF9SRQgU3r37cn/LKqeERxQOYxXZ0QHXXU7byyShHBHD2LRoY
0yFqkfXaR00WJhsxYW0gkk6ddNMBQ7psuXFfiNKuoE5b1KFmW52x8h6DAMrKxkdcHYjy29w4UXFh
XMwobCZpJF6szsLIOLjmmDBMdbfVkV2JA5II/v9HWRzOIEaoHc0PdY8SSHOSloeUe+DMKkTyxTUR
8F4k67RG4GXSl1ncF4hJlWkXCLA2Vi6+BsqovRWtpMkFjMi9vxtWtqEkq8W63pq7zUv4HG45tpMl
nrpH9g3JPYQrkQbvx0sk6+FSNQPIflSmNt48K3GOhAW9mzk/AhuySCVUGUgFpy0Nnbm0+kHp5W9k
EafXPZHhEfZ95prTbDDnSJTl70937SNac4mLcgIF/+VWwfHOb9KYXdKm1niCkY4bYwTBTyCz8/Lb
SZK2g3ajNGLdYGQdmj2VD78HnlKdn/Iik0fMJrfA72sToloIck9CXLSXDcOgr+x2rLByQ0mqPDqT
LC9NmRtn/IH1l9az2JVzNWSGc0pexosg7QxYxmHzJfaVmaWHPGjHI85f4wk241YNdHVWktihkqqb
vCSvYxSdmsIfFWYVKG1xyYPePyOAjpBPUk4bV8/qUFx/1BQpC9KmuB4qDsHnpzIR+xpPzAu0BeNS
4J7yYLFNso3dt3bY+FIEREGGRlvreixcE6KmsVhBXa9+xhAUz2EDTy7GHddtMIvAuHrKT/d3/HyP
XD20+Go8dX6Xy6mlLAECBfB2PxsI96Mzd5q0Mo7csezTDNY8HowIUGcb6I7bjsjvIQH/mBoxBYbs
9TRN/OuzPgAqGKOUjDwdFQeimX0MAxPNOQiF2nEIcZSHldXhnFKEGsIKg6NtfNm1KMO0ebkD76I3
s4iisdSwiApCwG6RLZ4VvFhUABlWf6KK1v/I8saEsIQifVdX+lY+fDs2p56wiocfVXxKSNdLUCi+
NXSjh1NXHpVuaxhDjDreTjhHGEm1WxpBf2io4B3uf+zbm5BhTY1tbMzYq+X7FoY+5awWkhu26sZB
jpH3Kkbx7nx/lNsjMw8AtJsHNPeDupxcbE8jHnIDwFnPvOi6j48W+i7HoSg/v3gkaRAA5qc0+dky
hcASndrcIAWcRF0cnHgKTr3tlCdt6q2NSd2eTfrnM0rXtkBe3IDJfCs0lawOweE7KKrrWY5wuKqg
Q5XZ3hH0q7KTqH9vBITbw0m7GewFz1zeoHQ/rrdJK2FvtyZgPRib4dkosbWtcJg7Dw1U2zoENPzS
9ZyrSLzieR7SYlquZ9bFcY31FLpYwdRC7h0qAkPOo+MpBUyzsRlvz8D1YPM2+qMzWLRe0PczXEhW
DRrUdo04hN/qrjqZPS69EPVlruP9haH3RplnbWR6Z+xSC7darpDrkXPVbEyfjufeR4zpkx1K6KUF
OqcokeIXO6BZWlZYHJup6DZi3+0Htbgh4UzNBBKO/bzL/pgzPFs/82s81YjwOHeAgL0MWgJjHGXl
d3FaThsb6PYoMh5NZ5gqDEi55Xq8BLlGlH6cEesc4byiujzgfhborm+0W5WF20WVKqFFaMLiIQzX
4nooRGOGCUmM3jWLqsNMoKubj6GDSLvWNnELPXgwv+G0Uj362K9vbKXbZWVsviXgZYMyypJFlYwa
2qlDjnpHERXvPD3yzhN2rQ+9LupToGrtRlZ8u6xzjkjXl3zHBqa4eBZikTMoVih7t9JLQrYTDTtU
M3A2Vasv90/k7/7m9f0sZ/iqI+Y+2tzgul7WJKjgojv+6OIVixpjnwIe2lUG3qig+fT2U4c01rOF
oM4bMLcj4v4RnZDdrAiNKQGOurs+Sa2NRuntNSIFYVclQZ4vsCXQD42oVgUkzHJ7Ki6DqPYEe73P
xl/35z5fwIupQ9Uy5+yER/9N9IMTjs2WZnSA+j0UrFNQtS4InzI8aRiNAj/TQTNAhrJdpDkbfZeO
yOPd/wkrH5oyyzw6lTk0H+ZN/8d5NRwPndjYZlObavxEYtCc1cpUH8DE6xuv1NWhaJ7BsiHSg+u9
HqqOdHKPWutdMSkN5mdZoBn7oK6ReJZ6324EhpUkjMowjysdsNv8tlvMLOj4EirKJAge9Uq2b4UG
NxrpnAcdVuq+azQ46voYnqAE26/rqfKf/UnbonSufWHosXSDbEDakH6Wc0YqUGj5gKGQpj2NQscY
JsQLO0snZAmxf0XQUihuksDlJ3dpP9z/uqvDc64IHjCq4ZVeD28ktRfEBA43SzN6GeSltPA6ONB2
ZA7IIoJ+T6ClUdHm5OWK3EJTr31y3mQg4SnO8xJcfIPGAsfRDtXg+l1afC+wKDwlFEWOZST+RYTk
4mEvQ/ukArLkrfhaazdi6gfUUGIUM7BMPveDpR9RtAkRtxHN6f7Srk0NlBFtWrqWGinT9dJGuGDG
hmR7lZ0zfLAYwIXE2DxGRbgF21iLRnMhZE6SAHYtd3LTqjhFhgAbY70Q+SXIbFSVcD7DaeD+nOZQ
u4hH1CO4t6G1QqJdslplMnaFn3PD5aVuP+KGah68HLWhvG2m942JwDWqWs7h/qArC8nFPddeZhiF
+A1F+CMCIWcqez9GN8/yix7XMMyB3EKfXYGqGo2vjbDwG/62nCMNdbBFcERmdsH1dxvBFqeZOuLR
DMC41xA4zxwc/qZMlcep7LTp0Hthk6OxnI7fEWAwEZNHVRVd33JWnempifa7Ro1Q/YyxsXgNBLsZ
TzRANf/Yt2jHT+hqfGtViaMsCm18I3xirOmtovmKtzMrv7MPSLMPzUMkwvwVE/cTVJjFi2mh7BWd
fIf0yIHHIBYlpizIq0SaLdp7iF++V/P+we9RVcQ0Sz4kBt4JL/6KMN54Y4KINamQzF/5j68YtxzK
AGqtW6Vi+mGixveQo0HwFZHvLSTzyoaBJG9DCgU4ADlkMRQlpaRUstZwRZsVb5GESR8b1czOdDT9
v+/PauVAzF0ryjAWyclNNtvWAcjUlqHoeg+P5NS2qzVT8BAldOOgVoongdvRRvK+kuuRXNLUZCXp
lxmLL6dPopIeymNumlnZ21CGFLQykrCqB/zeNFuAwrU5/jnc4kBkyfyQpj7vThhcOefG9tFVUyfc
EXdOzVXV0Q7FesYo1MP9xV37jihhIgvAm5Ny6CLHDFFIRVWQgm4/DurXmBLNl1L1y49JnE7P94ea
75nFoaenwgvBAEMFhGcxx1pD4cSnH+eW46Qe6rDEvbvVf+Gqg2vXoIh9juPLr7KmG3F/4JXFZWAJ
TpOPqcG7uT4WJowQu/NqzY0bieZOL5QPQKR+wRbpXg8NIEpr1LKNdV3ZPw7lHqq7NNmJcYvJ9naB
QrJkzM6rbC4KNEhepSD+ol0tsGXKwCIf789y5UvCBFdndAjtQYqx17OsUf9y2gmd0h7do6+a2tSv
RyPCs5fm3cb7cm1BZ542X5MgTnHreiglgfyVouqAumijIgLaVL3dvJVNJul5NELsRWXbz30BIejl
c4S4qOvoLZFJmfOq/xHgwpKCj04SidEeKs8HDLvGz2WioNCeOGm18f5YW1A2K4XLOVsmElwPVknR
xKGtamj4TcMnWs51DafPNo6WHY4bOeLaiprzdQgcH2TIEl4T49dHl8PUXOl4VY3xm9Y9ts5UAbJB
OeRAa0scoPy3Gy2QldTUAddDlkExmHEXqSFRdYrKysDAwCyU7jLKxD9LDzH5fTn6oMGaRBjvUk+3
PqSd2f7KaupR97/oWlCgMjmD5WlA8kOuFxkLUGn2dalTea7QSLcmzWlPRp6YfydxpV5M/MUPAQA/
tx79eou8tTZ9CjSAmmam6A1MQRdDO+RWryMJFmTJYZS6X6JmKcr3sQNi1si9+BFHAMvlodod4Lkn
l/uzX9tiPGyRV5glg7hGr2cf02FHbk3VAW7qmdsh/74LC8c4K2hv/IvwAPN3BsmTGdyk5oEWR4FE
kNxN+wDBxsBuTyndjEta4Gdyf1Zrm5khwDbxdCenXBwc4eMtkcpIdxFKzFsq23Hlwnswvmc98OMd
Ni79Y4c989a4tzEXMQWOD4VFMMioz1yvpm/mBbJg1URY6rvnFlbkAZ9OfGr4v8PfBQUb96UTtdGw
Qj9iVkKaRXyuB0RGHBXSrp7cRBPRl7IUGPJ5iraLVeybUvwRd4gtDxvB9/fVcX2P2tQU6dzMcg5U
RhZHZhAqns9xN6Lz6au5O3SD9tgbpvd3D2X8feKNwVPj1+hej0VmnRvYLa9iHI5PY+eo/9xfgNv9
SxJI1kD/HkLbTQu1Q8sUGQiFwh+S/x9UOMLfM7CBr4qszD7fH+r2rJIEzsAlblQeRcvsQeh+p0dV
NLktmtqHIRXOIcCf9lCktfkhtEMPa18ENJIwUh6LAuv2+8Ov7K255KfOGEhSpSXE3IcGbVENQ/ei
qcIMXYYYNbwIBEO81wfTOzlOkm90Om+PEZrJXOWkdsAFydCud5cdGVaHQeHoajMFo0us6qC3inPA
jGX6jt1ReYqFfHt/mrfhmDEpzdtcsiSay8oxpmTa0JaoEVZ1GH5MUvFce3b+jnConLU+QFmUt79r
kwtvrO/aTiICAgsGcc0TdDFZP8Wk0wliFatVFI6aQfiPSgKOP25if+Nev8XV2zaJCygKrH3YScu6
at20VdKb2FjoAEABz/YROvIxxoF25eWv63TodwmWsm4k+uEiNX98F5J2fUBUFe/TJolfiVL65/sL
v7a/aFRSrAd3RQKwONS4iUVYFhBKwgliwS5AZRITiox0Gr6UmV0yx0TU7f6Yax+bJIo6DbQ4cNKL
uliUY9kVDf1EPbvon5xJE58wZk0udq2n/2T4ND6C3JGuFhv9RgxbnS23EShOXsYUt6+3tpYjfuWV
CCNT6W9eD7WW7+nHKp8RvWoeqsD3NoLH2u4ifHCcTCC3dLqux0vB4/YyxIkSlmh7HAauPJI+nCAG
O9+4E+YPtYjOhClWkwY7oWpZy81TPHdnM0w0cIfmLa0Jg8/Y9B9f/Omo1MyvKSpSZMKL41Ki8Dfa
dTQiH5sO5R5rQnkpM9RwDLOIzqqGnYxbhw1GopA5lI19sxKYyNQg+ZId86hawn0p5JZdTZ3Knfyp
wCOrLC9m0YvXLQZkjxTK292gDfnh/oxXtgzpBNf6DEni1lt8QpMOvxmG2ayTWmPfahh4amABfVQ7
86Mdh+J0f7i1IEEPm5rDrGlgcuFeb5memmMxdfAInVGVe9AB8kClEbxCb1pvC73Nv2lIO7sjpiiH
QcUA8VBVqgW/1Is/hG2BMD2G3cFGlPxdVlnuLsIETRE6p1gwzUf6jwcQWRwty7oZXSuX4jl2lOki
u7Z8D7Yt++5j+3ZQR/RS474KvhQ8FX9E2PmoiEEa+RFfy/Aw4Q3w1BCBzmoc9RsbY6XcT8WEZtX8
9DUo+S+iGJTvYpJ6N7i9mdeo5RR9n7ghyjlfa1VX5FEquKE+WKhf/OhTXCP3NCrVJ3SXURjY+H5r
+4WasEq3jgYsUKHrlUojKsJBTtHf7PCi3KVknccW9ebHuanO0zHM9IcRP7WzhRMyYuZO9qMC+p8f
9AFt/VIq2Svgr8YplEX6FFc9LnttrJgbu3olqyEAkj6hNTl3COY//+N7hl0po2xUBzfy8qE46ZMR
PooxTx+5IZ1vyLajn5uj5M5SZsikqs3ofbq/UCuHeaYHCBRswDkRjK9/gYkIH5aQ9Ir9kNDx4GOK
/YBnQffRSmw6Nl2DqPYBOz775VcAnCqGnImJYFQWV0DUlKKjOY8ZH+AqTEUrzKB/BpWuQJIWIB2w
c5epuLx4sjTFNQNCFTA1ffneNT0N46uwV13chKrim6+MwTmi1VmebHwAwp0fBqn6oKWi2ZjtvNsW
55aBSTZ4KsBMWh4MUIYGlkcZ5aAqLkp3jPAMxVUaX8gdlvR6vhUn5mi4HI+9z0OInjx5zuJqh9sp
4EPHyNLnFkJ2mtfH2Ae2xaPTjd91kEbHSG2fBU6fF8NDlZuGb/v+/lrfTpmiBOw5bnewJSjcXW8s
Q4+mPqAy6wInE58pDplQ5UzkmOoMne77Y60EHtArKnnrDLagmbs47YHDA0edOCeT6Ov8MSU2Za6e
BPKr0VZ19SqdxtHGdrAaDYzfYTDuaw99baxo0nwLDXGbAYD5kL/ZWiS0SF1eT7wPddRKYFrgvd6O
AGhKLThNOOFsHNzbAHc9zPznf4SOpi8gjth66wJqs3361nb7WBcYFmDVUf/tRJ1xvL/IawNyVqkX
gROgAbbYU01kteaQxh0Wc/Ah7RwjIGxKYUhhbLjzANVspMRr6wgmfv6clBEQqLueIAaaGgCEunP1
rvJf5VOdfRDmsHnRz4Hm+qhQoUALQ0eOieTwt37cH+tIVaalw9XiHGZU6a+ogEnn4Czz3KUOwkL4
Oo+PU9AiiS8j720ZK/qrvPBTt2l7+/n+At/m49SidCAYxAjymSX/AP3oVkwwWFzclICZxkWkfI5S
IR98TQOZQHscA45MeD/J1+OtWthKasHoFGyQ/KF/dFOeLxVk/n3RdG4Q4imxx4jDe5R9HT9mamOV
aA0hEvvbyfBLgFnx3jOK9lNTtj/SoNE/1OGUHOIiGND06+QTPZvm3f3Fub0p5583Y/hnbidU7+vd
kAeDgZNP2tFabgsqzOj6vFOsPDiNSqHrGDfbEm5M16MaFOnqewTVzY2UcG0/ckUjTEqQ4fGy+AWe
nRle5fALehPj013gpaBmI3uLirt2zCBYAruH7AmZfRE+YhztOoG5m/u/7J1Xj9xIuqb/ykHfs5fe
ADvngiazvJFULXNDSOpSMOi9+/X7sNRzjjIrt3K1dwvsNAZodakyksEwn3mNoqjjU1OpGQaPeJ8u
e29dm91IG/fMrXjywahkQX6BH/G6iy47ExX/cgzx4a6+G0NR3bne8vu1eyJ0epPcu5s23/F2hktd
VlXCeVXmvRr1SuyEshjx5KqU38fTUEUAJk4JA3k38unDtRJzi3tu4qBWMbrpvpomL7QTNYli4dW/
fbFvBQve01ZCZtCjRTEAqcul4Q0huE7EVYehj/REx1k8Sc6VSE4tDIdzd5M01KkIHZ2Hdd+3bm1x
/prsrntp5+ZFr+NKrqsYYkMhPEMNOnF/axCOUZCDHkuP52gd0m0o6wEXoDCGwIO6dtHu27kRITrN
8Zmb5cTBp6uEv0AeSB0Izw7fF3gkI6W+NYa94yLyGq9eIEolBcsxdhe68AjfFXOOKB/HZ/b0Cwr8
6PTXaWBTUaSVzbMeLZVEB25EV2YITSXpnspscWSIFabjaxKc3EVTe9pnhJ0xn1ZxLluCZKK82S1E
qJu3OVZQLOYBjzDulwtRQwQM3z72TrwFWpfsSq4ocCfH/ZFqceuO3tYUAjS092uTf64x5UGh2z5z
vp44BA4GOnrdXUxePSWAG1fa+HOIggduIUZvdWeqb6/zDZJDyIXc6kDDaBMcvusB7+tpUFjF+rqq
e28cW3JSTYlaU2l9Vy3VO6XFLuftWTx1uUFmtKnUk+lAdztaYTpl+sHosAcdUjupglVZsN81VvzR
3anUvyl1oaIhofZGmC61nHBZMczH0qjrd0gJoQHNwTFkBDmxuE5JCPfsmPnj29/x1MQAZd9aYRwo
5rH4TYYJoG3WqJakmmJ/yLFCjQw5KJHIPOod6eyEWFjb/tuDnlpeGyyPJidFlVcamOjY43rqxGPo
spgv0qT6MsaSAsEsujMpyak9Tm0TFMxWw6c+cPje47Rb4bgohBeeKD/b1fgpQ4hyL+u+vFH6Mb6k
wgI7oTHP8QRO9EsIV9mAABA315FjPmvtTnGv2duFCpK/C4uure7k4gjPX6rF2suqz4OCVAw6iFZP
F20OXmfqStCmdLHPcYpOHOJbUkTHBMzpBoo8nAb8JHMx5hpvuejyyzHtKEgk6sfeaZcre266/dvv
d7t+jo83hDAwWtlCOjBIh8NhjGSOKUyiUNeS8R22OlCG+6K2Imtq8D/HKVReCwTZ7vArru4Vt5/+
L84vlyoo7WX6NsQmh19AZ9vhaeT1oeJodzkml38tYqrpy03zmUc9tZRR2uX22O4S+DaHI2VFndA7
ZiRC0TnKC6yFFbutdpnlDL8fqANzpOMPdo2I9LiMkJbrkhV4lobS0ScZda6F3RslSayyuu4CSFv/
jKYyVqHApPWPb7/RbYEcvVGaxYgEbgII2msrFF1UWSEYeygVezco/Wb0hUvvrct/bQKzTPur2W7O
GemcWEiAZ+g6clpsGf3Re0ysJmdXt7BNhbTLi0xVJz81FXJ6GSvzu9kxpmY/6orxfgFLjohBZ57L
UE6cIKAxKMXaW1cMkezDF2zjmeeuStyFLNNs5y35e6cecZFe9WGn1l59ib59Enbc1r+/skAnbBBT
jnUEeY5Kz7F0Wm/qc9ZwKt0vWMCa+3zRa7pE5XDmFtZPPiSUVO58RHshGx0+ZKmubryqWNtMs2N9
a/EJvqI1pO/bMR8v135IwkTYSeBosvxrwHnQDt0UsMSqmtgMZW48ChhC7XQ5zrMRQgLJsTBbSgfY
UWp0n5raSLAlKu37KV6lgZz5On4pYE5PzOc6XQ25bAJOCcv1KRJhbpfazUWyyHP2FSefEhrnVoeD
MXqMi3TdBOfYburD1lKqD8o8XeVIoC1wOvXWp7m9KNhDzust5c/mTLJz4gAGPUSqw6EEdPh4IeuY
CCat0/VhjyPUZw7O941RiQ7wKfAAK9Gf3t6uJ8IqKlIbt2I77l/pewxN6iYEjn1odzVZMyzBAee/
8pxYyYnDjwCRzODFUIhM7nDZOE0Xj2Wi9KHaDHhYlFkhMWuru+WqdjHRfPuZTp0FQFq3Sww5TdrE
h4Nhrppa+biSySnm8tS6Zls+rn0MfXuYOuOW1gmeZSOlBCwkyaajKcMO7+2vcIKwAvAB1QL6h2h4
U2Q8/A4KagrjaGiwGjWrmZHNR6YVhYa6i2/stTRE0Aqj/Us3KrO4dZJF35y3RxE0eq99H3vLuanS
4pyWy4mjmaCWzgyROljD4wMq6bwceS7MgoE6TjdFiks0Q/W7QpRLJNtOT3yka86phJ0YFRLvhiHy
CKtoDR3ORKJnHhaPShOOdWd/hJ/cGD7+ZssHTbaIGtO/8K6zZKi+v/0GTg1roogLDYt2NUv8cNjW
bUdwo0hPj6mrIq4KW+cmq+ilBB5mIxHyzWAluKnObN+Tw6K9B+yYah1X0uGwhiq1xI5XbMFLy/to
NfpM5mDGKbD8VtQ7tS+HnT2L+cywr10kOCw4BzfBT9qP3P2H46ql1mauroCKz9hbt4bWYf0+Gl7+
baGm/S71WiPzc7jVF8NilravZVmTh/GUNjpI8wQ/Vxcd2lBDWBsJRGgDLR6buH/5a6WI57dfzYnD
4CVZ3FrQvJrjSEizsmSqvQlVqbbUMfo1c08uD7aBCkaBReLQnjsQTg3IMU7Hb0NwUEg6nBxwZDVF
bmSsVKcGa08UnV+3eS2vih7xgTOJxIkVwOaiMLEtAZb80QoYZrdzE677MI5T62PX2k9VvRa3Lsa9
4dyM9U424lwEcOLSQFOOSO+lGs2CP3zAhZ6hmdUOjZtKwYElzTsH2241Fz4CcNPHxpvOlaVPnLEQ
gSFvb3nClvsfjogJsbn2fdFSuEqmDP5CuvYXiTvTT82khzjZqinJrSPMqbia1sZUUr9sdf3rb68k
uNWoUdNy3mLqo7mWdAPiom2aUCsA+C5Oa/iKcDjHEjzjdm+PdWqOEcChH43WCCHe0SLycioAbOcm
TNJ2fCe0fHnK1BG1BZo5+3KtkzOVuxPrCOoiVgxoHBEGHEu+Oia1DZAgJIS51jyirYcr56ymyYyW
ZJ/eN3VMhIeS3znyy4mIYFOHgehHII3o19HtaeRaaukdrSoJBiZKEGIINZe8+O3ZPLElkXGkXE0v
wUA79Oh4lqonHS+ruzDPhgpit7lcpZ2TBomXNb8/kXSiaBoQU21jHj3QWi19MRpDH3ql1TS+yEBW
ZZVw3zEDz3B6nB0MAxG9/XwnVouHeyI0Kfp9SIwdP19ajVUBazA0bFnejguOsquJHXOxLPpuis/i
006sFoQ5NoGqn/f70XhuliGg3zCePfTJj1ItQOr2oAVq1VjumlTNHstKP0fLPfWQ9BlI9LZ4gpr5
4SEw5GXbojTdh81sOn3EFZuuF8y2d63KSfzVFzrE47fn9eX4PMgvaTtAA4MCDG+J5uXRg2qZJfNx
GakY6DlyA5ODyMJuogJepL4ctSoNm041njTprNmlNlLP3Yml6fdiVAk5zUaNDYSyKkv/ViDQkj9k
Ddvg0ks6TYvE1KbF48qm3LQajPhBdKX4O+nrHts1NNlvxnF1P+aVWxTB0hmzs6OBnIszseOrV8l2
4BoH1APkm5rz9vNfGn7kb/NgyZYnBIfymHJPhbPRqn5em+tFao3fmYKnt2f19ZCw4qlNbKJqEEKO
tUiSFRwiqq1W2KSdO16v3dSlvjWSr/oUCtp1p2TEOlcD0Jpz4eGr44aOJg0X8leuEbpnR0d4hyLP
tCzCCrsUeYdIbK7yMubdn9mQ2+ccrptNaYC6BGf4Jj1wdHx3LjACvcHuBVGRafEXxLsDzJ2rS9TX
z/rNvNoYPBS8E9CBG6XWOxY2QSOjdAYk0YFolsZjhpbETdsaD4OSxFFVDFyGb7+/E+Nt8eZmZoqr
BhXawyWjO7ii63KbRDXWMeFeE2u5W7t1WgHRs4bfe0aJ+sDbg55YNPTJCDaJAADZHacTbVOr3iJa
K1zntf4oFqjTNd0HerANOkEI+l/XGon624OeeI3EOPSBKT9QnD8O5SpcfIdOpnbYJY3yNApAYxdp
qeA6I+qzho8nDhvaYpw2ZC+EdLSdD+e104dcxXzdCIEF57Xf9Yl50+AGPvmEHemj6jYCaIEudPLz
RkdU2kpS5V6rLPcdhi3FD70p0B5gmRZGCFVlNX1b7cZ5r0tdR9fLEMqFOcoenYg4ma+GFNaSr/cq
qEUn7qvUVxVk7wJeXfrFrrLl89tz+bryTItDxcmKtJ8smfrR4eOZiUXEhgVZWAup3gDW1yffm61i
Q/a2aetPsztYEbldfT1YLcqUzmK1qa/M0ulxATGc4uLtb/S6vLR9o42LTjmLXPW4i652ZtJSn6xC
D6TZFPFSs24nDbEqEcKHOi2OdSUpKTugCD5m7PmzScKDIqPAnS5YU9XughZj9NZXQaGXvo0EdsUC
VU11JyECZIHs0vShbNRc+q1hL5+pd1v4e6MNn0UVliIfFt1BeyrPTLwoMEHuL+U6eRJRf0uDYwNT
/vvbz/x6RaOcgWA5BFI0UShCH76EJW8gPi1lHUK/s4Ol0vOLtugBOKzTud7W62MCIhANHHIhevev
SKNNCzNDlHUV6m47fE5G04ZHZWvY4CCk56tkg2d268kVRl+LJGGLEFBEOXw4LN9wUweMGup9OkVc
7Flg5m0WuVUPqXIsId40rgrGbLWiFcTGRbnEcZA4lfyJwPofB87u3YvT+/eqXlqJuvrRH//zvn4u
3/ft83N/+7X+n9uv/tdf/c/DP/Kb/3xy+LX/evCHqOxlvzwOz+3y7hm75v7f7vLb3/w//eF/PL98
yoelfv7XH9+roey3TxOyKv/450eXf//rD3bCL0tp+/x/fnj3teD33j8v35PnPH/uXv3S89eu/9cf
lv0nd4/LtUAMCitk62VOz9tPTH4CQ5FW/Xbnw9/Q//iPsmr75F9/KMafhFXcxOAQrRf6Aauog7y/
/UxT+b2NBoHXOR1AfvuPfz/+w8/L9ueci+fqnz//RzkUDxU0+Y7vw8v/7ysZdPhGcMDLnLYnmrGg
Dg8XR7kMrR57euwPqLvvlsqljxnDduuX2Qt+mZkTQx1GGf8MxbKHJ7lRJY8DnJI0tKBaFPsu9KPQ
wXbFr/EMPLPcX48CrJ4OKfHbJqB9XIhvILOPEr4nqBujCO22M6MSA/D97z7LBg7dGMpkhryFowNj
UHmGOG9FwDytF7AftaDrO7l7e5QXEMrh20G3DHsV+q5bzGQc1e028aZpzcskcJ3l72a4acoWF3jT
H9IhSHUMc1bnCkCBXy35jTXE4VCoeNpUkOo4fJuRwtGDXqu3zpq8f/ubHcYd27sk0wFlRcsUMW8K
vYfLpk86q4B0IIK00OKg6Yv3lbB6H0TNFLKSljCGG3TmzR7hMH4OiiLEJgYLoYw+y+GgY1JOSOzG
IvDK1L2cK6W67FWcYBZkhveWW9ThRKUlcgGtX47eqAatZt+ViT3vbaNMLhM7JfNEGiB6ey6OlCpe
vhdwPAd5IFrX7Nejt9ROOoqFXSmDvFSgYlXesjNbDbUYE0hpjqpmgcrW3Bn3Xl3LB5osl/as45Mt
veqjmyLpSw473bgpXh0rnkt+7DpsbqdDxKBR3VaCNI/tzwNG9teI76/vRn2cSyS50bZKFWlGoFT1
gkhGojz89qO93kweSR5anbxoYFLq0ZNNttNP3azikOCsM1qQMt83lJPCt0c5vBL/mT/gSrAVtzzk
2EeIujwtAGkgsWOpa5RXNtASUdhhXRlNoGepc+Ygen3m0ZyibcYW5h/vWOvHNGVTOzO+D26SO8HU
jIqPcAs8jWWq/y8mkEqOsUFz0Nc5prm2+ZKpW90zcOg4+KaqISVJPnJuBW7HzeE5QeUZ8YKtg86r
Oi6vaAOY3lRlBlfTK+8Ar8/3jtu3Edx0c9/XjrpTNWnshsHJgjx3nfs41fTdak+JP93SH02ws76s
s/d90tZ+QvXgAXQcrf9OAd6kp19cA3vVSigDWhrxGhGrd9cggNQoT43RH0VTB3ru2peuF58TZtri
3+NHo4+04dQprPBsh5teHbNqRnM3gWeOS5p03C7Q1yyHBI8S6gBpLVTMAe1IrLjfXpUn1v7Wx6Z5
9RI0HeePOpFpJxonCRLUvC+8Zlp9ZUjPUcFOHKRcvVSoyaeoUR0b9dLBzSnAx0kwUojkzlrm/UrV
IyxHDxOmaUl2MYfamQ13ak6J63Ej3bQu8Jc6nNMa1ZeRKzIJcAoq8PRLsxv0grL3+ag3F63U5MfB
WPKd65Ty8rcnlbuZMAMhQLbDsa9gxh5Zp0XKYBmWIVBK1LQ6Bzfrt0c5scHhFWw0Pi4KAqmj28nt
6WYQC3MgW/CyMl2fL5wG+gpgaXHuij4+vIjhNq4VZD5ksygUbT//pVKkLwlBSF+bftZqX2qZhwl2
CbaCD9PU6lvy070XTt/tFJezf2nLD0mRTz4lJ31Pmznf140xXM567gWVW6a/Od0/vxzQQJA9ANiP
LXsgFjZUm/hy62Alj5jbFLdYYqhndspLBvHrHj0eZltvv8xBBSHaXnsM+8rEWyJtGbQgGWsLj69l
/ZapcXLZWXF3o1bj8gFzqASdKqsI5ZAMjxJFi7Bv4+9YWRq+REj0Enn9YacsxWeuDJfMdxKPowcP
TXfSIjKmjKQlLYpIG7znt5fNq4t8g2BCmdvOarY+dNfD5+BgXvK2oULQu27kerL5e7Zz7y82Ln7w
0hm+9XEpiXn0TK38ykmtAFjqovrDQqxVdwnAy14RWmCyeTVfaI6I6AQ6Cw7fhvY+LztFBU9maU0A
BsmcA4T0pyHQKD8IX4wSUSbd7NCeGsTWhl6zs6mgwQMcvigqYS9CrpuQ/ysLxGaNi8npFigLg6b7
laymzzxWHs0y8a6IOsj5DXfjvaptRGY0vZOW9KVX2lFcKAEsevPMSfR69yBcCfUINVtWJ6awhzPe
6Y3wMnNxiHmq+S902X4ojaVQyFlFZJvQR99+w0e5MAuGzAkqM20BIOYbk/pwvKLPzK5kM/sTosDz
qN1ktj0Ew5wpm45Yu88IKv21i21wfQ3FiKwwfcM71yl+wa4cvge2BIc+MSynLxSow6+xuFm7ZRUg
aPSijiY1Ex/6wUZ1lqV/MyTlGs7aat3qOTwlZQV7OHlNCyivcqN67gpf1Kn2tdYLjo+6yK5k2/R+
rpjeBzQfmrC3zGd4dWdaOMeHKqkoVU0QZdhLseGP0RSaVRn1GsM7t9vF3nml8j0XqLFQss7OvKWT
I9EpJrndKpvH3a++aep2bCbFV5TyR1EUzb62cOr2EvWc7OHx7csz4asDEYvrgoVx3CdeanPRrNYT
gWwAcn+5nNH+3FXFNIXgPM9pqr9a66jfAkpg+W2R9KsquwZDiCZwRSTTrfreTNCU9HITvf3Izftz
ydLrJ9uAoyjGkNvTLz3WL6DZPrvZxGEV2yvdFnes2ghl34aanNU+Zm6+XmsJPeMz+2tLCA4WNhts
s1hlNulFvUI9zibKBL1SZsFcdqGrDh/GYr6tRhzXW+86ldNV5pj7NJkwzczO3HWvVg3bCeebTS6a
ooZzDG/KF2tYPPxfAiMZjciI6xj/Czcj8v5NdXxOEYYC5EhfgSE3Bs7h9k3jum8cnSgmF6UOXRMs
YzLXTlTWnRJmKHb6U92csxo8gjNto2LNifcMWT/Bzauy+6i3hRWjYBxIkrJ9g0Q/MPBSXDXTJPZV
pgdr6QVI6tT3teipkbdxfw/jzrtsRfZ05j1vT3j4nvkukPx0bIZgzxxvHBdSMgXdkffcz0qoY8HR
+R5iDb49TDVSpU69r+NRva/tXVESaKolsqnqcKZLd0TA3+5/lAw5jjZmHsv8GLatTrh/d3lR4zRp
2Q8cJfWtjdndriXdCg1P/J1ZbbxP2gnCRjpr93Zcd/t+0paQ6oH1fS6M/cvE/FaJ81Z+b6uu+tEf
1jMP66L/7xVC36yD+s+lPKyb8td/VkCNPwk/ofgSv234KEDJ/66Aqn9u1S1yrM1pgr30It/8TwlU
0//EwM2j3IPbJBCSLYb/pwJK3ZS0hQsINUJuT67J3ymA/mR6/fda5uwHRMMdDO8MKtMWGxzuZn3J
4tGlHTjViTXL/WiBVix9zWi0crcuur3r5mFqgjFZoVz62kSiH43xVD1Pypoj5ESF5LtZaDQ0k6lb
HGj4LYpW1hxnnd+5CJ8H8CfKPJzKxoN5uza6FcEayDS/LLRt95Su9qGfLfsuMXBujrJJrHlQ5y5a
UXRIbXL0YcjKWwRXCU0ZGNkmdeIjL9YkXqrAmvIm9R0rn6rryqrk7MNnFsOl00k9ecAzJpN+3adZ
EYy2wHvIURIMzTtHTT7qiciGoPMK273qCIk8HN27ofIRMLKEr9TjbtbqNica4cv78Wwu17A+ANxU
up1mgZZK+aNxZPpuSK3FjvgIPIuHRh8QtNfmNNk1htl8QKKGWm9jtvFTnHSy9lsLDw2fJh74b71r
u/fEhzXEUdEvuW9yiBID19X0VTZtq/tNrLUG+hlqWfrNumJuKs1O+0GjA+H60R0E2mwrYtz7RCnM
KppJ8hKmABDYfVGOqRloVuzW/hRb6bDrQGh98xBFmgHAdvrit9mCybFSDzVMVaOo9vOgqRxh5ijM
yFrH6q409dQNBEahFrWGUVkDMbmlHqBuEi+R3nadvtfdhbzEUEzN2Xlz7HxJm2G6lak+PI9qqefX
9OwaCHkNpnfBrMMf4TVY+XLpNaPTXwxjMfQ7Y51aGZaxqtL4d81F99MhcdB2Gohl96U7xD8WgPT6
fmZGPy163FuPckyKL5VlTbIBOJqWrl+rjTM/TXOXAetOHUPuexo/IsDgGUg8LjJxGhQjUFO/N8fi
wZqduIySyks/s9i70XcyahU+ArmT5Ttdb3ypltr5msJGtvYz0MQHAsRR9XU0oxMft+aVRuwA29lv
3KwqwkKO9o07ov0a0mYVxKV6lrfE9+backVklRN0igAVZwyOEd+LIl7GwHB25TL3rm/rjftdjcvi
yUqn4f0wGpW3I1wWjl8V2VDgvjK7f6djZ35Mp2paUZF0kI2O6yX5pmqDcteIEYyxN4jNxmQcZww5
Rq38hLyA8SlrUgwV0KR11Vulno2LXpPxD2R9k2tzzMXfZbPo73p0r74CS44zfyrL+BvRjPFD5nX7
WR/G5qoDMPsUx3b5GVBP11xAShQauyYRy64CappGrVfOV/RAlUUEdOWKhrKfWNywH52cdcl+nIJZ
VPKzU9mLstPjWcNHrtWTOkTRlb5vNY7D7CtTQVjhqKldB3GX8quugpSlL+wGZSJNk/huNF5a7x2R
NwHNZQMxKnxCH2RbGvCPDaNIwlqzk2+Q9MZPhiv7p4mj5X0yeLIIac/q7Gh3GZ7tl1fda013J4pJ
f+Dtliwdrb8skrr91qZWX4T6bLbflBTJx6CVKXLMTmeMno/UreIFbudYz2Ix+jJM2ooNntQzhMxs
lNqX3qj6617vmixMSL7UIHFF7PCFhePtMnCoMpicYfgg1b6IA1vpjPimxO3D9btmHb1QS1O7DTiy
ZiYPVd3l3u1no1h3M8dCHg2amSYC/UBHyoeSltleQbPqvlNtidND3i3Nbkq69hvIDYhxCnB3MwSb
nrW7VYji1hsU00Zchg9vzbo1g8kutfSdbLxK21mLNtZ7+OPKcGkQ73h+UdWaEaXgDJo0GPIqmyPy
yZ8pl7trRz3NIBBr9lOh1RVpxZhqdvPkrg19Gdo8yaUioVPdNt3oJftawnHYs/5bDUdZXVu+L/QJ
Pxu0iOtIzzndLgAnVQ8ejlwggd0CQGkFJ3oNsiQf7pPaXhM/60YF6MKkYC5cKjq4bssb+69CqFSZ
V6sxSn4IOsLn/k5U0FVZ/QRxUf0i6KT8ped2/MBSZ7PEulb8AMmV3HHlypyq4OhoN3oyWj/1RP9/
iPQH2oO/hNGvesVXX+uvBzHSy9//GSQBvPqTgIYm0r+DI37455ZuU5KCC0m367+6w6b1JyB+Ip9N
nYb4e8Nt/hMa6eqfG/yI7id9ZeCxaMj8Rm/4J+X1l9CIz/dcerWUUdED3bjrh6FRuUCJXcasfAAQ
qF+7ShX7aYZamS3VeVdRowicuS/9oZ+eXG+6SzmJl3372ZQVvGz7Uk7VzaB+tfPGV53huSaOQuGf
s8W+AiC/2635eocD15eO9DeWj7ShL6YFLxNdzbYFqBRhjdJeKFSLGEo6wHwKcjnHSr+aqY3N0aqg
845zjk8awCFcFFbQrbkMXC8xAuQnhMw/rRgIQY3V/xbLUgSx29q+K+470V/LtPrer626KxYl91eD
ap2o3+tqQwiT4DzRt4COvEn/6FbLd1MvzAsvc5I7JU/yCOfa/GOXlsWt0WnDRdr2++whfUCS4qL3
xM1a3AgUnN1MvfTW6zET75R8dffO1NRAsDWuRhwtI04ghLQ15Ofr2fWL7x4YOGe6MvK9o18u6M94
xi5NmmD1fHcxvxMD1rsisUxf7aY5mgGsBBYxURxHQlxOpaJAoEwtf5KVPyM7VjVKYOvfUy9IxwDG
GkcBrQUQmnNW+Uhoaxclhj+ckr3xo1ba9l6sgxvGimF+Qsbja2GYcVA4mckRp2pBIdZ07yH6Bx01
9juBv33fGpW/mKvY6+pM1TMe26Aca2UXr9V37jCXNl7lRY1MuysOYsJIG+xva2KqVLuEtRC55W0x
dVM0VWYZelqrB5j1NB96bNLvB24VeiEmbgrKmGA42m6a7tkn0Uwd6IH825irCKCkebWDGpwE+kh4
t8Zj/gkSlBaVvVbcVR3LdqibL8BVY79cyjTUmn65Mei7REVcfdtUuYNhcT6XueiYRpdwuvH0CAuU
OXCg0u109FJ5eRJ5biGuCJnSwGlsGgqe87hYXRnk6LlGjVmpwWgt1fs4c8R+zrwnJEKynVngUBCn
OtXgoTRDdwJPtE4yflD72N11yWJeg4sQn43JcqIeM5+wKTWtD1rLW0O1GOTXwRZOtIzbIh8y89qB
mEcNJ6d0WKppNIilArRdOpddgSSZPuJADZrH4PIsBFSrxbyJ08IldG9nAPlq7UsEtfyOawAbkYEY
XzhjJNOmtPy2bcYfsSfH28I2JuljVqqTjMRVpHWAcREjl9puN07TCHNljQH/zgl0YDuJZNYmoaso
wqfhmATZCgJY99By6xSH/aqZnZ/j/oSeUpHszGo0LvJ4dYPeXMin2qz5lCca4auGpsOAJvlepyl2
rXVzG9mpa+W+XDa/nR7z8Ap42I55UP3SRk1mTOY+gGjG6DIfLhMdNICqkAHNQywiAGkGJb22DJQR
d8vFIMBYhEGrZkwFMo/jUznXdSBH4y8nt56XMjf2hWp8NV0Osna2P2a9ru1Ro3foO8ofjik6ojgq
9pPFE+HifF+2pC2mImTktYV5lzhsZrPEIkOICYG41UsjQHYafQ3b3cMLcSkWVc1tXuVbmwNpRmvA
wFhqc7G5DWr0HPQB0ZhcXpUVCVfrTIXfCrEi7oJoDaKrJVkLvYZFLMK3C/l1UizPxzivuhI8sZ8p
7bJz1ba80GO4oMWwfqYeWQapiUuxOmKOrMwgv7KpFSGllSpq6865GAkDNqeX5Ezz+7DNCGKO24Pq
zAa+p0VCp/3w9lDKOmsmoy0f0G26xjMptNgMau2GnlI8xbboEQKKf6sKyJiE1NQft+I5ZINXLZxB
N/t2tbvhYVwYTAFDcbcpTJNhaM7PQOYAzfYrdOqwxMpQ4Pw3g1HaCNzS/Nvh4y2K4/H+HeOhzdIv
TYnH6DpeCUSGJWHr3P9TWvrfDndYPn493NFsausgknR2jQdFpp/MdPkEkDm0svkK1b/dL3HJw88L
/tcnOzHUxnvdRJRe2u7bz3/p5xGxZ1k+Nx6TeAdZM+3uUvOxOud9d1iwfXmgg1GOgot4M5VuHEZJ
h49zeRWXj2ryW/LIL0PQ7mIJwnLbxDCPHqSqzCHBX9J9mFs3WMwrM1392XxUzR9z//ntOTvxNAjE
bMrP6DBvSMvDObNtxVCF1LyHodzrVSC1EELf20NshaiDaIxLGpQHYSItPPpmR0+jx01bdOSPD8iH
0yIiEPjtzwfwi8YZYhCbzs3RCktZ6SyyMX0kw3skvPiIddG7t4d4PUsbpvi/hjieJWsepNLbQ/qo
pdrHIfUuYR1+XnFue3uY4625dSBANoCJocPj0mE8fBnCIAKZ2iV/SOrbPL8fhx31niWm8nCmAn38
PAzEWQOgAVmVjY2vHw60WAoNYFfIBycvgMB8VeT7zDxzpL1AFn997wyC6xvydigasIxfhGt+2Y6j
2YqYVSEeynT01QETJPUh9R5lflOq41XhDMEmLkE69/YkHi83eC9bfsEpx3qm73c0iaDt6hm5mfSB
dnX8TBX/zEs6amiASkBshQFoFYFYojp8tGWADmHubrT5Q0mRZ/bWvxIhdp72mHppOLi5P+iXE9Gz
94DkZ6hO3e7t53thZBzOK5HgJmvDDcX/j9l90k2XZU2Aos9ioT0xjtUtDF2Nq98Bz6TGQ1QsgC27
sVKjqfZ66qeq8UUfzMGH3/5JVyfsMkerCqgGWI9FWeCOodrPs7Dkg6y8InC83tmX9B8jjYJYQJF5
gTOxaiRRzSR8VxLSrnab+XXmGlHnWfG9O2q9P5rdurOL2LqoAICeubZeL9ntqYHz4VC5AYiPWu5Z
vABFoWj7UKmgmq686k7LHt6e2RMrhyE4LsD2UV8/5oflFUznyRbkQ49wcJU5/N2P57IGOY+6wIbO
OmacdkU6J97UDA8TupzuB6c6J179+vsfDnB00CKqreTaNsCs+u3iw+h7+wE487aD4XDtcX7DE+R/
MBMBWB4eHKltpKpQGufeyfQB4GipBbqTSdTa0vkCmV9ImUTHn/S0o1/MbbCHDaZRdU28mGU1OT7+
GdktCaoYm5Ga9xj7VMvkrpbJ/6LsTJrjRNa9/4mIYB62QFGTVBosy8OGsGyZmQSSTIZPf3913s09
fSLeE3fRvehwyyUKkuf5j7896fjPUR6pS9nWeZ75i/0DTLlC50CoczqisjlPQucPAVsfSzqx3GZV
r4mkSQ3dwzKmhfTCazHWwRwrJYV99sx2OfRclJsWc/dWRtVwpFe5LZLSKf6u49od936ol0vgDOVh
8jTLch2u2bQQPrcuTpMWxvR1Xyc8DrKTRR9rRmI/iXBYXBoCLTNHooSwdYl7Mhx+gB96R43CIcHg
xE+w1+hWmWWXNgV6WEGH80bYmgHGiCT4m4OmCih6G49O4JaPsh2BKBwtnsLVGF8D1DqHvpfhT79R
ckuCIS8ffEC5r+64jo9I4PxL4BfTQck+Spt+aTOIE/ej4sy4hF6vUn/RzdFDN/lH5jPoLdxJSgee
eVgBH5KN9IwD0jDzHJKQdTYKZ8mmcPvdVQh4QAd/BKVwUzoc5wOaRT9pt3I8TpUKY7soX017+F6U
PWi1XP2sHvo6WcJ6vRayMNJ51LjlbAcjtRhbrhSJmgSeGP1h9vWYEGgr77YbP567MnoUrbvfxkr3
2ezBCKFn4WNO23jC7D4cFfg/m54LE1IALQpNRYY1OEtS9nOh4tEQgDOzGTyObtOex9ZmIw/b8AX9
Cn9Bvdr1ifDcd2s2p2Q06iaTDpyDbZiIqsdwPmP+jK5Wq9wHa1rMh8mHP2hab79URB4fac+pMl+3
A7iOia65j4w6M+QQup+18h5Z0rZ47yA+WrMRrz4iA24Z5X4GrH7uocQr8ym7/Xsftvl5DaflshE8
/7AjM09aHe2vwonGq+r65W+hwg/dWVNi0rySyYhz2AGPzrjQxhP48f7SkBKUhETknKw+uvtgVucp
9FeL7zRwngAq/DO1XE5WCp82p2Bk1Sooxek9/reoK96jtdDZJn0NHLuWGRrE7i+uTjumpB1uRQXL
ocxX/7ryuJ13UOpLY5ZkCnfbcO5FyRdc70S/z66XSbK3zj237ys1Q12VlK50Xiat/cRU4Z5Yhtcl
fq6R2HfFcGh3kkJwbBlx28ggRsiFeqywf00u3WS9M1es1IM8KXOb+O+GzaJVd0cws+Iz0JAw2MVK
mCUyR4YZRmWKRHTuPfNFIE5OPVHM57JQ4masejzjvdKHsNi8U8OWd2aR2x6m3WJRBAI/W35f8Id9
2hnEvKf75NMisCnMSy6S97THlpbwElqu0RhM8WapOrMK/LN0HcYQmKAAg+iS2u8sUJatuozS9VOV
b5fcAKz71flfwR1uxnwXsOSVePAZsh5o1QTwcXuRFXx7cQiVVvdv4eKlEJiHAhkrKzJZW9pp/jAy
fZkdfzY4LYX70y7WKQ2k/rr4m4jhdayzW4o2K2VYP+1VmZ+qbiIDW27y4jWBcfCXujxPoJ+nTuSU
oWJfflQk11MS6Yh0aXH8xIZNJhBlH/plGtTvrbOqlBi58BkcBajHnWgjdGYSTKXvPGI+r8/OLMyY
ruD6pFpKWpa2EDi+kBiHPVbjljjEMl6rFUHQEhQQLTMHlzUb5i/D9+R1D1d5GDhVj1M5jwlDbpDU
5cZjCZtwFv7YHVq0EJndFSIzgabicGjEs7WAZ3WV055oKfQftfb2rBzHP3s9RA9Rbdx7dk328gq6
iaTS6KJE/l150c+tNX8s/S4SvxrC2GqrKvM0QUH92v+2tamSHTdlsswhZ2PTNh/rRgXN2nfixRoX
/bmbJd0GjnLtxPSVftPDWF85Bcezk7velTvNv6oNQqgQbDLkV1THLapeLRUMh4F4toRB5Yu3WPrU
E0GeIRmtzkAtZiLvwKcq6+hINfx6IDK2ypSz1bd9qjCjG1xPRVH1j2rr6Uari+68Rdtwcol8+WGt
c3DAxglnaav6efGN8FAN+Zg422rFO6G9t23RXbIObgW/ZpdGgtZuhFoZgrdl8IukFbk8Sfv+6ss5
4xKP6EAI/m7+bm2NZ8dVCL/X3t8J8Tavv4keqLLWnPyTqZzmSyRqBluI3wowLTcv+7iat7l9FqA4
NVhosPyWXWC+NTtwCZSxewQyfR1NsWeOvenMKt09pu/6sxfOcicoowt2eZGsrI6PrtKKM2yEkPMD
8Ou6/KRMkFvb30NawXvzZJTolTqj0wkvz+qZRLYPUcnij60XI3WIO38Kg1p8kMPo1fTLGFVq2Otw
Q1Rkc2R77bFztDxvpW0lhrXU1zU0uXSK2YH+1N9qdTvnMJHUSrOVL5uXMvQ3rt1SF8dGb5Ud8/Ye
U3NWlDnbdfG8RdrVGEnNPSOqYb4JxoND0DstZqpwhN6cgiMSyDozu/I3MNgWu+toX2rD/bZMwnoU
ovgw+SXSTkmwYIh80dPNNnUqjnrJW5HU/C8k/6C6oA4eTdogoEpzf37BGg7jN3vmzarm9hqaRXnA
E7vBOu6UgZnE4ENxdrN7McqgIDAuMJ5F7ncxN758WVt1t8mNw032vMvRcsi0hOXNpCLmyHHy7hAI
XX1fmPjP3R0IFf8iND37p7nNxdX0RZiMAPaHKodntNhDYq2xTo1aTQct6781MdK/Ss/6XO7/LN6U
cuPMl1LOkUomI4wevWL5Rdr6wt0QqJiy5va03r24UEMWs0TIE+uYvyFHf1EPaPzSbMyZckN1MBrT
ftv8PEyUh/0vbuttvg2NAUuS6yVFOV+ctEuSQzCHS1KhukyWapBJFZK4JkfyLKSpW3qQCLZVUm/P
+LN/FUKg0C6L6YPSxU/X643zoKxphrJd8TcVQXVd2746+B0cweLrDzr9+J0RcOEbRreR2LPiNWno
5eZjBo7tqZf49uqtphVOhGTAEkdXbDcHFgahOXlO71PxPSxourJCDVkeFPGi3fXJ3Uo/RY/w1+j2
z8kwZoBRWcQm6vjEhky6ajKmsw6dJpu0byPHXlQqCZFJBj+QxLpMOnGjeTzIdhmO4ZB3sQZvTpcJ
o7WQffMoOH5uMFJ9vN4hRtdrzQwfvkj6iS8CVN5kpPKs6YgIZznqKK9SFoEi7ep8y1RkF+d7A2ni
NebP3mra01arJlGVP16cxlFHYmajyzj7KMVplUog+uzYqSgmaFdvP7o7uoS1LXVWtf5vp55V4ph9
xbuQ01Tki3ck6qz8akQ9gnSHwZ1uLHVupgpcHCqJ7sQoeiiN4DZF7Z6Ifjfei3Zz7zS69V5ZLUxd
DyM48poFeq77urzQkecA+G8+H21dL0WHfH0c3fB1C0HBbcdYgVhWalrc+TfZqfnDonb3ETH7L99i
7KrQOMVhtzMgVFMhTngeVMyIhCN8cId0VkFzWEkXPeH4mj+2tc9vqx2OD+U2LAnqaOt1chlmLc5/
XrjluV7FC3edi7okCp/qUDfPrWR+9VfxdS0nj3sfzdBSG9O5n5xvA2aQQ152RIDl/Z+NIengR4T3
0oNaHYkcsKZ4kqVKReduT+3ow+64so3NodIHcP16jrtxXrYkX/sxw0Qyk88GFQWSJPIruWpEAVmO
kllDAUG66Cl/9luNpwqf4SMH3Xa6G21OSI+mzB3JCWIaFJk1VIr7t0Wi0NT5/CiXsY2HWjB1IS3g
+Jk6fLGlV8hXKR3vN53wNQGeJFduTaDf3Hpwngox6qM7FO1XQqeqgz1O7v1mHFQsJ74mliGdGKxJ
l3+l3EvJYzha7nyxzPBPbxf+YeyhS0Vhl0c5lmVq1muRrfbiHfoVBX6OjDnBKRel226f8n2i+7oS
KKJmMTzynLdY5cMWsmyssnXcPhqQFJpPh+1UiOITbmN5lHW+vHW7S1NZ5ZW3bfWI/NR9FwcTc6OD
kiorO8q3V2ryEnuQdgopdLc/1vb+Za2q8SnPNbxQh6LlWEkZneByBY+YMw/HcSc73Rvy+tSi0vig
qWd/9E1RHPBmqNPY9ttz6JTbe91X9gUhyUZ49074Hzk0j0ZueOdpc8crqbfRd3rc6q+GYemKI29d
0tIwmiPyJn2EpA4OVeS8euUmSA7zaX3bc695dazhNDGGD6BFyGTNmFVLHJnXyosXOt17bSL1Y/fL
v2tYo4zzsj96jlzSXuZO4vQV+NJibHG0qzGeyy3PBnP/wsrlQw9jz5gFgZpwoVF5wosPF15Zy69e
4sNQTiGf9l7MsWNtNYHI7MSmVfwuxugLXCjxVOhEkHw0/ql1au9RB2P96nPvnP18LI7Ewo9cS7++
uaRT38bdczPLWX/QIFHGQ1SVWalsWgT8aTggtVsO2qLCvlvgRVmeafH1Wv+yVCRiVT7TqLkFzuM0
W3/9eujOC4/s0Tf2MF0qq8smjseUhfylsorlXIZlFbftMl19c20yTZ8bDaPafgggzxO23fImen96
QSznXKy+9w6br/rEFr6VtrLtT9PA9zfWlDFzP+kdAlDt8Q6Q1WBzjn4MZfVpCFPGYvC8U2fgM2+M
6Ofc8Ry0lvsNrVV7Grfeis0mklfbqUoWzOidlQo2HMlVqucyOqCAc/laRislLJMQ8NxxD/bOdO67
2jvXtjEkrq1kQhk3T37FdeldsH6BuQBdgWWmZelD5O9vRmUzh5ErHBfTvjzWkQYAlF500Z3nfyVY
Qx+9wiFaOtrtxB3FcsoVUq+akMTjGpFTme8Gi4AyvK8U0NhpX+1FsizWHwj6JhkIISQ9kmTB3JvO
hKGiodvz9Wkei/VoNsunClR02wYiH2scsJyHYj0XXU/s48TBXqIevZIdEp06e1oIYmREQrrKCw9V
EC5QN7xoFbjflw1V2VrZ3g87UuEZpWz3yoUruORr83tcjftt0f10tbNyPjk3nhP/gYyfJjMNk5aD
2fPi1nGGWAmfAlvBDloOwk1Ub3eUdMo5UyELm2vwCnJ6NSeoN6akCCS5iXOTJ4VWLURrqXlcWJnX
2YBuDXYklLnSsa/nz1xMgEKDIozG5M7YewbcsmG1zxdVnCKLDDVV+PVFFEuThVWdumQrGsKSZ5Oa
FOR7XlIt7hlu3XtyMGu9IbLzk2Ee3ptoyg+UTBXxkO8+uhUSbke753exWmB4TyyHwJDuGSvOd7dE
hLp0+XIYA2nG+9AAEPSoQ1VkKkLMCVUyCfOGmnWWIxC/nQEeA6gHwl6PYF5R7IqerBPiN8QZO9Cc
IPTsj47V4BeekVpom+OOghfeDaXbEC64dGmQ79yCi+ndKjlzYgubv1mjAPXswjgHQv11pEcozqSa
dGoDeZDWbt51ZH7aaLd5FTVDUzDK/lgu23g2lk0epVj6U6dEcfJHHWbajaYDHTfzI79CfyBirH0k
u8l6WPN1/lXX1g+I9TkJ17k+eO69eG/pzKx21T0h+O70GKmJxrG/nYCqWNOrErYbb/dDJMvhTRS1
eMJe8VdYbEvWiBTZ18iDZiLAniIXgTOfM0q6BqViD0560IuYbvYAXUQig0TpSPPM4qoPIv0Dzjdg
EiqtmicWlw0hSlgQ4U4AWTNxe53HpqE1zFiiE4l34lrMwO7LjPCozLnc1HvVl8Dugu8Ryrlf8+5s
B16jpDjJrUJM4QSnoebJrEv0w/EcjMZDXpBEMKwe0Bknc+wO+mto1XbSj7VO5TTbp0Ju3TngKj3B
FPAghPV0NOvRehnmEGHJLk2Gybw6Ln4tDuR++FmRqyjTcyhjSBN+m9EdjvWu1MkvWp2NVfhjdO35
2AN+PY9btR7wKDq8tbllV8QqT7VX6aNAUXpEfs27imUuC6rJOiA9iFhvEfYy43zX0yRONnKVuGNZ
Sbp+K18K1xJnBznHI4IUmebOMp731SY7utJYgUn7P9olEoF8qJpz3jZgD3XYkBi29vHs6I+1RGBe
EPx9KlzYFBK2hgM3J+fj3FnZsIE69OEw/SF3r/xiBFOf+tyxMSQwr9TqDhmzKC6JMTnZXoJwLMi5
h5TXWpVIyYtEdU68SOWehNPaD41G9NoHFuv/UOTMcEXfXzuMhlmhrO9NSWlDUechRsJZxdWyo6pt
UJWXpQKxtiN8uYgkHvDZrJegdLpjbtCjPgRieLDDGStL6/ZH2gmb2HN98bi35pLOgd8kOACs5xKZ
0Gkp7gGbRv+5F0135shVmeiB5/ZOEaPoNiC4M8rkoJjbI99oftLFfUv0ZJRS3G18d1odpl1gMIo6
/npBGCQu+O3tt7HklN6NAvFQWJrZ0skPoHL6GdvdiItgYTHohr2Id7v2MpwKIqEqwzoqFzfXTINp
PBHKBww8vZsteqdtG53DttZ5bMDEnQuMwq/LNqHvdZeYXiQcfMxSseUOW9JR6ZOwQM6geizuLfvw
t26314fBMd78AEBQBqirh2IxeVOgySnMoGPikOBS+/jbbUENtCEDHI2jFff1Pj3fEf0kItBuj+1g
+1ykhkHTtvqCQHiLK9UUp6ZTLcVao/EtZ014sCfAyIqqvZS52oyd1XSzCXDutW6ezf7akCj/EXYo
Vg1XRoepari01uDfQC4xFlt8t65jbI/UYDbZv7p9iEQMzmsXqDevzFH0Vaa6rrT1HqVTzBmDvU6a
CXslWa13pmHeYsTSA05YG9OHDLg5fFVdFxEYqe4cGp1df/pOt6pLfq01fVFjH3ZswuGKZ6NRj8Qa
4uloGicxDGG/w7nouAqYCONeUI2DG80DH+0qLLWodiJBxm/bPq+G/DbpO+RPUisCX0F4i71MD0EE
YtKHy/SnGSL9lFv1+GSLcrlSfLgcw716rzFlXhHATWSc9T7a63wVQPIVScIBqO2ht5l5CNcUX123
t/+6uRnO3ChREa+5gZYpBG+bPWHe+jX6tVm7fxzRd4NItcyH5iRTb93Cq4V5PLU5+I61XetsYaNP
wFnNGJ17k7HZuZcuZJ9bkT0z+XoO8X5YE9CW7W2xxn5UDE+T6osfCovtTXnMWzNugsTMpz3mwUGG
zKKYtUVnf6GCUSEtD0DKgA+KtCi1SEJ39a5z5S83tEYyw4G1f5Pcuk+zOdAtZ1Bwh6xv+DbqHm2T
NQ1vLtSda6nfOSp42AneOg7C5l9hbdpnKy+XJ5/RK0b9rE95uRupJ5Grh1Fn/mU5/OE1+XKDbTN/
Rutev9e+UEasQcu+6TYs6FgTSM0X8821MG+PDovCEISZFUnnRqHUuyNFuKTWoro3Uw1D7JZDe5QK
Bz4D6t4dSRzzvZTcniE87ANafkNxn1DwDIY9Bd4Tq+UfzkL1lDuVlfTr/ApZWJ6I+FXAuowO2oaa
1gJMzHdmJ9488viieTK4nRC396Fbv6jK+zCXqr3inIHBGXP9NJkVO+g4gO5JYEO0MXk8jMvHvdPg
UHpdeVQOovd4aC3jYYNgSEPEqankBnmuFyADLT3N3sy+b7kVk1Q9OQ+duelf6JN6UIPC+wj83NwA
z/T6VE2+caBPwL5g4APMaA2EpAZAtQQInYif4LS3tsj8u3cLmQGR3b7iFqm/VGM5fvVdb350mm4/
MlTo1JLR/GOGJycb7tD+NCyCl4x61ufSxLdDTh4WxKomawD5HE59q3XPYMrLc4vna4vDxYkunEPE
8QRT+S2qmuHi7Gq+Lrwek7HeRVqXofEoNlhfvA8n29+rNITTOrCMoT/YjBpXDuHliRhs5zponIRD
WM/J4Jgt838THDsC+xJV3Iudo3bZviorrG3IMQDZKSiHM0JrtL7hbB0J6woJQXDoohRT+Glses58
kd9f0exc9v1ffSWMY1QJfl8Hbmxohp+5M1sny67/GGVlvQSGCRytytBRcID0wIEE2tNbqKIvVNqa
85E7sz1SEGclyzrLNTGl6b6PhuX+qUd7q9K5sMOHvCkdJgbwKVH5He/5pniQrXBetnbv4K3G4BL6
8baoxyq0h6M57MYjn2OPx7VGqGx3Y5MYAT4Gp0FQLPd8YQ/iHkHjUBfOHO/Nuh1nvpajnxf6R1k7
9cM2DuOtkdAvvYXKser8NnXg/m7Coiz60Pi66A8h7GLaRKKDi4uMb8I3ggRQ2U08QCqSJsWUEWBs
0nXXww+W5p66+VweQqMsrznKvIuJmuRU5qAkSoUjWwzZN2KxDJoVGu5CiI8Xdy/1aRg3lhe3a15Z
wpCFji6ut8hfTp7F4OzmdnSoMRBm3ZwXeMP1DuXOI69aAuaJGYBz2wQRYDiGkPfaDPqF2ya6uDuP
G0oHVZP7qV4cDCsO2TXBn7x7qY0fehw23tkl2BrlN6zY0fS3MqKdSKfCJTektk24+PuI5vRFG/Nt
/HLHyfwDkG3O/Lxt+qKnPjwonE5JI9o5K5t5YVkgdJjApulxzlvIpW2xqUJZ+izAonMN1mBNXH+2
GflAwldZ/WG/ttNlx7fS3McxrIBTWhXAFdizhsQcoJfMefsVWiWrdbevzBec5VUYk6XfJwBcH4tF
8ua91xpwp/jCK859z+9SezDW5htX3fodjR0w2jSiRGic6krEYQNRCcjEIf679YPm2YFOOnRr65OY
brWvm4q8783cre+G9GbqA1YqSqKitVOp5RB3g5bxOAMTB43/3ZPCiYP+3uzgU602Ml1c994gOLIy
auiZAKKRHQhj2xwwmNdDZSZEW+S/jE2MZVYLI7DT2Wz6dG3Wn0vOQx3vtZjPkfR1x1DaOPHKvHFT
DsUpDTPCYFsghJY/ZXa4zCccOTMfQOlTVyzFBfG5m/h9YH/fqMMx47okwVdEwfKkxsFLybssr36B
A8doXWYjT+YiI0sJo5q/OKQM2zg3WVneAjampCy68LopDyVBaIlvEakULPSEjG2+i0o8N/OUvUFi
11vqS2cONqQi4vQdKjaZDWx1s+tYB2MR85FPs1KEqcLMN3Pz29SPQOBm7l7qzR2+tKHlvhUd/ri8
VjOEN/xjtcwf+SpBFP2+S5rBvOdjKn0tB9lntTV36M+r8mLsLt9HbTMfkU2Ke7RSkzenwbC1b8bW
1n+gAMOPMqdowsxX/ZcQNBqXBkWj9mo1X+otj06WOVYfa9OA1E+sMIBsC3tjNx/2fGjegm5Tr7CJ
0KXaQGof484ih7TBYK5sEPrF1OjVnb3aXnj7QcOakmhSlRNBN4ADcGNO2ENU0DEQbuHR84Yxi5Rj
HkLwDnWwDGe7AgfuqS4DiDnlbpnntDen7vXTahBkg9PhTxf0JkMh+PTi9PPV2bv6vIPeQjWJu6gG
P7mpOuBM4raAAr2PrTHMQ1Au+B6pjvvEHIyxdjOKxLEFNec4/XYK5TDfJbry/Fh3dsmCugLEzQaA
j8Ch9QVfZvDatEv9BzROqcwb9uoZ4hAhO4/LEekjqVQh4u6WW5w8CQtHq3CmkhotewVm381z2wKD
00AZnbja8qUfNTFxobKfK9OBhBz8J82A8+KxotEjvrb6mCse1d1GAMK8axIE44xngYnzYE0n2/Cu
RYULp1k2HpSSWqnUd0x52Nu5AxANrBFjB5zEQ9XbnNhj2V0clYs/bgBUvm6Gc/UxDxN8utaI8VvJ
qHGf0xhMMoB+SLmgMA+QwNFltmY3VVv4y3W8lQmKlJ1kmDhOKHYACCxKqjTzz6rgUXeFYz/BPdg/
OhYsL5125nRanmgncjlt2GQqd0r8cNneh2GWJ+pZwBl8s8qPXekAy0+WcWsq8gvAQaeDMVNuu/g4
UQSezjzLnW0+etPc/tWWm3/Ppb2/1HXlv0dNDj5VF0xdxgCz0Aavi1PjgWbIlP9NLvnv2Rp3uSQ6
edLWeWJdiIl/CvdG0y3M2SvGZxrFHgOYX7VWB091V2/cnlyn/zoX+U8ThYEY9OH/L1j7T0HcXXRM
6CMJxUgl/5mzoKPR3CsOt2cS5qZjtJz+rz+eTEcLOxvaVpi4fwb1M83A13s6f7I4fhTA7/9ROI1o
GpmdSbhYRGYFJUv/LrZr195cVGvnT+baPjYRHaLGf2um+I8rRMyKSVg82UH3Vt5/NplPjKmjwpD8
DJw1Y/zvl//y9f+rLOd/KwbvKlzcBqSb3LPTuAH+/Zdo6An3Cn8ab7ZVWGBVhn9HJufl2k4z1he/
o2Bnd/dDIUHEVW/oR4zkTTr0rN5GLdtPpcOd9VeX5kUXZEqDMvfndsZmTsi9ehboXH4ycUAtBIIR
6b98/rt4/D8+PlELSP7JRneCf6j9W9uchjXoxhs8ZKz7J7kcq0AwDr+bnAQCh6os5X/RWf7zS7lf
MsInCPTyqJXEyvXvlyxvTfQC2zjecsC+dfji9v9F/v3/rvq//1p3cTagCVHoJmXC94/wv7TZplGQ
ewrNfCt8OeFhCkB56WFGmFrhjP/glsFx7rpD0tcoRuy6vH8FyOJixiawwp29Yx+i9Q2UzDuRvBfe
J4DlPcevkqgBO5Oy75h32/EuAOzJxrzpT4EDZhW7YSvOyB+8zKrs/WGrdp14MxMoDK5K986CFYvk
uWWlT3sbmzb8+DvQS5/i9BwwaFkGGpEpOAljA2rtgGyMAoKin/qvOT+WKdO0YlGUtpu4FuooRlmO
cPx/R1+F8yHUtX1qVTlfg2oWWRV0zW3mEf+yKTXdgoXnLBi3N4Gi8lZZprz2DlKw8GwNhETO2Now
JdpkOw1kYKzL8Jt5KELzPcr3YDFQxRUr3W8ITFKaM8IzcdkXxnw2j5LYsovhtp88DOFLqUNUBr7e
H4OwG8+BFS3fK1gUgHPtB9m2WQO3Ozvs5rJxxLrGQIZ36O/Wem2CccRIF9tpM9mDeo2elF9Ehbd1
nXV9a9GjvAxD0XgZnfb7eZvYjHu8Wwdn9btLRPL+EDuTVb1hgvQOrjLIFIOWt/3RP+93PdaGW/fS
5SSYE9sb4OTMV0ri+TOPZbvxhmAPY4ypVo9r27Znw9jqVykGlS4BQeeOGNBQdjL/DP22PCzTkzW6
B0qMYqcor1tlQxdVHbZKcxHPFPhZn7ZPTn2yQggOceODXOc7Ulgp/eCMoGh7KGx7zNq+7ePBiEC8
jMhNGDnAi0LWjGvkqz8VkPBLRIHtWQY7y4ll1DdrF+15d+wg7eaoOwIzME9tjcRmmJvU8Nmyfaml
2A6mHCHtw5HUW6m93M22ELw4trxOXWcw1tSac7x7o0+uXqzuYZfa339rg//Wc/8Ro7Q0sDiBPbiZ
2gUzfTkQJ+DZpfqOopz3P40ix7nZBPGj809JlMHXQmhAqQYpFm6Q4jbO5prW9VQ9joEHZWFoM92X
2blQXDyI2KP4PQ5bU7wMxo9NfpuTyrb3I0JXnH5TWX4NneHZmMRDxQKnu7x7rHaFcLEkvwW85r0v
pfNzqovmSzHK8biDdp0Hq6MW0VLljUKt8IHpBySS8Eu+Hq+8S8hF4F+rbR4OLqz9N4Fi8mtP7123
y9NkLSRxiLq3DhUuBIitYH0xA0jIos9/TNv6O5fO8GFMIXFW1p0CBVYNbwbSFwSuHj0qe2GlIwx3
gtGgPYNrLxeTNjvoNgVYIXu1H5HQh8dpVLkV25I+jENLZ1St7W+hRvVqziHy6XUnUiKZogpGPjI8
qNUodzK4KPux1FtxKXzjz0ANzRG36WeBDCqVLfIbPkL+F7nPkK1GoVHfTSqxNzzYWzD+3TTLs18G
gPHFXS3bmsGpHf6HtPNajtzatuwXIQLY2HCvmUiko0uaKpIvCBYNvPf4+h7Q6Y4jJtVk6N4XhRSl
Igiz3Vpzjlk6bm+I4SBYwnjVkYmETxP3NskgbLrGF9LHqjetDsQhSEjapocnL5XQqY8wDmAaQJS5
8Iuh35TN4FwUTUp5wqma1WBgkZyEktCxwLGZyZLadjvHwQ8cvDNXI1J+AcUINLsjDB2T1Jk5YK4H
vw7MVrsRYWiNGxRg8zXEkugukKX1p7XN5qG20VLmKOl/orp99m6w8rPuE6a4pH5BVPqyiKqKT7zp
iBa+QhExbFTm0eSHrd7y6/93QVsuoatLGC+DBX4cQLXPCxooeV+b2t65wnU+vtUzJO9N99Nu6aeL
nK2ac5YW0ocfciUnmlwuDXQ9WhvxD8v/T1dZnubf1maqOSnUo8G54iAyD1e+WAskiN1/Ug3+v77M
z5sMHphj24LHxQ6ZxyXOk/RiHcWz7MOIhSPqvGAcqqt46oPt91vk83shT1dgLdQl8TlsNc63T02i
NaWqVvMNXd7A7eYp2SboYjyilNAoijT5Ybv2+XoW9j98eiaT1PJPAz/j52eXtHOoTVMuaPyGG/RX
reqqkcvw+oEY+Pnpfb3O2dYcmJbJwbwQl3Lu7etotqeNUiT+8795el+vcuZsxExGgiIcpssSXkJI
mesVEqvSTf/uoXE6soABa5CQCKiD2iE+PzTMIT5B3al/R1OYmiZlvcmi+PnDCD0zN3IG1AEb4zY0
UXDyfM4+a1Hh66LJU936LJWRTshheKjHXcy/Dca/i1NYDpw6yWKLGRjLGJi9s1vSwQxKu+yKW/FM
d7Z++P69nL395afzNeNrZFumWvLcKKYMeuvMvprdZuqefetPse5ffzy2SRWqypIXgMtq+fO/TQCG
MUpgAIZy2w/OKjoh+//hhS+P+r+T5fJ0LMEYIdhjAQaDqft8gSoa0l76mnHrTckvNdTRbuQ/WJi/
XILlZpmSyUUnaoJDxudLhJTldSAr9cnqJ+QRmx47FHvD79/D2WinlYkbEL/scjbWGe5no3CsMj9S
xVCeVGPYtNGm6lWk3r8yBM/fX0hbvpdPT4ygEw1LIMQ9/IHEWny+nbzMRZNA/D+ZaaOz99IOtYHL
zGgRBxZddr1ovqjvHpsGs9U8sgoNv7Ci/LuCAPcLIsDUGLAscgYg8s+/RVJKI2uqsb8Ndr6yzZXd
93f55btbfrwtcAZTFKBsc7aGakoVomEx+luhzi9GaTwCcfm3VwDHY7A+a5QbeJRnX0XcqcieEcPd
TpnrsMP8CWv+9Q4+//yzB9R3sV3p4AZuK4499IFQ735/A+e7KBi4DEmWGeomQPHs5Tv529AchxFx
KjPLXVpWrkJOGW0TF8fIGijJvkmKTaDQZPn+muc3BaAdYAOv20DZxrBahtrfrqk1hdHlccLWH8Wf
tWFH/b/7+cso+9vPl5BHGxqLxSlNTw7N1Z8SZs+f2bLzpPgDb4KpgN3G2UuJHB92H0W0G2P2j20Y
bA3ZHdIeoF4DhKlOSQ3ggP79PX0u29hLGqFFFZn4vOWq1G4+35M2BPDwijA7FeFvfF/z8Og0dARv
RPPoRznGix9d4Z/LnF+ueP5pI+KFDyzyDBxUjWNfxhe1Y66qKXxLhgYNYEkzCQnZQSmaY1Z2p+/v
96+H+N8J6v9dHlu4zVQoyHH+fMOTHrVoEgOadFV9YJV97GY09ghe+iiK3L73TQoLeMim0jwAMrhX
6Pv88Cv80zNnOWSrz8oFMvXsmUdJrWstPaaTUPSrUWkveyLDVqi8PuxifmS/tDad8GUc68tiNFwD
WsOK7ii6lPglVsxdHS+6UW09ZvZaE/URje4Py8U//oIkOLJssO9Vz7FgXR9g10TIf0ozJvJ5RABB
xF4rkTbl+IjMYnJrs32NreSHvfYZCuE/b4f+mcaSKLRl/vj8dpqy0RIZp9kpwUHVQAutc44p1MEz
44F5Vu+f7eaCnNcf3sgyG51/FH+/7NnInmi9kIzCR+FD7We5qNC7Dc9TcDJCx43GR2KmV2lzjWYG
+2f4w7TyF1n9u6uf7TJUOP24zLLspCS0OnGlHlOrMui9YGYysz8khCc083OOwCHWBeQCr/Re39Pe
vDPIt2Fz4VWzdUHqNu0jY0/USrQatRLLQvU6hDXk+1C9MSg9eVqXb8qBa9RzdsMCkFFgpskEtZap
yfamvvsoCM9dGXlAwiQ2SOqMWo47RzE3cY7xGxXdVThCDJvnRzwnR8CdmD+GEjslGcpF6E0gInWd
DyZgqh/I5ej8kjKonj6kfnBv5uqNn5QEDfDXyDhCRwT9tMwPdqVt5FTdDabjOSSGUk2z59WQmcmm
7EMQTrTOJO7dtW9kVKY0AmgLsa1N8d5X8gW7Fa7Tod3Umb6uqR1FKEXRoqCDDoL7KmoI02rEb60J
jpb9ntCDpxL5y5TUELWu35Yzw31ACgn3VUP51F9MhbwfleEij6tNMVEeheFKOSK4/eGz+7wt+79f
O+0WDhVs+FnrP3/tzAMU3iiVnVTTvqHDC5PLGYlsH5TDGIhtOFUbI8NeZM5bPQboPvoPYTTAu50o
zImXvFNOmEx+miG/DgbEpzSD/tr1As84m570gn5xJIvylFRvULcF70kiL1G0hyr2HNQOygRA9V7v
KMfU2x8eyec1cHkkKJHofcG/1ckdO38kIHbi3pwSdqr4uI4zqiyou6LeRK2cUYyO6keNOunP7LT4
May6vG7T+Q/ah/AwA+XfKKluHrrBaa9rcuJW7DHag6Sw7qlD0r19/7v+lc72edzyu0qOHXBhONyY
Z+u1jUUCqaRRnGpnH/VvEWlfM8wGJ0YOcCMRksTdZaA+IyJdFdWVbqkLa3VlzPlFPV77AELwv7i6
/ZLDSO3zj5EmaKoQAAcvNk9p/UF0CPSLkZybUU1unPhfgUL+86iX3FXCrPGLftkuRXFQ0pCaytMs
26M/JTdJVEXAA5TkhwnuH2Z1dssau0C6gDAxzrfjAAu1WiDeO+Upsmk6EeEbwpp01yrW25iP2XXk
yPESZsZ0RCSO3j8apff9y/qH72rByXPQpcu67Ks/DzXTirLB75ryFFW/psG4zbMZkUy1QvjtpK9S
TX9Y5L8uodwy6yeVHIOu0XnIqqIGhWokPNwgd8xXScofkhiIdoHVhjujGMVDltQ56lcN60GL8uB/
cLs6px/alTSazgFJitoh5Kvy8oTyBjM1ncFVUOS3UZvhd5zUvQxyt3PMH0bv5w34X1+ULeQSKbeM
CCJIPj/kRg19mgDLQw6hczYpvMrx3+8QeLD/vcZfg/Jvm/DI8ktl7tvyJMXWQenQTnJdGr8QFONp
G93e2eRatJ+6/IcPaNl5nA12yqbETzikuxrUAj7fW6lrGJ/hjJ8o3tz3toYYrH+Ykch9/+K0r9fh
zAQ3iTMMydZfSsBVhM5Z5FZ9ajTjuvHzB6XoUS2nuyCkd4VECt7RPZiLfStrbyFkN7LeID3rV05W
3g6J9sOXtKxBn+/78++zDKy/PW9cstk02zaZItO10TA78eUgfF4pTe0Nyf33d/91QVwuRiIhRUk2
x+dIqhEY0Bw1BJjkUbRXC4TmXbuf7WyH8P2Hg88/XEqDq0PpcymEEgH3+b6iiflvQmiGija+M43C
OSVa6XhBLD4CH8r/9zf2D2+Vq1mEJNAcX2i1n68G9LbT4r5drsZmq2w81co3mfhh0vk6yVGQoDhJ
yVpFCPFFZ+Hg3GvDsTmVRr1psu7FwsNv6DazQLKJ2+YC08gPw+LrkF8uaVMUZdBTvD4b8spUW+mo
cclkHsQeq6ByVCGg//7+8f3jVUD8cWhSl3rI2eAjoUnJcOw2J73MT3kv73Qi+76/xD8cDA1K8EJH
RwI2C+fe51eExFtizJqbk5191BD+qgEYOwlhNkfAkib+6Mr8NGPiip3wh6/jn27v75c+G2M6npnA
tpf31pS7SmsRA/b4eb6/wX/4BJd6GKsf5BzCvc4+wbzE2YTg3Lixejj31FDMS8zi2XGOoDR/f6mv
Y4udG1g5SOJUgb68LiXuMX+YcXTqDGvmw0NpTfSF6k70aN2ySuYfJs2zOQqBmkSSo6NdUoX4Om0k
ENm1ruinU68BQ1XyrNzOnQrcNp3KjYP4hUNFo//QJ/xyUcS/9NEcg4xnwbd/9uX7qUgxH3XWyfab
zvM1hwNPOCXH3hgsb+T5HpJBSX76Ss/2FYBICela+jYmVB46zecjoaJ0ko6qchJIsfdqrSVe20Jj
6AoNd3kTaNeKFQ2/OVCCK2KrfLCDBuNW3SfJ42wl+CNFOMcEKAzpKYISdMzSRtzMQcROZSzCQ0Gf
/PuP4ezjFgjaKAOyTYaBDtfpPO1rjCOnDoyMnw/dxwy3vbj7/gJnX9vZBdjlfx64Ej+w3ZvsdQKz
XIkMtWBEcY7okY5wt+8vdTaG/nMpxFmUfqlv8g4+X4qlFjlKpRWnYsZT8Bqnq2z8qXL6j7fz32tY
Z+O0bxIIKYiBT7hnpPwNCQFRiK/rP9wK5NIf7uZ8j2qpozn5mV6cVC0rkEM79lUaZ507VrRTGtw9
+4HP7SrBq36MezSh4KXwaVjIWYyqjt0S1hVVKf4G2Dp7X1dkNXC2XxS7qZJGO6m3Ab5JAAEYSCW8
nCC3P8hdM3fFYD2FzHpuVM7viaJYpxjtm0vwQmW4ZKLQG4h0owX5IZxdnqWgAAm5omac+V6hZ+OK
OWQRzYfaShs1i9TnoV3VOLUw/z2kSBQmcHouJthyi5D4lajcECunVqyDKnpGdvI2oP3fxGPVQk5q
wE81cGqieTDfEXhxnyKBBkCPY5slAOXIsBPQc+LwNI/TIZ+z3dC0KunCEJ+xCODnNxthr4swZys6
CPtuQGjXYdGbL4LKghrnTaJmk2op+iXcgAioVI0iBh8JrIRItqtI4I8WiemsHK3KXcsAncAs7sBp
AR+TiNHfmUZc3ogifdUzcmvQ7VtPFsbRrQ4CaptXYXeNRQT5rkCFRMcKK5vaDm5jZ2LTRMxFapKA
LYnMeKOYrXHb6H1zVEv8lbiymwsQNuU+ge2+ElEld5rmF09WGzRbY+iqjSUwNToFWnc71K1DjnvL
ndNU2dQYRl0LMaDr1/1zIwNznRud9gGwe1qHHfP8pA4S4popcC1PYwfjCsDTJGsW1HlRg9elj+XF
1pNN1HeRO1eErYxyGqoVYitjG5Cn8+o4eftQtKZ0kyz3wduB0LpIh1BciCD7qDSVrJm5sPd91xcr
dNKmV89wPboc5zmuEwHikYlhiOzxGXIzYB9cyxsC3s3NlEf6rpQY9pCM15cR8bWHbKjbneFM9JFp
9fKSTQ2WVfWHL8byUjHpT8FsYmIR8If6LrD2FWLRVUCy0SaupzcxHAdA3X0+3ZPqDeMppJ5WhmF/
5ZNYtzVi0nlsZzZ2Yze9If5WcLnavBQ7r1wTqgL5sinssxIZ35ZItHhjN3m7b0zERUOJgDa66MmD
rFYQz7F/dJm1wrEqtgigg13eDHLnFx20LRAUaONTHbfUIJO1nnQf9aA8V5PBaZBIna1v1eKqkRkF
waYkeSWarEcoL5O5Im8N725EIz0Z63nbpLWF4LuBdww9y+2jULnJh8I+0g1pvdaICVoSOA+6LhqP
A+gZzyzB1rVhFVw2lnxXHBWhut0aa63CTdWnOKVlYj2PGqFL1KDzdY5u20sVX135rTbutSgbWUn1
6LJOwn7f+Jp/6wdztG/KAqj9WBXXzoTd1ZnhVWItBJGYQ0pXBF54KeGjJHgKN1kaaXhgdfsqakOo
+PhhtnZovJqwLDHTIf5KKvsPNEOAd9h/1jYpwi6MfY4eRVmTyzWyHqrB5QCQYp/7NqVY7JpUR8Ib
W+1HNyTN91eQmdZK5z89XXaGO4KS8/p4trB5FTOVS8ioQFJwQCmD8Mpiwq5S5qVLjh7MewfbdCQW
X+GIsSdLF7pcRs0KdWlwYfKfxHNDLAq7IgKEVpevgYJdFiwXwENpKdQtumpat4b1HppmvgqaBaxP
4gzJCEG61lsb33ZMgM2cmoAfbZssgJ4A2LBVTVwzbXM0/YgcqBo00hBU3V1A7cxrF3tsV87FIbRR
gvc5aAazmCss8jNF/6TyV/wf/o02w9hRw/Ip7iJ9nUwBuIcmkvzKNUdDHdQVZIkWxBuK7zAE+hI7
xFjAxnc2RYR2bYb/5WVKUlGBzeWfzB/VdYXzaR1V1nONUXMto+RtyJv3EmsObYf4rTeU33rZQUQc
9dfcZyWAlYITi/4yOUfVq2FQzrGEX661rgOiqsexO3f0dLK2DO84cJKBY8GAyVvlvk5Gfs3KTNHc
hcjrMnVGpglYK2gzxk1WY7i0c31rQnpYDRV7ijAIfQBMhPvk/YT6C+ZA88D/yEhMoxEDblRzZGDG
eIisBtePUaW/rCx7MFEp/u46JTsOmO0O01wExwA1AKlRgKW9btF3WgsUAUOZ8ioD23GzHMMhxkAE
j06ArtFRMCJRCXC10DEPeWC9Sxvd1ozT9qIhJn03Dg0J9/QBKI83JEupnP6Cuqf9bpbxVhCiuOnj
DKYF48QDa2Dexp02bBEjNZegyaCDlTI+1Blz77LXvWATnbjJGA74T40PJqHSJVnOYrojsaU3W3Kl
Ejv2yt6ZtoBYRi+kh8SnPXTUlfB4YfnCfCn1ifjkeD6IvhvcmRS1uzIOTeLk466DcQ1MchshSF4N
qhP/kn7Dei8KI38t4rFf2AY5HnB1CE7xuDByRY/NzqH15RT2ixPn7QpQJYgOZ5ZXWOES2ENkUKwE
Bkg4nTK5AH7/aDXGk9F1vyYDfEutp9EtsMkEAwI7Q6MHM2iak0PgLSM+7ZTgxohAAjiYcNdto3NQ
HxMMK4M/pqscEiz+oUiT+s5PY57/FBj1IS8lHRnbMHBtBcG14IXRgXBCz0pyIlzY+Hptil8oXzA7
ecq45/Tlr1J6TWvL6gCUhGRxpSSDHEZLjp6o9XjfYKi76hNJAzKQ4GF9+Z5V9MAanIQHtW3bzaCl
9qOv9WRQRFmxSw16JGjvdc8GiODSYRaPDZQzjNpIzjDKzMb9PNl4kzvyyeByaP1tBkiIz13NLzWJ
GWBQ0o9yZm4MY1SNjWrWwE+V6HouUBlnRp/s6JfM1yUaDv5Yb4ILaZIEGuPbPE5LMRUhfuCy2Pl3
TUvqbWA0ctuqcLlSDORYiLryV15RxuqyysY2pGseyVyop3Jsj+tCaWtIyb1zjVWcT3iqnFe7xj5g
14rmAk9zboDa2hupDmiEx5aBmrJ5gqAc4k4tf4lcaV9MLIMYqpIpA4Y4ZwY+yZl5XiQdhAE5qCet
qvx7vwtggnTVuE1yzXcDJ582ZkCrzclnJmTfJqPEULJuO7dTcK/CG7mVIasf8l44AvbYuyURdBvO
l+W9XCyVoL3tDbFdJXNxSptw1GMP8a29jWyVBNeqx5/rUPCOO/vOzBvIUES0r8PBHgoSjqp3HdcP
ZMx0QFOAIz7VzHdV0hOrcra4DZw85lm+rVXaJ8UfiKmGR2tLXaEVlV4Uz2QoTXN9rbY9atvY4V7R
MhcZYbxae18504vZqA0bn+5tGmGWTaNeX/a1UN1E1d5GY3lpIwU3sxTY3Qab1BbgE6A2pnA3jrR+
6FDhG7CZ0csq1K5COjQrJWcetdto9sqaAPEBX6tH0vJ4548TWa0hgzFM04cBxbdLmfvDFrGFx32M
DiBjr7tMIxNzG2Xea6mG9yriWvDDHNxxYkzboSLiZgAXsVLHoduiQY52Yzwl9HdMzavqgEg2fU6R
x/vpxpJ8p2YTAJCx2QMfJ0PjTBGn7SGK0urWqLJ4V42mvgYcNVzCk25fePDTVvQJVrQBPPwmtv46
QlcNj2BMj4QDxTiUE/8eKzjOdOyF25zzLYxD4t1qdh8aWvqwPopY6363hQ17FU2I65S5fYmKO/CM
mV2TXprtDUQrDggqKPjnJuYw4iX1NJxKGBM1+9S+eiIG52IcjWe0WSUeUzvMsUYZVRvprl/S/lm2
cICOcccu32PSAxBodDJscqPfVGbbrwy1d7JV1PqathGM0okRD7no0hxYlXtTWiTaxfXeaHF7Cpgj
AKboIEeziac4l+bGsctil8yRuTI05SltWqx0dVXs7dKsfieVxtHGzkKwxbWcaVYgUc045rC59lPg
9uu01ZM9VYRp02dxeKOV5O5ANqqtuzByoO3W8q4fsG8EIT0xpnr7xozwnfgWAM+qrnA0gfK22ieU
lmg16YLYh5KN317vlcirgD/s45SGvMKO2k25OskrwxvAEGM9hQ0y9iaBviUhg1LuAk6TseVRzcTB
mlrq+7i0fjuowzzVrgMQZzXGWGa0VR76T6nf5muZSAHJVcRuMixzIUbQVWnGIacm21hx1AsJ8pv4
wdCz8vsMjFTsOtDh2NQT1XgotZQtDFARpkwjni6htBBlpMXGfGlr5U1SpU9El5J4ZmKiXHU69kgl
dWpgBwByrFGt3RBowAZ9ZuYRYcPyAAYXJyOfJv7X8Be7AEpKUEPfzDAYXy3V728muvg7fsAI0KYl
ya9AqrIOZkODxmz1PjODVjy2GRZTkdv63opHayfmUF8pPmgudhz9XkSddZ34NaM9X0iIPfkE0Leq
zK2bCUaO7TvXVLQAnRnNU2BZ70pKKVJwADmMZJD9doStbOtJKV6cyYfIQH/LRZhVrsMWTIWShS3e
RV+hIarj+GRmWBtKpewwnlEVow24UqHDu5Uf1BfmgCNA1W3iy9GwMJsr7A4G3eAkVU7KVg4DiVMm
/LUbtRkJPp0NsdF80D9GQM5LloAmJEOMAphuzWuKPQInkf7uBLA+ygKWN+HZcpVLGbiRJLPbDH2N
zRXRSI2DS0udJAxBVR89Uh+plXWeUlVHZc7Gu1ZQ4qiitt/VBt0VaZTBRd0YmOYzwwbWF3XXSWZ0
W3SI3TMAc/tokkp7hSsJlupgNF4Gfv8xZKo5ghdI3HhMALnyVYkbtrYQM4oQVp1TdHfQ2d77AUp/
2JK2SctsJpLxrks9guziNQcg3ohItCe2sD1zDNufUjHa9dA1NJFbIslJmSf7OhDGSmtLDn4YXRM3
CsOE+7OdR1mYWMsN2Ah/Zt96wVM0PAQiL/atoQDpV7OpiPb0PCAKGZUGRd4OW/MjTIxxn9Qj09AY
p5tUpQVdlj6CCg2HKqkZTXHVtOLN1HXlABpvXKVzL5Cp4WdjeEWwBnqG/0ywAnwI8zk3ycDV04IC
iiU1NoA1BvFCpwWZx5RMcBb/ctTpt4UVhy3WBKCvKdnoKamytTpS6pJsBHGXs2dFqAW8KCmKdU2C
gGfi715ZdduAOJhPVDF6dIZoSehFm9d6j98ssugExhUs/yhTw10k/WBnV3l9GwrbuuOm9JVp8XVG
NrKiZniGIoZbTWKzVtlLEW6bAvdo+24zJJn83UVltJnaVH9uQyGunDgR0aoihOpjblPCw5hKj71E
lJO2DZQf1f+NdQr5RKiQIycAxrQSTFqe1mLXOH3gYpf9M9dJvwFSgxvb1pk+UcR6sWP5+MHKPyMo
rwdKT5BniAQDUFoDWJO84mma5G1uhQ9zPJCgqKjglHS7wFWOYpSiJMPJ7N4HktbWpZaUu7CrJfMP
b08NyV0pJqO5NfpcOdZGYR1hHYdXlkxnL0vsZDNDKKagS0pyqy3nfuXJKfTiOrFGNqwtYaWcmCle
BD6j03hlcXkn2gROFSqJtZwwvbfKiN1qMBzXXLREQRQRaR0sxHfT7q4jHIgXVs6Kl8P/4PczQ3It
RLUJVOeFznLlKV3OsFSM5oWA5pOKqJhtVjN4QhbZFZvDnkApGFd67YfETKsF/EGj3vpZlyx4Ec4G
c2kmTzMmci/Pe7Ybk5FtONAQJqBOWNLLNo13bQEMPbDEB6gO5HflPK/LyoA9J+2PslQr2MhpcmDK
NS4RF+WubAcUU0Gg17dVRoIvf9ziXyPvcKVjRfFsXLckkvmNV+LpW+lx9gdlb8iwrd/CEUIMiAJN
P5g5X383a6+LLX8VqiVlOmDP7KrJZXhPfPJmisbQrkmqqzZgrqnJyV53u3YBgMb2hTUD7dWR0h4c
m0mBulZHOlFiw5cATEF7vF/pSqj8SmGvn3pdC091o+eXTmJbj5gEqU9xLl3xcEsCIQEVgHwxdtJq
JhfHqL5pCfHbSBMGoyri1lWCToCwKprsqW1N/whAsN6FxPntfK0Jb8AqNm5OsN925LWsu3gQR73n
1QRmQLy1WhmbYoCBlfnxvC1iRxwF+IJNPWo4K3Uw7Y6jFdu/Mj7qoPHmfH5Rws6iIFuO5r4dZOgh
ToUTxa7N0xoIC02pDDvadCCw7JDXkQ4kikTS3A+j3NlldF9hFkZE13SbVLacy9Qw3tM3r64ckOUH
Qen2OAMrZWWpNfnRp1b5ZNrto18SE60B7tomDRSjMYrfgmYc+PUpCMv5r6DdtsMpSsA2DBhzdOmK
UqiqOBZIK1GvgcMzvg1oBVPgqJus0Nsdg1P3CCGRWOBEeVDqMb8Tfmw9jrP9hwMu34vKfIOHsvUK
C3TTqOT2XhpVwVxS5feNYjcuyU3gSHLyibREiZ56YbUXRG4C542UfhN2Y7VWZpIl4zLFjZcp5cMc
tcQhUJcA8G62vn/Hy9A4/KWlQ8wldAVLKwEmm2gDtcY0nqbZ6A8GEwaYwVHAa67V4YGlTi7FXbFH
jaESR0xpQlh+v5t6ayEvJgBhMiydsYTgkpWcAwxq8W9YlUIHPFmVvYYB9JS8S7MP6q4IxuyaCXnq
RvPSJvzoNiR/5qRmEsChREsfQyFxjbzJ2INg38cKB7dB8mFf16OSuoE1FhQv2npt+9PIlrTtjcvO
pBQ3C9iDJIE+YgpFNTBW7zgNhx3xO0BSxqFFPqGiffboW0DvGcrc0zU9vBR1McDXtGYUW9DQa2w3
v81JPtJcU9mulc9GEjYQBSpO/yBo2r2sEIIqJLMK3+/e9MzRAkq5E8eQuC3bg+3AksrxkuClautH
kQnANnXWuD1GZJE/Luy9obkThWRlaHPjw2bOv7Cy4QlFZ3kgYmeVN8mKAqDyFGWIkseA1B2KB+16
rHsOliS4bMAYM/2y+32KLeBWIsPa27VWfNdrRU2TAM406EXL8+M83A2lJtiuoxUhNyU7NCYNWEac
ESKO7MxiJUTnHEtHK5+Muax94OiN8CYZPXROyAlFH57CcoF0S57fmgVA3tnUC8Aed2nkYtqY+22W
ZZJg+0z3V2rs35bhMFyGhHPGG4rRVfMQobTuvLit2wddyG6tNpEDEKkhoKAKdfUAddTejzBbf/u1
2riMWjqUZuPvg4mKsXDCXz697HVuB+SUEAW39bHL7zje+HucJJprxAHRxAWhPXNH3qQSNOk27gbK
d05fLKRaw63s8k+m5n8Ir9fWQENxoxsW5bVjz1my3qR+d5PaYCM7G0w18SoxZ6ZQbCqoTdR2kz+d
xqzYl1m6xBDTTlE7y/9dqVPBVnp0qh0JFBsnfqZ4VpBsnpN6fwl2eglR7dso2ta0iK9mrK0IomS0
RXJHfjHUHII+a0gqmQah31TMtzmB25tjmML6Xrz6abCUJH/Vv7P4aFaedrfcAIpotyg80zxKiGfg
+YFkyTHbzywiq3g27qoKQEThk9Ci6ZW2NTUgti3tJAhSzsDet/SZFJklprJrDxZS9znoldUUJw+4
OOjV4fv24tQ2bkmT+jMJ7Tglyf3MeN+qiB1JI6Egn0J/J/zsUg6TRmIQW95Gjd5hK2PssY5Wf5Nh
VjQgUVLpFJnJxj1L/ceZzdilyGjyrK1JCT9KOXT3sWk3zxoMOdeZIAtgfdZmlnc7lps4a/uTperz
wRbRs603v4JSBeOewltotZ46mKUAaB+LmhecR2tHlswwBeiFlQQxd92V6nCUBaA16sLDqogUwjQV
qtF5RHWiy4uA0m9bk7/M0RSSEj0SHeim3oOrh4gwrNKcmJ9Uo6xPxSilvcEkPPG01nIAEdWXoie5
oIs8+FpomJuM3JQpDwGuUrAhHIRFTVrdfTPSTKmi0DoSw/DEdC62Fv2OtU48wLWR2bHrI55Z52iU
TQY+zuiVijwDXSA1oJXUGc8KvE/qQKw9qzTrm/fM4qykJ3axKRr2asAHyIgagvfRGsMNSVlzvqHJ
8VgxAa1pr0Ck8scX3ETxSqdSRCtGZUsCzNkTiuRkGJWj+qYpTXMsW3AQMek4q4BazqruCbalEDWw
Ly2Lkz4V7W0chcjBexgvt5bIcrbGc1mtp3x41pmn3BRK+Bq20QtJ4vRjhVlNlGs7CSw7li8isLVL
ujbFpcFcwi9i/Ck4ER/jwJxgwhrQnQ2qGRTbQowuGh3bzE84oKdPahBUO+xQzoHC85827AZ+bEx1
MM6rxTbf+JObtn17VzkqFVs/qeGUwZ2MUkKSDSsICacJuus8q18yexYbWTloE2OWavZx6SqBP9uD
2rXqiRZM91tm2KHgZmaXSldn5TETSXap0keykJ63I2TePvaSnhek4NXf5IGaXeljKq5LKvnA+HL2
imrXPgw4klw9VkYY8+WS8iB+FUA9MLHjbu8MIz7MlpMcTHXZbte8C3qqHKFFUHlVkIRu7bStV/dW
vaNdQ8pVlYceew44EoUjmPpydeVQXHf92HjU8vQXoXk2o7oJN3Pkix3pW8bOGQX7N78dbY9G5XTb
60jAWmvQ9+Ajxs3QNNlFMdaAOht7xmqGPxdCO89EDxxCzEw+RWmOl8rs2Ecr4G8QA/xcNLASx0Sj
G6AKUtWbmggXssnXnHuZNCkynUKtDmtX9c0a0qeaBJc1WHQ6M5ZY0WbvvbTxb5hNJOlVvnYwtTTZ
9a2Mdgutl8MNGYpa7HBAIC1kk4xApxHLl/+Ho/NabhSJwvATUUVs4FYIZVmSs31DeRyanKGBp99P
e7e1tTsjW9B9zh8DNQNkEQaFztNBgICUv4V9pLmDID0NugMh/wSYu+kl0LiOWezTZBSC1ZBZMBlN
d5wwvRx1JzG/MrqpVgSrA8i05JCRmlrtPHvMbwYT2Vamwy2jKnWbioY+Cjs3zn1613Hb1riORb4c
UVTbByGcem9rmB8qL6JarE3azzhJ6lBSphPYzJ6UuxcmNwpHP+UUGZU1+vhkjRAxBKh0R7oIWqJ2
+y50yoXjIzZQehsOhWwAgu3Kn6l18rNl2fm+FOE42vFW5QpqeXlbmrHd0RxShe5oD4+czzM0EdbR
FE/vzjKi5FSbbX0kIIUESGtsbkCKHmzWPDDWLbCwjUwvXauebEbNnTZZoGG9ZlP0d2elbf3L8dvu
PNu4LUq3F/tuNuenehyAmZgpApc5piTHDBthcWlj4YWar34SgjrepSqpf5/vcQ4i4ySolfwpxlls
Mi+J2JdVBpmt8z+M9/jCUtk3Vgj51TtWuaVqji6ke8SSLZs0yFJ3fEBOTAS/3uhcYVGDrEv6B9qm
/AO3sLmXWVqjrijIpakzKgu4iZcum7eAqu2aqb6hwLlW59Iosp3recN9MtQC+nsYjgdt3hlaXaJn
EEzEc0XstQJFFanzkteDv4XfaQ+16O4db43OvjviyxA96Z6RT4JKFQVaoqaHepIV6dz3eHDLrygQ
8v+omPxu2ULgpb8d5BZ74Wn5m7Ls7DbOswr0Vg4hJkD7Qu2rHWYjlK7pyPKQ+plzICIu2aZF9pLa
bs7qaejHzjEnfgE92StlRogKdA1cEzI3oVDZQV3Ne9OJ5Fsm55+ybz5w2cSBwaUfFFWXbKBO9Y2r
Mz7ZGjUq92IBNC6ufpERKmbfzbpN5SzmioIac51w9pzLvItX2TxDjIvpZazybqv5cU4IM0SAElFB
UrahvZKZu0ec+TBXRrKBC3ig59LbLKPzOZp9vHZmLlfP4BEnpC4++XyrWzYz48Ene/CGnDUL7Ak8
zvXJRo+G3PthRjNIInUryKKMyCDNa/dzR7qMNTufLfPcDskpMhI/IgF6mKxVyTa8iekp5VWwPr0U
dg8FbEPg7H0ba/T3xVbJyS+j4cAag8kBEjzhotUUojTwgAQZfmDYJY9LnVo3ytuys1ET/bnEeIaW
OG5CwlNob6xa42LeCQO/pKrdRjC3cgSdh7jEi5uQwiOvQb0pMNIND1m8BukivMjonN0S+dDuQrP/
IozT9xeB/58tI4j8lDhwV/txhO6ShFl/+BORLrEahnPGYb1LNX4caYH51J39ioAgvvuUlt1Cn20g
luLmqaV/E3y0NXgU37huRkeNPsZ11scf6HdIaradZ3NM3LUhY/XsVa7LT0HGsJMBJ5G+1O/r3l02
HVk9Xj++VhFMYqpobTLaIVmNCC/XsB1R4LVjEfqx0e/NIe+vgx712y5LymdCx6w1pTdmYEiHAkSS
/sogapT4dEy9243ebL1LYkdetNqTpHNWtBtClnhYxHJQPORBQcc6FXox8ODcMAWRLExwfC2GW2uV
y+M4jniOgJ+oRxhWMbLHsyWa7ovSsvIEEmXD7bvRMyFJvLuNIulSlkCxCYk4dJX0LJyt/p11HlsO
bqp/Sx8177nhLbspTt2NFVsAivCOlWYHFX5rk/wVZvTfvlJvsSafaQajSuMuzJlyEEDCejxkaUK9
epK/gUzFKmw66ENWomF9Dyy7OKlq/+l9M74aOttOyoZLcvc8hCwnGVgtF2vnafoDC6IkzH9wgyFT
5NmSZ7L23cEIpY/qYIpKSUKXMJ+NwfrVHT9F8k/n8GRaaWAYTXTzcUKtOqcybinz2KoXUBe0PdC1
YzLooEclhRmiYmdYNSy+NqYXK1JjQDkgKRlFmw6rkTz2d/RP5iYZ3RevE+ajZdfmjm0LWY7IGk74
mqvFc6JTlDbLZlZFSrVL9JQQNHqELSxeegc9RTl7+ckQB+RQLUGqWvpGeYcb1JVL02jFxmN7SMmg
JvRHK/tEPQuCc4v6CxNA0PK26uDNCXFEGZS/ek2LjYGOCArx3JTfo5E+RMtMfvGVWmzSEnTzCDJD
PTOjivwhKp67ErQ3J3vuzuh752F+Qdy4cUS7s8Uzzbta8py2cHvOU20cHQcA8iLjgzddaLXj/bo0
SYSt9rexkQY0jHcn6i4iekf8omTxsakperdpabI0fsm7Jd+J4sd3byxcq0RnZ+hOIJDGwhKkH3sw
z3IIk5a7hWgjvrOv0r1V+ovFNlVe4mTbucB6zn6u6PLJfwu1y0GfOi0wOwiq6jQDJyV7Y7reSecB
ejEf+yBF8ZVxw7X9H9lZjAq/nbYm27sdTlPxM+CONKOHRX4bRUtnFe03fnYt43Yjq2dpv2vNyajT
vQNjLeyb2/gbLr9TFd3FNVVY8/sn2nlNU+hRHzZT9zODXDgZ+kY2Kl29zkBSnQzViMSAlchi7gLS
ztXOSA/2fPRiiFY7p7N+p+e3sn4ueYFaVuyz14Pwk+w59vm6tmg09wKv99bV+HP/7kT8x3pJJSie
54W2jNDxLlX7pnNsyjo7ZOZWGUcqfPZFTsYp6zPnw6B/pzFFkMhTDQKXZ4Lv1FMkMTUNJPtOP5xD
q4IExQEQzq4PreL6ISI/I29AL18rsRdgEHRbrpJIrRrrECM04rnhOlnzqbN40xhXjYJb+0NW19zY
9/HPPQMe21GgHH6BZ82kBersF3f26wN0Rbk3nwidzqGr/ds2nufpFXPUCn6js8+Rt62hsRC+a2hx
+m2KfKZwwt74yeFRCy5XUsmTRaN27FxFD4lN4RVSrezscZ0LCqfsTm82FYsuEflIv4pKa+FtR/sl
Hp1yD6z7ZWZm9kA4ZugurFXZWVHg7NGcxwzWtxNKKPvqOVpQWNQp53TqcvQQfS5OkdkcY9IjjXyX
u+VK0ZhGHBttC1TvkDuEahdWqcjW7nS26IayOfj8l7Hh/PXh1XIQ1Ghljy9EjK9hhoOGoTDNtgls
ssJvhpJ1N8sEg+PTBNFWnAU1OBOrvdO9pwR+E2oDv+tZ54wwJT8jyqy/ONOL7j820TZFf7nUfwCT
W6191ZdH03+R7XbJ/xQtETBXFWmGGNJ3+pgiRtve60dMh4j5+SNpXhIqGEd9F8lpL5QeZORDNRVe
Wp8wfdB6Zgaog/2M8sZG/eZTL9CWT53x2llMmdqOEXdfmffOC/o9kl+bsoIcVqXiM4EwrOqxXBXi
3yT4+tLTwrc1JPtaAubMUeCUOUiSdkVYtCbncXLI7/B/aNHjEr664gftXyBRx95N2gZI+2JuB0Ky
Ug7dGSZ+fxdB2rTVxWd/NhhMOBZ5BtiW1lpehkmnvY6oz8jfXXnRLXOu1LLsMuvTRO4+l+QHI2uQ
9Wc1SuRZzyQK3i/E6b7729Y611AC1Cuf0pg0ZzAtDDQqz7TH6qyINE2U89mm9NHCNDFFb46PLCOO
DhGpyG606pMfV6PzxAq19NjQ9eU5mO/Gq0Ew39jChMMUMbly+jdretuPLbVXM52FsbOW1mtZ0VDO
b2Ri70EQUAlikzawnXxhz0J24B0PpAvbmHql99mbdxXq9JDN/brQon/dWK8BlWmVOot5rxVvg/p2
9N1cbA1mp4xES/+rcq5YhIOEMODMInZUHFoWxNLZlpQ5Kaq1MgNf8I3bNSFg0AlypQWT+71w5qrm
u82eXefElrFy6g85fCAnCx1UAygYUFw+LCni9p3Szt60w3Pee7wP14EireJdqz7Aq9a1zXLrfmnd
k7y3qCWbotia6Ws3frtlvZ1R2CI2QN5GRCkLEPLCUhsOpH5zZJPsUXzZ8up2hIhWe4gZfP5PXf02
e8eCHob/fcw08bAF8gcjYhz/1c71Xm/oaztHPObTH6xH1f0gr90RNs7iXKx086eY6XL0t3NzShuu
UE7xnixrF5WilW6X4nnwkMUuF+Fcud02jNUBqQfRXwNW8kcSMa3Avz3ZOfI1HW/6/F6gDTH6o8ao
JV2/p3/LzpBnJJxIggjlFAVTSDtVf8hpWdry7feEilYUs1siPjZWflX4pvji4w1TTCDUbVQIBwfQ
weLB8MEeU1xqr4mirdP5dqffDtlJSiC4M5HhvFDIwVfCwxDM6a8G4eBRwtQjrVaxvUZAOjvaFliR
KpE3ZGWhiJYH6oG2yyQuEbXZENqhkeFeR+6Ui+FjNqxNJ/eF9w5TwEadbwrnLY5+xUNPsIte7Lov
b9/0F1HzL46szKux2PZQccso9yreC/oPapKY4+V0F/OM84vFqZoVnBn3A8L+KbinqAgnuuvqFrjG
6IarHj06NuqML/mDQ8ynHpBcvDLL14KCZc4Wz8CXs3xI56kbTqn/Sz9CPh7kdKJncCX68/1Ng4rm
Jdr7zN3mQ1I/RiZMvOOGtKTxp/1WeTgz6wGSqO6fDxQGfcLV0wbtPcI6+Uqzc43ogECERYSD96Y5
D6Z5mY1927HR6jt7cjcj14blHQwNJqLb2OmDgB1Ryw1tKrL0h7l9nNWXa/DEfOTJpxbTAu+hp6fU
p9bOQ7OG9g8J0Az08UO5x6W6EixZwQjW8UkltGJ+Afpo5bQjcrRonnUL5eWX7h6F/RipF1qGKrlf
nE0bHwtiw5YtgQGBXTz4QLKVuuTp1UZom/SfedLzEBwd72V0thO3WCKxsLw45rNMr8N40iUV8sik
+vdUHAiLGBaPeSVMsK7yhJKe+uibNJGSFbQRo8P7+L4YF38I2efWTv/NfQTJTWyh4Jb7nUS2scqT
R32xk9OQoOdhS04q677d3+KMbE+T2N/UXhn6RjSYZ9BFRVzO+r087FzQlyWr/eA+pro6jeanHKJt
bvqA1DSMtQ/sNYFwW7afcjXCXUz6FrshtYp1yLDO2AxqzR6gCZ2iZJaT+IEikpXLBeyVj3ihEaC+
0I/NaZceJlLu8+47QTRdlCSwl/vC+I1Hd9WYbykHgKmnOEPTADS6YIyfoBGl+h3meK0lM+be+ZJ2
BfkgwLcG1xw/vtG9EnHX1Wo/+Ff8FIwEcrPQqTYzcUxu6BIAW4snU+SbRHWPgyTtf7E5ZeS6jT4m
B82+eonqcx45gdZQ1AVitTh/Y1eslxirzFcUk12CrDPlPKjALlttneiXzneui5+d+lpulM2NJYtV
pKGT5peuaAn2TQSKghNvMF+anKe5ygmil9+2BVeV/jZjCQuBYh8dDTci5fDDYcTuBqfNmUtGP0hz
yR9ZImqJKOh1wZDS9mkc36lkE/2FRHtUF5zY0aYtfyyYdaJT4Tr/Ki8Ug701oogQ5ZR9vNlT0LwZ
jZ+maVeRT4HgPcFnKNp9Dfap481ZIa3sfO1dS6d9VQ57NCZ3hF/+tRHd0jsDdZvmJat54iKLn2eT
GN2qDcH/Tj3G5K27OKjp/2qP3s32tRfWq5k1X4suVjlt1Lb10xR/seMeHSouJKEcRf6u2oQ9Hb0b
/B8k8zJS93etNS7e+DXxX2LTCIcWXe/yb0IQEj2X85/f0BSG2cb4GEiIHfjE8c5e9vea7ZldMRef
kgbWdp0u+m50x9MgnlWzEQmzCsE0qbYy4ILZePT2h+7JoflyrFtT3T1jsDTHptrkxmVwyQPeO65B
J8UaE0aIbCLomRFFmWwHCjQVqj5Tv/XtcbCPLXy4iH8KywkmsONe25twpDV4bmq8uO551Iwtqs+V
zi5F9gRZyXzzmFWQBATJfSMDvxleJ4u2i4E61fw2eT/Ugv1bKMawC5sE2YfKekaxukqqCfjnlzPe
jh5a7Wi4+yLdDhkFn3w2+HJnefSdv4E2ZuD/vN0U8ZtyI0JHOY1wIR00niKoAvpKTjDPlvNbyhqZ
6DM8SYLODX0ZES5p/qdPZ715dhCqlicj5eHEQSj1B1Gj99q199YT71h37D7OaSz+LCHWknaSFtgq
eRYDPBPFEHVzjcRLppxgnB/6JoLnZyx7M5B8zSSGuCDsLH08AF10dglXrsqnYnzVmievfVTzdmxv
dEgGgMCA5wcn5z+or233YbLB2P6xS/R9BaaRzUxAOBCL/JU23cuUPNTaEa8g/emPuXssxHtKrPsy
94Er6GqlbSsml5jKu8WAkceXZ4GxFognY+Y6Pf0bEZ/Ww07W55SSy6RizeX2Lssfn34M2s23ibGl
AtEy6XInkFrO6yaliFHWuyF5HSv6s/QW2vo7UV9+z0+I3ECz3kvzX9OO29ia15a+p+oBMRfP8eIN
t0GjJpjAVlGh1CBdu2/LMEZXsNABJBrsFzbtVpn6Z6Pom/WM7KXhhKnrAOgQrfD4vdIVEiyc1Iiq
s0PkA/Fr3gNOwmDJylNezTDl2B9BfWhxSebQHLtDR6gXvw+3ZenJ7m1Z7dUiBmYwtL/IbsIiwvPf
2EEm9T+vRYtkTiHR2B++xDsEJFvS/T4W5RZFxcHt511PsYx+FzRRBIY+vieYPTN1FNLLtxGZl5aU
I+LAWcH8rdX1NKXfK0DGdVPau2bmZXdntfcq+T5M1bttazt/GUNP6Keqoiq1XgJAsZWY8yuwZmiN
0wGo/8NhQBT+eFBWeqPkcK3UvElqmsVNtyLySZCqp+97TzsVmTzGlrYp4f1XkBq/rSY2QzE9ylmH
woepUmawON2+461JfI9L3PpA8sIsQUUNt3G7SjItIMfnKbastdHq59JqPqfME6FZkSXg5/7B4MJF
7B3og7VqNCtcSDQPyIHG3fc3F7e+exL2yIiMONn079tc/g4vdFVJtjEm7ALufFgWuUMGd819CCLL
35atAUVJ543RncsCXq+Enh/a3RRFVzMZSWMhi21YuodhKY60LKwz6LxIp0QJjJmO46PHAb2SS3RF
SnieiPgppfNm1v1q5NLsMxOjH4IcUx5xJ1Fvkr4YBGZN5vLSLV3o89/oyCKHWQb+lNKMW6waKheX
eUGZQ8GO9FFWLFvNMU5dVeysjvcULaWKRdB6bghn+dFo3i6r1Lk1pqBy1EtHhR10Jn3L8z1MUzd2
op0eASXf1Dgc7CxaU4RGAyStviSnsPbc91pVMdt1oPP0+XhzhYTXvujDzxA5pKpou4T7JNad0IFr
prQOrEjfIGe/aQ5XsODt7eflGOdM7xkWuF4YV0sfQ/F/ARNhfna3RlYWxHG7a7qewql+O+gThUMI
baH26KPdu2a1Frj/rOz+/vDZuZjRM//6NNYpwz10xrImw+lBVExso6meRkCk3q03UgOT00F+Jmda
52DxQFO/+uw/JmQZBc5I1zkz3G9b8X17iIkcrii0tY2J2sxihKR2mQJum/Je4mOR1aD6UH26z1S+
9tt8r+sl5s5020zlB3RyTml5LPlptE3bwsjcxYZmSdI+ZTtrV01kBEYb+GI7HPDjx6kk6b6i7izi
NhDspaZIjpmnaBKS22icqCn3NeRETZhP9bGSnOXe8mIjeR17BuKG1H5K6WDBxnslsQ8aqOvtEWXR
PpsJ0MXJF/kxCwld9NWyRzM0sNbRmSusJ2rvkE9NFzqe8lWKB6Fo5VvDw0tFApk4w620XAL87KLe
aEb6ZPWv2ciW12GWNwTGQH6dHBlN/eT02Uc6C0SAVMo75W4qJFURTFZDzViHHxTlY4narFhPcEuR
kZ9aSLG650hm+uHxSLk/mqG+zMglu5iXwigDD/0DylXc3EjAF075KKGljDehbhgwWHCcNj6UUb9K
o3pdVpDa2BuolEMLSWp9xUVE6Bl6ayD6Ooxbb2cCsBLkGKbjFGa9uzIza0tDxNp0ygfGzAMmXzYt
huJeCySJWp6Jqb0V+IUwWrp4IJMSPMymCBSaAJVBWgVOjimrbw5+Oq6q+84WU1tcGN3OZupth+KP
+gjq5azl3VCwbuN8HtkMF2DZ2kXu7JHfi8TY68nvLjkxBf6hcshA9kxMfqTJn03fQ2DbgK5Ux46F
sKvywNDUhpNhb6Gnm7t2bSLK81X+Wg/pYZhSPUAoe1niiDI2u3isHPSJyCfYDHGvpXb53uFIY1+D
brEQw6aGfm5GIHOPD0onC/9JD0vLSHbvwY63WLNClUIAL3yLAKN4lNZRNAWEkm2syF0NwkNGQIli
LrCR0c+r0IS7APNZbYGZYEfl+5wRNyUqVSskXnw59971JQprgrvyRRWB0BxwjbRYU/+xrVudaxf3
UOyt0WoFcrrv601gleVJ9zAZG5wsVVciUzLp4BY/FtaSYM7sILZh/nUPyTRXqU6lXy5w8Xfdb8Ug
XvN5tUXxhdbHSbRhtOihBbxXG9bZgABo8Gys5EieqGzNY2kvz1Zq7ZB1b+lceSLp8wY5fK755YyT
2A5aOPkVmGiqdjFd0rIXWxxTa7xkIfzcTe8ZVaEjPdyBxHPc3EL7qBXiUA8C0NAXFg5sGCKGQPbX
tOUGNjNcPGiPvsX6psp9z8ROeSXFkc5EpCt1812L09l0t/70726tGWt+NNwPHeJcmr7HYt0LzA78
W4PchaRnFLblgujd/p6J70Jp/8WzxwGLddhGdty7/XuOxtHK04sCoOunGG64xOQlj0nbbPHyQ/T0
gZiyi21Xe2PAEleNW1Okj1i/wUMhaeHv97ow94bt/zUioZs3w3wTl08VqaN3pt3SfTAZXorJ7/cD
rHkR2dfK6Ne45/mUXUG7KDpDiwPJcd9nDSC+79wHZo8PhYgwiLTmlg/TBDnEH1ia0Ev+W1ZHp2XA
oqZ69JSxfPbL6dznA+5BVP9OTfTtMN/dR2O1BWKG1kiwCtIxm6RQDFwONuZEFNd3QkUjRgCX46Qq
Kl/nDzOlxtobUfOQvcC0rWNSSPKBEbrXDzR9QAVENWkMDkLuFp41jPuJMjAkaxFLqukvu7toc3a7
M53SW2KNju4wDzuIth9vsjZOkp4mUEacJ2EtxZsux80QtfaDUhXwoUe6ReWz03hrF2o5ElT+jGRl
uo23lvfVsZjZ5fGl6qwTou0emjxiAzdOVp38VZb363vLuSX7s6bOzrY75sLyoNospBKURLD44Mh8
d5fBMPOuZw8p2h0EAlMSADGG2YKZTMvKciQNowDwlcaN7QHkAlDK+2WomSa+eFRm7YzqiFbsJosZ
5ejTSwURGkUjQ7QNm8mkorumMRL2fjPm0K8dXvJyaqu9HduBSZhCMzkM3TbwCmkJiwUm3o9bNy9R
Vw5ozdPSLsKBbJhHbcaan2Kle6hqQc4oYc2sSfrN5wWt86KlsNa700SjeTO8qvY2lJT22yKJsXRS
y/uddt4/vdX9B91p4CAMwsleFwsay3ROXZe67UuF/OONFJ18q7BurZUzoIkWyIQs8k53kUsNzaqp
MrrtrfxSCfRfCIjIod1GsSxP9kBIIBYGjW3HeR9GuzlSGvO9ZN2wxV+Y4BcvBR1JbUYpYRxdCL/G
4ymXmGfaik2UeAB5JkEVuvda1635bszSu5r2XGTBMLXm1gbTDjSPulSjBHHIxig9jKZzqH3CMOwW
L/ViKuP/assdBpfi3JAFsu0WKEoT/+UOPrYPm8xFutSh1psEtuIePyQaohIbvJN158L8JY0ffW1K
PYzlueYXfaHItUbE8LLu4fpSGR26hKW+yIYJP6pvQj1hpH5EkhbvafxFtmRGSQMa26TPVQFMJ/CE
x+vEBzqmu4BYFxOLzi0lgMMjvUSqq6oT91sUDiEl8wDi6VExm40UHRuOHVFC1GkIsNX8BPe/kZKe
THd2CXfoaCnqKSkBkBpV8e0Zy7Ihm7xY6znBHTiSvoZJUxJ1VAeuMxIzgH1yneYOonemqY6Tc45v
7tJXf9nSs94mVckCapvCR33tEjGCXdicnzPUEqEa9KdiUj+13qaH0jHOhZNHW9sb4cjJHHkj4oar
tvfwGDtkq1z9pHa3jtH7m6VVxjv8s/+MLHl6JfmFSHtqLHgf5vHYdu24kXQaHXVfDC99Z8IC+8Wy
Z4XEy4Mw68ZjYl9L8gfCSjebHx2R5LZZpnFXwpqSlSgSXpM0gtlppcV0riztxxVlvjcyjLhDwkqB
leD/J74kiYITLUsbPMuNzt9Xq+9MJwXFn4gutmbrKfEac+soJCSMLXWmHZCr6ODSHVi1IwvOJwM8
GCgwf8U7exd8LqWz8ZMiOSGMMdc09wyHGjMqo1jZT/vRLNB9iGF4GacRN4bvAf/pfvVCGyGT6ahx
PGfYWfRVntrt1k7xvKNe7Gw0IU6/re4MT61895+ftHl4N32RAjA2mBEzAlFFx0SW184EhiEZppPY
CwzKUsFqOXlKoqye+Cs4mUzI70ovhgdz0CVn53SnoYXEWQemsO3G5JdE6gRNswIRKjMfg0ID9RU3
Bf+01BRA5hWfxrA6j1BY2k7zYua27ch4mGOUth5IaJoO80Wj3iwBOz8MibokBuVydkIId+oyVLh+
vaur7NuKlucim/CunMdEXL2YZDjcmARx+NOM1g9tzU62Fae4WT+ljFCUFcWcorSoq4sTOeUtmyyP
u4jKBJZRO9pTdXpPkzCcF20aADQpIN04Eb/pLPLxg3RivvZuQW9XNXoIdUEX1pNJ07DP9jow+r5n
s1HhsTTHvXohPCAeN3z0dp90S8ObD/TKMDhU64LyL2plc/lj+fKT0WQ5G1NZvedgQvb8IvMarDta
xcRpRMQZ4C6XAW5TzrYiiv5avckf9cGLfvtZGBI+PEr2buRdIq6/J6Xs9mhrCAsLjQ4xUt98jpL7
eZEvRjg5SdBF29limrU9zKd52417xzYg9SXV4msGntQJ9Fj5BiHMgxjCrs2JMcDnWu8sTEQBAbmg
q7OcIUfSRm8x34KyppOJ2hHMisY9GW/4WuVeo2ScqijuZCs1eAAXzXCOijQHdE8sCae8fS/a9w2m
kbWKSry+Nvphk9Fs8SK42ZE0Zk3Q7pX1GvOyaJZ3bYHptpVm8Uw4n/PE09KbSTiSoIQaln2FBGc0
JLGGkr0F3aqt7lPdA0kKUXVB09rRttNaG9wnbTbD3BEb0ngR04YyCqZuhFd9YmBZKXKmOowTzOd4
+ogc18mxiiOBDRfJD2++nm3QxfIODQUOImjuVWsm3EM04qKGpvCZ5HkEmvesJam5Xwt2h3WuD3SA
Z9RwMMD5AFQRPpChz8ugTmbSie7CwMgnXgW1XRN0cSvRLYibxC4ig7hGLjG0fbQC10oriqmiqF2P
S32uVf+rk9c7PgoGMhQIUXptlZXvu9aGI8KhZAOi05yWdBMx8pofvUjNVH8FVzkxYJb5jzbDH2As
P6xVwXrFtJ8FfgTz58vxMLr/UPGiLygasybzwNQQ2RJQzI1evJWNY95wNwzvhADhvL1L5pVnfvZ9
lVphkiuDwa8njUySdLaHNOj33oLixia69drc9Y+pCUjlstuEbp8Vm1xyC+PKwqRsd/61yU20jJ1x
zLOpu+ARqFFZJg2gjdBw2NT5u7fk31Lz6i821wF1ksxq3n8mk7GlRDaAHMDD76VxdiaooIWVrT28
9F12qRfxFw3JfbZ1pm9kvj/1jAxqatyLL7TpHMURbl76SJvA1ZuxD0m5syXZDKLjAcFjBUwFsD9N
4s6Y+5q+s6rU+IqmiDZEIYmVnv3iioHSORUD4Q0r5asYDhRj82uBHDbE7w92QIOxdjZjJJCeoja7
d1woYrwSQaqTV3CqhEj9WyJ9+Gqb8sNZCkB+DZ5EkMsiJ/+j6VFuElQhNo6TXCTIdjMYgTTfo55V
AqAlqmLoAapIfynFfGwd9djYAwBhPV4tpZ3KNmteo8hJkT00gALDaD1biK9hQbrxpzA7Hd7YflE9
xdWlW7zSPRCf7VgOLw47CHv8BFhrYVCnZPo219Ujxqrn3MM9ZWOY5B7nOF0tTfPWp5N4KFKmP1to
JBklhOpkdqU+GguB6jdmnOcFf2Bx0ev8tZF3k9jsQmmVSjOoEmEwuqckFUEzLJADHleGBzqxKsb+
Ly+LX91OSwApJELCgYZuyKDihUnlMAa1pZHDoPOYRlsjof6WElgbNT8dTyvV450emUmDptHKrUiG
T3MsSDbvMu889/JetOAjYLBTgtvaGPBwZkMKCOoiNa2zzN1gVWj3k9GvjPWUFpYBz2obBOqn3R/1
4EWYZ0w3+YL2Ol/c7wQ0blNWyUddl9hJZpafOteWVUpGSzDMbgOAsMB3eERehOUcF991oRdfRKTd
9dwZyGRot7BmrnTR4Au75uA2ZxhIa3DrR8NMDTZ7PW4W8tXSZyANtk6uMSQJHW22SRWPzU5TvjNv
hjazaf70JmNPOaLi7Y8M9IbtHBGoI9GKv7J/iH1b14RL9AbqQaEyb+OQMA44oeskPFKGezWkGr5z
Xu0s1DztTc3iX5HB9pIbV27I2iYtyh2d/0g7k93IlSzb/kohx0WApBmNxkFNvJe7q3Ep1ERMCIVC
wb7v+fVv8SZQiKsMKPDq5iCRyJvplDtJs2Pn7L32ey/Srljn9nA79E3/xKcggFYNGqkoXEgC8Fc5
IjZfGOF+MTFIblLfcLEj2e2uShnlU3aHOBzMJxESVHJAPCLJ/tTvvWaX4LDjbvuM0/Ougsd0JZwZ
+2+qp+y2mei/Va7X8D9yOD0JZuOEu8TXYdJc5hpzH8WcTWWWVPKSwQ9k5DqZzEopnlZJ3uH+x43B
CIp7Qkpjtoma1qWHUj1OatAXg3CSXR/22clXnb2lsqnodQKW1w4I/ZUrQ49AWa9+TxYuG9ITKsbe
Ne46kFI/YGON51bK/iTspr4KRu1vaP3QpvRa96DkLDdGZracRczuzCtWrFPJswYWazgohEnXvaeq
q0hH+iqtCV3VMsa6OrQFbTNLMugY89t6YGnJehpstCrF0jTGcFSDJKGdZyDzXBYOvw/6F4g2ap24
nXNT5Hb1NTGb5ljVXnJpxti/tkUfP5su2bX2YHTrIYmmXT8lzJ1AWh1d5hlUh50M8Z/U01E65hth
zQh3hF6ZBWz1LPaMqx6z+UEGdrd16I6tY1eUB1okCBZsk+Vc86f5obCPQx6p186srPXkRMPGBnSw
MY34Mfm3tAuJICYGrHvkYXTbMTLosXmWv7N6633u2hc1Ybk3Y3P6pmndnMSId5tJfHGEf588zCaa
OjMdxzOCbtWucaYwd26yL7MTAYBR9CilgYzMUPH3UtaUSVReq8Zr5U+3dXgnqaXXJJpP91i47PXI
oGqFz8xaMcynx5odI29aGEJGuR6TaFGs9ymL/zyE2wb9P6wf6rPWxznUBKW106NHPqjJaLVrphI6
Aj0sB11L5rRb3n5oH37pnmrXsn8ONvbmZuw4HLWRMe8iivAfCUCmu8kzUayFFWcA2D3nbrTuCGZ+
B1bWrOqwZUJFoetROSQK1Fqf+7vRDSRjiMp4KN3E2SRqxC3ji5w4MuQMXxKv9l9UV4ZPVBzeS1PI
mbZtP/PO4WneOZPlhvwwvftUZzLeFxhsMP7hLKYxVBXPYdU2TO6SZN2ALt11vaV+KvPOQeY44y29
r1IAkrssYFpYegHMTWhUx6KklWu49YAHkwocwlr6IocKbESBl4J+4xQ9E+gzcSjBG0nac0dG/Uxb
xwHlelJGTnMlRO5EDc7ZmwbKMTfyrwD3kg3xuV/Sxni2POJX0Fj3Z+BV9SOS6OaGybTAjRjQyrIS
/+Rh7sNDWAVv9HKIqDexrOjSr8lxKYPrLDP1lyptkLmlA72WuXbOPGklfAvxnla1g5mgyw5hJmf7
5NhB0f4YXUNF2yLWzblzA4uOux2dakRcR5Agwz7r1YCuKQZv02IpdVMSaut4oudkTnZP8YujyV97
nLnFIYeyi9s7S1B00Gnp012dsd5uHTnqm6CJB5rTljhVEgPklPnTYUYb/yCZmiLBb9IdNSmRLhgQ
zlYyM9iMVbGxPcMiDcGDfppG4TadS2Mzu+7g0mMykb/XUylWrlZgmhLTQXI76ec2ohuf2CJINrmY
n8QsGCIBkRK0TP0A7eeEJKn0y+TQWtZrErJRTeXE9KGpppnhZ1zWL3MSdQjr7QL5QDaGBIeWHQwn
1xJ32qp7Gu+2vAmJEr74JjCmsUcmM3bM46B7zdssbOp9PATLFbxHt03b77ZFz61pMAjY6M42DA2y
ddtJb5vNSfqDqN36nJSxD0fOTwe1bgSzwNpV1u0sS421u3Z2ZRvrbco57piVYcv0j6FUo3IqhdBy
bsjT8S6V6XTU9i1MfIOe3YBgb4rgoI5zOj+C5C0OczFYd5Yw1NrTcXuHUzvflfYMw6ixiJDkVLou
lfS/pz3VB71KaodZmHucsAg4Glb7KI7Ab+Vo5nxghvtUFxYkdLrrOMjRbBG1R6SPQwHXDK9D3JS3
cZ45b1AEgLg5tPMzOI8zfzLTvnmsjH3Y8K4qyocNLv5+o0Yru57LCfGCSHicQBqSZN3Dl0mA2u/y
yYqwsgf+pnVV8ChiJnLsH4Z4Mmsjw8beGmfSWinz2SX2tO2K/diY2S4ac+uOt2CZQNHZzEK6olDQ
SCvoMw96UPetq3y9MjCh7WnpplvLjMLn0Z3MY2Z29Zes4wlBdZEhsVQkbBsGc9JUmgYKzrCEgQoL
WcM4ATTLUCzJ629WGFU/hglYEP34jmR3Iu6qICtv8n58M5UKbqgqMp4rVM1eTUT9oOb84KlyuJvL
XJ3wBQPOYwy5Ua0DZ0YEOUZCvHK9ZoUva2YeRV8R/xwwn/Miml9RSxB0WjT4dCpAwMj65gFNMiBl
IMUEIef4fOA67IKGl82ibb/M1Ckxk2B5gFnDpommRovdZn5Jgk4+NiGF2xBi0cj7VgF81N4udWR2
MOlgreJoeobpRk+cEzJgDmXSwCBBZeNKu3wcx4RNirKFgRAYGOz0414CT/wZIiVbpcXgH8wMG6mT
ocPrgXwwCOB8Y0VA9aVKBhrgXrRjOib2HWvbwkYqbpd1a+Viv1zl7LzbnDAFXMgFuKqu/jaZqHMj
x7/xFaZ2f8rjTQ1sCvVK+DOidF0pa3yZegTGde2LQzikj1RN7VqbxkMqKOBW2SCr506lyH6swTp3
Sf0uyeGAmIDZ/tq1ccvqychubIEftCVX9NaFY/9SlSmdaikQypUW464wes9mzZCYILmnEk/kxiYk
4wqclHEV+LLBthwyCTIlFD3XzY7A+xCShHNgL1sce5UzavM7R1naSsJArTK2wt4aPB/rUFHAVdJS
e11wIB6E1T8Fce7f6Karz0WU91sOSCj7hix6YLiBj7xGIRzBLQ5XM/6o1VxH370sKk59UacnpBn8
6XCUBrA1SKWLrrXOaVLSb9EtGCkRwDKkOpDpAxQycejm3LowDULj3eQo0nrMCqh2lvsQWDGFyNw6
DX3XSnxzBjO/4ZkDvBCG75A0EK9Forh1fYE8IioIs4uiVmwaQQ+Vzge0vTZjtywNe6VlTqUOU9rX
mdiOuLH3fUXCVFDVzFrdgga7nVdr7i5hYl0j4DPa9mk2UdmIEP0xGk7kYG2B7QKJ0mqEpLW35/Y+
padCiyR7GDt5l3ZBuTWLYNgD+zRf3UVUXiwWQ94eSkjp1Ih0HfNa9cZ3Kx3qXdTIsVr1sqy3cWz1
Ry9xBzj58Stua3/N3oua19YYeoPK3HleNZ3CWdJm6AEXwZvrd1Vnm5y+oOO6XfgK4ibbBUgsAJ4l
47nICw4arYeoyeAosAllSV1voqbwlJ3to7lxt8GU1u0OaRoD6tkb10IZHCJtNFy6Hhlnju3Jwyw7
nfWUQ/XypRcuS39yF9L3/x448yOdK4xgzWCrU1kUNjF6aQvjnBEqAn8mb83Bbtv63Wra8BIpre/8
EDVxTdzSLZlpC5/Kr1kn0ySmXR5PRYF0Hd0uDiScNeEiLm/Re/xgcuzc+PkY3loab2BOYxmkCTwu
u0zfzZApK11szH3MthmTB/gts1k+VUS/HUL4JXs8slj8VWBCHyHudihBoqpgqe8o0veGjSOosejh
op9VGymC14Ez+0H25XAJYSVt4hpvhNFV0XpgVV4no6dOfU5mlDvmzwHBs7vAw/GbTMWAWyjU29aa
xJe6IPK8HairLKNNd/Y0LHJMbmsmi69xoBEGa4PnueeVElbzg9Mtg9XZxlcTzzhN4ZU82H3r8W6b
izEBLT7vB9CioenxcVD2OJIucuoDPc1a0QL2cBrvyqG5jnI0cwE7BQxIvggM8v22maPpBW9Hs/Ya
HM9R7vUrXy3gcmviOFNrdBWipMgZ0oSysR3ioyfGaS3z7iGvaEB1qWms3MFgGgw06mC7vT4PEl/A
ShYV87iqaHho4sAeGXLXpppOWWSDju3H+ItfZj9YgAGa52oZDRXxfTf544OTdQWrUoyRU7uoxFVo
v0zQ185ynBJqfPQ+HoV7T788esyrGFj/jJ7Dd8dwF5p09aXyTXQesyj26BEo8rX3HrjZa8tpkx/F
ivYz8QmncqyINBxc6ryynng+QOCx9UUIBGg8mo8BVArka8h8TdjZuG3mYCNGhlCrmGHDJqjmiOay
IVq6qlVmrU3BT9bOrv2AxdO6F1mM+EPwOXH0jd6Bx6k66zfp4FMRjDiA6BT5hxlbAbpfVHRjSQfP
8Bl8xD1jXdNnwU4j45B1dfgtNRTjA7plB9sY66OXusUGzQVa6hyw4zHNrJZt1WhHbg0lLZEFyZlQ
T1QqfePs+JHC3eR478ThIgavAu+UipozN+8MEPFy5ggeGXRyvZSIgNoHDx74WFZpaffTKe0rkPpR
EewtzmC7aeppX47BAgSBN8FIOa7AcwfNVoqm2Mc6dh4GodKHKQogK7hlvAArxMppsFwGAyOfjgrF
td1mF9b2157cvNsJtiwkbQvvsS/Zt4TcDfLKt98hhfYbs+8U6D0VWA/BGDZPlk5QZWLqoYnetLSQ
Gr5VYyCDMNuuPtbSiL9ITY1st0LRMem6bZ0jMSuitP06gpW8L9oAfCf796uOsK4mPadEgOEASQcU
AolsbNi6E3hrjdQv75XYMxSgMK4hSYL4GRkCxuMFerR1NJTTvvqV4yx8sbG+6y3AIIZOmrWVlj/o
Moj3vrNYzhnDbZUdc3zWMBxmI0HCgX8AN4xUK7/inGx1Yfaq0kRsu2FsX/KOQwU0EmrsQb9Zgh2j
C32xo4RA5aKdml59M3aXsHKjU9HRNbWQq42iX2wtYghZdazkq2aoz9kdvUI7VcZdFersNtWqutg0
tOio0hEWlsTlo2aUmOOkEMgnESEMwPOxggxuvtMi6kHYtR2pFoO7CU17vvEcSgkcg/R7mKsga9qO
QGe2VVxGm46giTQe31GY5wdttO4OW/G0h0JYH/qKOAEThdZrag/DjPhaNoeCFWMj54b1VI7JecKd
jBzWIpg3Bk3vV2RwpSm9TIHC49qeKMejARcOfCpWv8J6p/ShSHPSZRuu62NjUFDMRM1tYUaSptkQ
1njva/S3cNbCOwvDOVh+mG1XnYj1vnOHDCO7qvZ+NbeQONzptSYYYoddnvUCKCDLP3ZWpgXtE6ES
gLRkppgGLP4SyoODxbzpy9giHzcHc74eq5awUNJR94BfYQKbbL+DZRs3tpb9jqOXfRjqNvyel5Zx
Jfw4Wc/F+L13COFriyz6mQPdQ/M4NjsrHsrdQBjtzqHZBc0qEDtrRrDLpJgzI1kAO0kmB8pUdGlh
YTVyn060G+PI3o+QuVeTwKfdBw7Tn9hvt7NoXDSmhGYUba9e6nKgVbcsthO+vqteGD5WZHrgq2is
vyWG1N/kVDNSLFRZXAEArjfKdrgfQASC4GvWoT5EOZdvGUP4BzfGd+OTnbLNSVcGFOEahyQM4m0U
dAaLa5BvxYQ0ubL1z5bGyTpZQGA0emD3hAlAEwuYTjtX9AwBb/AfaS0w8myM+8As5GnJAr4foVeB
XABKgvkErULnWFd+wiBvULa+iLYnb0err1QW9pkoAOOk4ApSpECYWgvIyhvMwu+M6RYJlXLddWS6
kJeaguCOJOkAQCZefJU6KLhTCGrKg8RMBwDUevri5gYcxsIvif7CfRN6s3UykrJ8djqYMwrT2bbj
cboVlEDHGBrAulaoUtI4Dq5dxlLngUefTaod0D7gCMiTeZP1BdzA0PnOfEjcYT9/Q/BHa46w430/
qHZTBULtPY5/RwIorJO2p2bH/lvu05nFL65zD89nNgCLktEuShrvKyO5ccU50lxVGdJfT5FZkU9x
s45qWiY8gGvYZfRLMvSUJeiQFSOY+DvNV4BIGAGuKRF5HoWJ84zs6/VYFOgujZ7Gvs7lUsm5X0AE
4I4AGgR4DvwhxpZwMaZP4T5UA8mOcV6sY2W8sclHErgYC9MQz3IX+25wRumKFnCmTWqQJruprULu
bDN7ptcVbCt6iuuptw0KTiM60cQLt5PhUjBlpflzDr3HGtvLo0oNXik/d7yL243mNf7ieuelETUV
djcM9YKMXsDFEC3Q9BFFpjf1jLAmzEbnENjISwKQCjWQD5dB7A1TSP1sBbCjOZX0J9vk6ZiLudyE
8QzTK8QxmJvBPUiSw0yGHq6tinkdiaHUYFNK8wsPo23k6T7JcFdTGtDDawxz26QQgUPXHNaFmZtX
9HrBU6RReTJd1qG1t+TtiGFybw0TVVBLRwgMGCaepHD3WVnOt82s/Hsrbcwz7O15HVm0BzwVFQeP
ScYBqS2EA4tyZpfZwALGKH9qcublLLjhlYCh6CLynyiaS6iWq1G37mYgnWYr8ip6lvlEBgh9QjSb
tPKP2nDEMxInZ9csVUXf9+W+tek/0wmTpxkr+SEGxrXLRnS0UdQD3hgQD4MtKJ6SyM3vDQfPLUfm
Cc0W/e8kLb9402jvWCUAwTGAObSJ6V7S0Ch2yDncJ0SdED1SzUAKhQITz8LCusqcZkw7yPJF1+3M
BKTHamRcutHLcEjNnpgBuSbIl3OrQurReLSddcvegJh0CTU0jUeZZFAr0rB+NLIRPBajwhtY0fzE
bZldwLhD55AgJJu5bDa+M5SwwE068Emdnv20nL8UFGBnQqnvBqgVmzjv3llUOCJ7QUc9CB7eJ9ME
sghVroPcZ6UoFMnKoNEMgI2eBJkZbdpflWACz35G16au6EnyYyI6HoWFkrg199C1X0LNtrDKuxDY
MRowP+1Lc+M6yU+gnwWPK4gCjKIVCiUEvPA5rMsYDK8YS741cC6uhjmcnlra5RvGsv1uCqDXRXnr
URGE6prBWrFv/J6jCU5poAok5QTkH/0lysIhDZTNo2exhi7jrZKE2WJWqmItGlXBGWYLqsl2fyNb
OztXOmKE2FPPmuYcXnOmqzidoHu7L3WS7XXvyY0/0R5aNDmYfXtittIsvUXuN6wH1jYqZqQ/faFH
+Jz0Mps8QhJe+O55tEsMs8l5ri6NCfwElL/51Sk753tkLyAtF2+Qgr6yjmGeXlv+4K5Vl0y7fPbV
Tpte/RwPDf0El+Mxkc0m3ZlwPKM4t95YATCdxqlL/ExCDAdng2sQjmymdtBg1WEUneZedkY/mlFZ
FVQfVWm81YtyuKjA6OSI/Pakd7snhn3J1h5F8+aHXfjDKGBRxokf7awq6gloXJCXSY8iGvEbWGtB
O6svu6cIjdezSdGGDhezqdvTsVp5PllEcdmFj8yFfcryNLkfSBa5eCDpUdpPLeiqgYgxp2JkIJHe
8G/x0+AKeXBQSFxVHf3KdUKzBiV8miKHjeDln6skr2iZVNkVq9X8aIvSONqM8Pdp1bHEUKxYHZUT
4hhOh7GL7843XwHWPDdmcOlAuYP0p7+Ueo/l8Fi49PUsmji31ejqU4DeHJ0GgjoGsCGPS1G8xdaY
bpMgKchMdhcDOQmA995cmFd21pGjQK92L+wk+mIvjjDTtcIz/bLkPRPMo02EZDdmgda0trpx67Vj
euKsUdzNYyZ3BiloOygtZBOo5CkyRFWsm0NcEOsCL86jTavprhOMsnECCMqHTG8Fekd5FWbX2Ffh
knQ+A5GytbF4xPQhNNifhZDSPkX9QtnQME7rIUNdgtSTKQByvlFE89p262LLahJtW5IiuARBFwPn
1s1E/CbPg6iR2hf+/OYXqeQJWLQdeVQdgyaIUboaENpN/jsIyfLizLNgPjsWG0+23l4LbpeqARKY
PoAvYD9PtJfNVzKNnIOKi3uzaqod7d5/a+jwapM7vrJGj4ijZPyqB11eY3MK39jdxmtUIQh3oIJi
HnVwVHUEBQB66rI7esLTc1+wHjCILQ5D6j5W1VivapcP6S3/TcyWXZF3w/EO7jQ6Ajk9TxzDVyKb
oz3MPr3A2/DQCXuZ8bQ8Mrxsp7jjt4ANT/IKZpSOQ4mEaLhErdCKKk8BmvpVpKizvDbcduCJc/yz
g72kw7QQfz0vHNate9cnYfVYSMA8S5pRcPLGRB5R9ZUbNU1MQE0xXVdxptnAW31j5fTKCPdL90Hn
8dT0roc0iDk8Y0GCNyavPld0nu8YakTAYfPvaHuCLeDo4E6FlXUYe1ByMYNE9EV2dtRBgAc3s4t9
LwDN+V0d3I6VegNPnx+tosfgKwYNZd+fVxNHtxsSplif0ZSzZnBit8bCv1cKrWTglnRWcsiOCRNN
eiE10yPOPXeji8cgsug/iAEcURuX+qbuG/ZRTy51Gt6PeDQTOofcusnExJQkxCnwxBtb8iOjQ6SR
WHF8sxfec37oeCeB3bJgDa1HgmmEGwV+RnPvTJrwKXbNayMgfglRo4EdB2QmB9eILVWX34Olgs6r
qn/Xdt+9ZaoLdimJX3DmILKEht/vaWDmD2Y/BUTDyJYBF+TZOEaq4wpzomUNhdBHbHJqXXzXxIuS
LWEDGJATX9Ku21Pj4hdwPDk9NW5l02D05RFZDv5wZX3VMCXimJYT7MPWgeRG6jhITW/vIJ24AeYV
YcxC00G83bAhx6tDhVHSTkvRExs4qi0fk5lOS8IVcn+EAAXJp/VSk8xESx5LVPk7JXrvqsrmcm9Y
iGm62agPvH1U1Q3N9jZ2o01gZ/qUoozdUN6xJLXdS4m88NAgoLmv9NzwbBGkCEkh3tGPHq4AfvLO
ug11+2TqR98y793UGTZxMcnz7Dovdu+Ak0/ZXtucIQXKS33fYao7Jy2bXtHyfFQOCu3U6MID05UY
cANpGZNHWHZdIcdiuMpLQteU4ssQAGyZO13/JW4eEoEDB+A2Zxtc2c3UTCz6TXGyPNwCosMzyhva
MaHO8wN0LRP1dxczFnWqVwpXyh1UqTBhkrRjHZRmewVtiwcXRpCBdIkzbPZdytqEHBhWByc2omue
K3FFRtsMTGp2MROGDfF8Rf6DWgiXrNuWXwlFwj3cG527sjihIl20sZvUSEHo63FKd4XFgonkaExq
PEkJ5hkDDfq94OViHbTkRs04V3pZY7WK/Oa5ruvmYjZkOwaVTvbBNBJlHkpng1L3FREAY0Ggm+eC
zWer2gDqesnAWeLSXqPvcQ9pDExAdB4r/mR/60a3OjdM8TEaMQJqLCTMKdLuVU9y0WawhtexT8w9
jnu905ns3kktUkfLi5keeeYbuL5sV8NdvfcG7zV0NeK2mg4CA7QfCH2tLdMbDqpRSmC2Ae1NlwOy
ENkRpdUren9msXckpZqFFxxYjePv3AlXoCTBayMDA++8RypXMdoFb3wpskNniODOdtrsXnJuRD3e
jjTuaVEfeajeqpY5RZkVHCB0yG7k9+Z2sE2kpY1lrlzXyDcjRl6SSnJQhdRx63HGmIkysNh2Adtf
6zNxIqAvxCIXjfvRCG2MQDRk6OZMLZFZ8BA9x22PMZkXG24FR/HQnLY6zX/aJChu4Dyl39uJRrfj
dsZrRdAXzQbR4kKU9xUV5g0DNjhUpj9+o+z7itpM0XTFFkMM6ripOxpHQ49MIY6LH3w5XulixOqx
BI4UMdMoXYbNcUylXDV1VV9Clp1DWMLLRPfHhIK5qp1jY0eNQ7IKgwwbS1zixDcOMdEbK8NEKyNO
UO7odVj1/cm/skk3ochyJ+TFbGzmDH6mI/YD0RTKpsat56Pn9dCOQ508tz6da20zdGgStgbHHPgN
6YSt28Iw6L3VNaT8ukGiM3wlbpLWcpK6AEZMOP44ScaxODCmMdZJggWyt8S0RVPNrmlipjAHMofm
HPekR+TTpu1bsbeTBod6PZGOwKzxhP/kNk4S/YgiKF5XeeXukbmAd4LssabdH+If6Nj/EdxjmjER
HrtGc3ZaVTF0QGvDmEBy0OimMtjq3v0ZeF0fMCEdx+W4b4CywjGFi8bZFMMkaf76SJZh4vbMU9XU
HRWC9YAqMA4SJPxVUpMzSyIGZV3bWM8oj56rM8mRHUN/gnwa4ODIFjynZ9TqQGM0lo5f5DXJ16FD
o2UrA9o5KEO0a4FzbMqAjgqCjR9qGLufgYJfKAH9Gmn5rmnM7pHhEIw96Wn567KfjZXJTS8Y5oc2
bzegCJiCC8LUZAFeRxqEdxbC/TG/VDA0V0XNhFKncthUykz2NbLcK0llRUAipduqYbvF9+Ymh5q4
J+imQM4ijW+l82zowImqzwyx5idFMMID/1uSC9rQ2GZdZGxlF05Y+dAioUg0fxgdSkwactWPRImI
k0Jic0at+GnEwj+QPU5+JTT7fC6ck6uQ8DV4WK44lfb4DOLmCg0HHCuMK0ebkR3MEOECCImdo20l
EYmg405UWJFLpqMA6/vesJ8YYWONlDZNSeWqo/SpKNkh8DVZItiW2VRfgw93tvWcVQAiyAdw6whb
G8tcNgrIQA4f4tcUkmWx8D9oUKNAi6K1rDvQNcpByhk4xl5bfbRHPcMQAas7wx7Rf22k7L7YYLpg
q9JZulQCfRk5x856Ln2Qy4LHr45guZAy+aQZhO9c/9bD0EBZt0SSmDMq18pAQeNw/jzTHIRAjDsM
4ecyKc07+S2gPHipcgZic5+a5yHMnbswoxlroLu/N8sSk9roeTjsUbWih6zpxzvMdJl7Y71C+O06
lnVSA45JKOVf525RTNpQac0INznnx27bttFXyU64SnsaFbTV5Z7nnWacHCQgGuRqERzwPTw7BBIm
SLaFzmoYlB2x6TFqtbAdUb551w4RJMhhxvqJE7C177GGY4bWvn+sLItXJe4phK14PNjsWYhhjfHG
pbNtHsYKGTJJY4lbXooRF6+PgooliP6Ybdd6pdOU963U3LaM4J7IcyDgO3n2jKT8yW0Vq0yfkWgc
ESSsPPQBIHsRO3HobWDJqmQzZxNEMWKIV16FMXYKWcCNEUxZyx+6jivDuZ/RRCHJi+pnomHsvS7T
4SEJHcVGwmPX2MxQGZ7NjJEhyejIlifbRtDOdm0hVBEd01S6WFK6FbS3vNjPrdBEYrYEbGpGA4GP
WOrzUPPfBrQLrSV+U+nyr3/9V/n2eh9R2f7Pv6z/RulGaHIEtRg4GphC9fz/+/GOsIVnO4LBj2Ob
H/LMOxlIDtpTccEF/SWYy3VhTd8+v8R/RKbzp5vak1LbtI6RTf39G5RmajMaKgxAW6/JtCHam2lQ
Mp3+2VXsv19FVs6cLBary+DpB96Y4kGF9FuRtBlnqmqx+/xyv7st3BBwwrb2hJTi75dLTM7eInKr
C3sAu+nk/yEA/k+fv/zzX247Rv7MqkyvulTfGJoQtPPP/vwlfP6Xjy9pHWKT5s+X09ZN94W/+fzz
reX7F7Avi/zqx//8S9umw+3+5fdZHopfLoDZ18UF5lcgcO/0k2ddgh7AGHI+HKVrGGNQKxrUtM+z
cf/5lf/0w314X1oEj6zwsroYDojWTdn94Zv96fP1379YWWZDqEyHG4PsEd93+A9vvPf3z59gjRjm
zJ3JZ6zZ9zQ9/tHv45h//3zXozYpWj4/YPBrSay0+88vsDw6/3nnXcKz4FpYdBr/foGGKXDZKbzk
Wj9UKAChcTVvn19iuYefXML68B3ofhMMVQSwkuS4RQ6x6jqqG/1soD3MOUx8frU/fCHrw/qlUQkh
jedVxLeCSH1ormr5h4fqT5ew//6bFSL1xLS87Wgbclzb6N/mP1zi98/t/96Wv17YX15IeFaBhWav
uiBgLPoVg4LPf6U/ff7yz3/5fB+0eI7KqLoM1JgYyh8+//g//ULLP//l4y2D00syc8vhDUUdA0IU
a//wG3xYsogQTFWU6upSU+2xOv3hBiz/9/94aLV0XI/CSzvyw8eXbMJMHpv6MmaQ+imS43jdc4zw
p8vnP9Vv78QvF/qwAurGyJDT1fXFY4JG9jyIpc8v8Nt7oUkNRz0vqfs/7H2Zy9zUamIw3wt+mFpe
VbeZe/3PLvLheSI6clSKXO+LiqDlzg4uY5e5XH78/DK/XUo8qTXqcVso58PL3WVzTyaiYLXaox5E
/H0nJgiXd59f5bf33tNcwQLRYVofbonTN4YmWIjtFriefxIEUm7Uy+fX+N1tF7YtXOlx+HW8D9cg
0KxtfdHXFwP4nt6VuBD/2QU+7HyK8Wc9Ky7gNeuu+hZV9R8u8LtfSZqWNG1hW3yFj98Api+/4Fxe
steGaL9xT9O2LM6ff4vfPbzS0o62LZwv+uPP5KetDya2LS+qOxvpy1jftNYfStHlh/j4pkvbkVij
hbaU+LBWaS/VQZ8lCCJGkh286myY+saBNZ0EwREnxUwI1pj/4cf73e3/9aIflheaxH1FT62kNfW2
sr3vn/9qv701v3ylD7dmYs41ZH1aXuhvq+DKj2iUbdru9v9wFUnZwDCHqZ37YWHJAx1TmQbVhcZR
dKvDN5m8zPYfdpLf/lCKGY1HMLhQ+sMbb5s0uku04heVHPHSqz/c/N8+X798vP33jWrWTT/hReTm
MxSP7QubFQylz3+n3z5gSqnlKebMLj+UWHNWFrEtx/ISMO4bZzKKLECIyww5oad2cMT/6Sf73+t9
rBlRgap0SrheSlmSzQ8T8ofPv9FfJdt/vDMed91VclkjP7wzbpvBpO784lK7KD72IcpcvQOwxhQZ
n2X2HYzR51f87X365YIf3pcoLDKV1VwQXiW5G6G5zorD55f47UvjMav0HPYX8fHg6zg1wdk5lyCy
0hqhtFY/KsdduVefX+a3T8Mvl/nwxPHaO7ObcRk4CeSz7SHxAxiZRLzpGVoFXPjz6y3v+sdb5ZiW
KR2H++TaH56+Cl4CZsuwvDT5XeL/yPxt4p4rAPb9H36/372pv1xIfCjzmaBhj9FcSP+MirOQN59/
j989AY5JW8JyaISa3vK7/lJSmki9LKIA+XhBcBtyYnJG/vANPv5UlgU0zlaOBlkHw+VjpWRGpRBj
E9kXTUplNKsFm4n5n+yeFgqscKs/vEYff7G/rieEdDzuD2/Sh1sz+OAX6ULbF/rR4XOf/OGd+fhA
//vjFb0cuN7qP8oYu0bmixMSrMP0/0g7ryW5kaRLPxHMAhq4RYoSLApkscgib2CU0Frj6fdD7/47
lUhsYrPHZrrnomzgGcrDw/34Ob73xSSzeqhohaTuRXvNztZ7fWP+VsejCZW50y2NjrHzJeoncuqA
pxV30p5MRNCjja283AL/DEjD5xiQEyqmPtt/swWAsRRZkwrFTVDLKwMaLv7IkbFhZHXWcAKaQcjM
0qgLI5RpUFEzmLV/IIwG9JPiqMUf1XojtFkzZMuKZs27WdDGfW6o7gwbojFWn6ZaSAL1+AUCjbnn
hqYRNZabjc22trnfmlssDg3PRpS2szn9W2C9JCkQ3mPWvaj2620HdV4lG+IqnQzlfAktbmzZr9RY
pRfV7dpXs//uTTCXbPiC9an7j4mFDy0Vim6wr8quCSMPdAfTg0adIry7PpD5+L31nMuBLHaCnNVw
IeXMWGjTf3mEopdeSRNoiaP+9bZScKvG2NS2xvHRleWboygkUP4Sh5Wa+gjdR6I/R6I297qXyg/w
cwCILMue/prYjNA18QbzX3gLWzF4jKiCTr3l4S0tK4YwLlVc2W/fl1X8c6gphg0NwIbO29qMayf5
rbF5gd+cZL/UTEQmEzwf+uW/s+gecvPri7fmi2yayNE7My0oKBbbHTayKUcFTXE7/RSGMN8+XP/+
+gj+8/3FCJIYuWgI/BVX6MA3ld8VAj325//Oxnyk38xSOkZTbXfYAMgzwIgyfWXnwzOYd1//O0OL
u7Vr/TaSDc4TrSt3BtKs4Nr3obSxw7aWZHHdlcEQDYWGFfx76FRg+L3M+jdOVbVpNpH51+WjtBvV
oiN7wMba++/hk6jeD1s55dWlf2NjMVumVxWSZOs4OON7MBwburi7v/9iQXSh8Oyd/7OMRRM782M5
Z6qUBCLfbyieohu2VbRYHccbIwsvCqwwoaHJYxz6R1HNxF8HjYb16yNZXfQ3RhZONKKxENEBjCjS
JzN6VKSbvw8fgYbLVDXaey7CQrqgumjoddWF/9epfvTwGdw6AFXwaNO1OQ0hq/Y8wDeHcBJKDVBf
Vt3hHRKKTtZE/2IEqmUYOk0aFimOxbHw5HGgZKqDtIzEwRriXTDd+FCXSc8YJlGtpdOERZL/fAjl
wKOzGYTmqsXoP/m9/EJFKDj0SX6yq3AjCLyMM1QGohACmlygZIDOjdFwF9P1n2pu2eyn+Fs14Uh2
wv9O18DtC8NJxgZ1bA2o7LmhuhoD0IKN5nrvB+MRhZh/83leTbawVJVHx/nnhwbSLJ1+D1fE7zq4
YOvnf/F9C0JWxYZ04+IJXWWdp0uhobn1iOQpTQobeeXL0828QAhKdmZ+oWuLMCwwk8FCJUp3S2R4
k/sQSfTb71hMqAYZDWt+ky3fL3re2EWp2Jor007xuQjt/rs0BNrGhvrn2XUeh6lEx4rOCeHflr44
IHYmW1bTjLIrDQAWWqjfhPpjGMDFeV9KXUNaL72rwsd6+DgCn5iK38lWpuvSiakkBslx6bw6BNKA
53sBRFwB4F4S7tHTxF1OW9r1vXAZz559f5mxoUvHb4USyO4ojzPnxGEgNwB5+cHzNvJdayOBEo1K
OKUA0lGLXa0XEyzP0LW6Wj0ePrTlcLg+kpXvKzKzRC5VB3iiL+4UdH+jnI521ZWsb53blrcfGkXm
0LOlLZLBy2RGa4oUQm1Vdcn+F/0X7faIi1z2f76/zGHUfpKZRmWpbh/8HfOnCOizPWws9toUcaEo
XFY6yYxl2rQCaR/ocg+lL2cy/F7TNnt9DS5PPrlYuNtIZuBXOP7nu1U0yPQ0RdS5ElJsdD2SlvP3
101cjgETBmdf1gHJWsvXih/MPT5a0LtJ9OKhUVw3GwHQ5YnAADNkmqqt4yMXzh3yskCDb6lz1SQ/
ckntZslU6ZhYG+dhy8789ze3O0jARo4h03F9wnig56qKfJB+n0LQeH3GVhfFIohQ1bkGt0wrNODN
kyGnPUZDyrRqxK8OFLJqBL/+OzPzwr0ZjxIP8ajDuOFmjXZUq/gBePdPS01+XDezNm2aLdDe1nVL
kCg5NyNnvP0nRNDdKHJNmIJyyvgRqLwaytfrluZg+tz58xQkOCKcx11dFID0ZmqMxlQbVzfugNl1
9r3hQ+4Wf+79H2P0et3Y2iLpEABy6esUBYzFrqtR6yA5KDWgRe4Dmvzie7XeiMVWTdAiOWdIBJfK
wgEbhqkkbRnT7h4hrC5O0Ms5VnH4F+MwDSA9FM2EEAsvXLdhHpNKbVwSSxoQbqQ4rY11WRuHQWBE
6M0zmwzW+Q4QgdQFksZ+pkGyASuciY9atDFXa7sMTnVcsqGr9kV+NKrouVRhMMMbx49moX2wc6i9
OpTldWsj2ruMWokgTZ3/zPmCi1xpCMqR1EwyuNCdOiZqyOFBt5W92n+OwDrevjpvbc1b/s0Z9Sq7
6Q2aeF2tf7GsL1UOl2/4+bqN9ambNxmJX/C7i51MtzuM3iVT5w/f6awdosdZo0psjGTLyvz3NyPR
ZT+DyggrENreyTDlBnAumcoHUW9U5Ge3tfQCFvtsLpcTtyxrzb3f2kGl1oNr09U/iy4n48atvLaf
31pYLIo+oBoAQ9rgVuqvIX/0oodSrzemayWS1Uycv65zbjiWxmK+IDaurGTMMDJ8pec1VR6nGG0g
2pFGP3La9BURXDB7KF49VsoTDQgbg/wH/LScR1ufH0tCIW5fVlMt6jO0nCi9WxvFa2eqj1EmP8dF
+XGyVMTB6Ess1Xf6nGGEAewIk8a369vy//EDaEoQEF1BRLa4OApdoFGnsGOs6pQpf+Wu21fpsZQe
RPvVig5tAQ3gk6benBVi3qm+/o/VhT/MxmasUwOrI+QBJYERGh8hJE8bTmTtOLw1s/DtZZS0egSZ
rFtar0b2DTVUZNd783h9DtfOwlsr89/fHDraiXXaXLBimzQQIhgabCCA13yhbeBzDZsC70Uqukqn
3I8gtXDrau4EGWpEOZI7ybYOoaD/yvS/Xh/Q2hVv87ib7xGTeGLhq1D7BVTuTb3rwViglA9ySuMr
ij49HEIx/ST54bq91Qm0Z78IHJjSy2I32ClsKSqNnm7xGnkvmrERgs0338UZe/P5xS5I5tZTGlcH
VxRwRoKAh5sIPSZKSk4D+4oNEZC0gb663Hi6bvIyNWSO9uWriw6HkPStn7ta/mLPLZczW4lKs+iX
W2duTodQRyZPpVHoW2w9GJKztoMS2wXSP4vu8c91A5dbj49TC1NARtHvsvRPU6AgajiNmRscbflg
/LVRppAPyYYbvPT1sxVSO6S5+O/yOS+pSTCFyEu4Ma0hjgpvabKxIJdb7MzC8kGfx11ChwEWZGR3
fELjjXla/T7IMdIhlCmt5UIEtVq3hT0xT9GJ/ibf/RfLwD2ryeTXgA4svPSU6pAcqz2fpxMtpREt
7r5J0l629zlvpOu21hZDBWun0DRhmuRYz93ZQGe3qgdx5kr9s8lrIjtY5sa9e+lgdIJHg8cqQ6Ij
ej6xbzxm1elmHHR97oow3svtYz296iYsMnF7CJE+E/mGh17bxW/sLbMIkYES0JDUuVsqnSND4JLr
4bOW2rIjIF/xM0R+b59DOrdJxs1eQFmmFBqUBfRME5kbCZiVh4gwCbnqxN4Y19qumzNgKuUVi7L1
wnFCy2/RYmZy/NGoeRjp0fwXw+A9QRROJVQs3xQSpOxW2kuZaymWA2XXH3SdMmfw4Ca5bmglECOb
SB+ILBvcPMza+Y5QUX0IpiDKueISpykepPIho1NIGMNBle4N42FmEYeSxe5RqBw+JtnGFbS2Q97a
X0abWtiiDI19Iy5+VJoMeUfUOEAfjn6VfdIyewM3u3bIqCyjPkVVXpat+QJ5cwLgUYa1evRrN4DL
z6wIssb7MvoX2+OtkcWkwmIGV9WAEVjiJfRuTtcXbWX3sSdkE3eEvyCvfT6GeoRww4P31NXh9Tpo
W35o9fN8XJmTWuKinABbfzV5sAm5Aoddd1/zjdB39fsWkLkZv6Tz1Dj/+ZUERDqCg9v1ii/pnYhe
rs/OygqTFuX6V9V5Yy1TF54nm36bRoVrw/9liAql448QQVw3sjYGLgSDB8x8SYtlaNMXdUmyDLEy
/0dD42Az3H5vzjfO/zWwWGMBy2NH9FS4ivG11P7a8vP1Acz7/Dw2m6tS//n+PItvzkEEBVkPNwLA
2NRzOh12OZCx70Txet3MyvE2ZROUErB78q/LZF8O+DZvJp0uQIEy/FDR5q5kgUt58avXWa+S32yc
jdXVt4AvI9yAS1vecIal5Uljybmrz/LekJFkTgnfDwq4t8LK5TljzdMVsSRDkYHjnc/gmBdo4Q1K
OSNlx89Zv+GZ13aYprK1hGWQcFnmfW1a1FPL4JT4YH4fBzjBT3kbxIfr67NlZeEOs2CEoBdySDcX
0mPca++LdgsfsmLCYqfpuBPLBE24cIZwt8pB5yuNK74PkARkNydEqB28+fxiGaYSBxNAQetC6ht8
msTdzRMEZ5fMXQES7rLobWgqaZ2Sz/vftfabKm21za3sV+5wQjEaIEDaLZ0hLetSCQNl6wqkRAU1
e1q4zS381toSKGyjGYgGqMpYlL3NUEhd2aetC1HwLj54Yb0Rha94E+q35PLJLMy56cUi5HmYBq3u
Ne4IB33xGA7vIHdrbu02Y5VZhzmbK8u4d2MRvdpNXfqRxFyN6JP42Z9a+UOT8+3n7q0Ra+HZOwAt
udExV7X+Wu7abOPyW1lv4F48ueksns/1vFRv/O6g5kHVCrl2Je8OUoRq2niwbH1//vub78uFsNJc
5/tF8yjZn3uVZv8NF7vi03nUGzL5aBJ3F8ugQG0hD/DCuTUrXMmIjyuvdXYaspPffr359IGg5D1E
ilknEln4DlHPZGJZUbmvsu0mtzaccf1RS+dZZ1vgAi5ScC0cGCjtCc0F0lzfe81GqHl56kg30x0H
BISHG2XmxVJMil4E2aDiwX2nqmg3O9w6OxjgaoA5QueVtaygtEIyB2pNAEz8P49d8Pv2r9uIfv7T
98caLE4bJNGNLEed7o7vkZTxio0AZGV2ZpySDuiDj1vLMA0GCLMvgRi7dqKgDDl9kU3t5qoJPRm8
dlUiQZK8y9osuiR1qGUyqEEEHfVdhTRAda+3G5Ha5Ynj/UcCmRo8NnhCnS8zUikNpEK97CLRfkiM
Q2SKIz1zN3tYrHCBMlUCH6gtznWplShpSaUCiAXeD/NBGg/F6AptI+N56cgxw5tTmSkbiGwX3i/3
DTjY/Elxczm7FzovwclPPpBjRb3JCm/fv6QjyEYQ58BtIi9uDcvyg0TyaslFFA1iC+/L9Q28sjB0
E0L1z6tWnXHl5wuDML1VymVhuZCbvrRQuUP359iy9HLdzMpGPjOjLMwgbjKmZmm50NA58uR0w8aa
rBiYO8vIAVKquGyOaA144hKZg6hVv5TPSrzx++dZPn8JcEIA9dFYpnCxLgNNT4VPMUPq2k1RnWyO
xavIIfE8CtQDhr83TxXrDQoZmgXKmcszL1t1HcalChLrgIBL1N/f/nn6k/G52j8Z+0WYM+lqMHUC
edEMYiTqJ1vZ0rWFePv9xYaykIgaYYM0Xfm5gpHMolHu+gBWTh9hDckrMGSgYpYNmOjC2Bn8ALKb
oazRI9sTI7FdFulOSm6fKsBbxLTCoO0CWOf5po1iKYWVrRRu/Rh1n7xxo8y0MlNnn1/MVKeUUSjF
tXBjx6TDr9pwhlufXxy5Qg0rkSLR5Ib6HprbsN7Awqx4DshRAA2Y+EFKxguXXkatPkV+NLlpe2qN
T1r8fYhud05c3WSVifznJP/8E97EaaNUdPBxV0COI8uBanFnIjE4bCzD6jh4UxBtQmHEc/jcSKCJ
eDKSSKZXEPqlwR1qdM+6z9c37aoRmgW5/wCLUBQ5N1IgNw0hsyfcIv046X+8DinxLdjhug0bxCGQ
thmyd26jjWpShDqwQEN59GNU0ieYSLd4FFZO35ynIKSiFMLBWAxkSEsPrfRIuCL7mytPXvDgSSCu
Xq5P18rePbMy/4o3Cy9GU6vyMhCuqv/JBY2Ix+vfX3HnNpgai3gZOyT5z78PLSDg8CQTgKhPWvRF
qh/s9EEdkSBDuiDb6j9aG41G4APUkWflRRkdtTrbjNGMcaGlPpi9/XVstzbxSqXc+N+9QPBIUSlf
Fqm8jvJumVbCVcT4s+oViOzgyp+84j6hiB3o5b01aAcjNw4K3WkVt9mGW17ZfTQxgO8DNk48uazF
lT3s+5JmT24lvejjezV4gAz8+qqtzSPVBNL9NIrNa3e+ak3oFVLmK5NrROaT2jUfPLv7et3E2vYG
BD3nk4gkL2DWyA0YfpXMJsqfCgzehZ05/ahTIr097GYgFBNJjhB5L71OwyroRdnj/AXcj0Vmohkw
ousbquGuKIYv14e1tjiU5udnCnmBC5YuK8x4ZcAdSNtDuNMh9UjCZy8M9tetzPO/CJIA2f7HyuLG
sVCv1itFF24q6e/TvHWgv8PaDyls7gyx4SIuh/RP6A3qk/5B0rTzZnnjIpqq8hHPCiY3apHOqOSd
rKUHRXq9PqRVKwqA0jnYVy4w615gUMSCVdWFldd37GD6NPWZAamnv3ELXfTIE9wLQr7/sXRRA0Zi
raBbD0uygqTss2d+tdO/evi5ruFHb+nnC/4/0hSX+502DxUQNC5d1i72e4sKuYY0y+j2iQN3G9K9
qLlOW/XntVmcexdmV8sbY/nI9xRjoPdt4FSFFVgsCCerT3b06/pSXXoHhvLGyMI76G0JlUE6Tq7U
isep6p90td7Y4KvjmC9XEjqA1ZdONuyjdjJqfXRN+y6dPkrjx7a7u3kU1AIE3Tc6gGnq9efbeorp
sqqjOj99tCpU6BV9w02vzJLJw4KsFHhvHOliluxaAm9sB/lJh7zeklESujnspKgsgyTlfp0xkotw
Sqn0KOUVnJ3aZD9mx+Dl9vl58/lllhZ6TLypyecD5cWfjkbw+V98n+Zmm1QRt8ASqowEUChHlpye
pqZHs0t28o2weW0BACj/079FOs1czo+fJhWMK+kpdmrvNc9vfgcD8NC4V8g9krBbFsUnRKZMaxDl
SZmpxmpHZFv9jJexExZM8vGkjHhrL2/hTBtQX8nl8qS3uwBuWvsdVKYifcoiYLAbt+TlZGEL3N9c
2pEv2SXVLuxhKG8qcM9PxfiunLZYidYMAOmiPAUWit6wRSCoQP5WB5NengJE9uAMgWJjYwiXlyJ9
CXSW0uMCeozk1/mBbhv0qUU6lad9bX9AsbFF2g/CkJuPNVZmOgoYCEgdLBEKqTDD2u/t4qSlAsJq
e8elcevBOLcwb4s39+0A/bAaDViAY33Xh2Lfb8FNL+8iLFAulEEREkMq81q9sYAANzIitihOZfyY
5kDS7uv2EeGom8dBWYEU4UxCpNLrdm7FH8GyThzzU90UR1QNM5jLb7dAVxA+FmgKC79wsWYQBYjm
WOVJRagx/1TfHAVbiqrjpGW6WCmTLD4vefkkJ2GYnlA7HaJddruD4vvUIE02FCnHy6dq05h24iUn
pPBQdlERWLy/PkErC63oFJ4FkLp5JRaHTtYhSxkbIzm12hHtbgTb7XifbNGlrFiZsSv6zK3L/9jz
Zf5mO3mGnCRW36HR5EAn/Ce2f205j1UL8GaRnoAyAG94bgH5jrwUxcBKqI+F9SMIP9PjT8vhxnSt
ONw5/zFjEFHBIMt5biYmCz3oDVeepMdPUa/vpV7bl419HARN2E5Zv15fnhWfeGZvMXFJUHpdFWGv
C8aDgT6G2GoEmL9w/lAAwcdBJ7NGFpKu0/MRdSKahnhAPssrjxa8/5rllNrd7aOYG3FNGTDf7HzP
bfi5HGSZJ+endvyuKH+mrUbvtTGAzLFxVyivk3M5/76cmGabWEp2Mp9V5Cyrd2HiXh/BqgVcIZlO
QhqYhs4tJFE/ofxXEurQ+2NBZ26jKTJFW7XctV08e9z/Y0ZdTFQZ001V6ZjJ04OWfZKiZxqAtijA
1vYUtXuq69TxSTwvjGjCKqy0ibNTaf9Jn9utTqzVz1Me443GmecePJ+qKulMMA6CDWUTkfSzAGGy
cf+tPNBAINBvz9adn+3LzJdQSgRKIjk7IYzhyO29bnl7v/gTRdEhlRCipPrTF6hQD8VGRL22D+Ye
WXzAGk8SCp7IMkw6smPTH9V+kcsvyvj3+lZbCVLw9wRzwAZAOS6717UgbBFUJOo1EBmWc/W76cd3
0LP/tkrFsdEuvG5ubUTzuYQIUAbPsXScWsMDp4Zp/tTRzaoWORJk8kG1/40V2sHmdBEp5CUrRh4F
XTKWWCm7JwtB0GGvbPVHr50dk2hbh2KdDsBlcDf4iRSZJXdMm74D2XEISzjv+w91vwVOWVkg8kS8
0WX2n02X7vkG7xUtA+04BqcmHV67TN4TCjrClxyj6Q5Db369vkBr5mg9mpsD5lf7koPZLht1rOMs
OdmpK9hv0UuhqM7IP8L7fN3UytEFg6yTGeXZODuH85HFQ0qA3OkEA+ZXw+mU2y8zWkXgAKObhyhg
uQm8cfKqhmU5JZ9DpCG2CLdX8q5kCtlc4PagedOX0ZKfT6xMRVgcGT99c5cO0Z3VpLu4Ozbizkeq
po4OefbBU7Yi/pWtd2Z4/vub8KYyzBp9Sq84DVL/vkFKyhzUpzz10Nbdct7/3JWL+xpbkH7PDdyE
touATSBhAwUTkbkKzxiab5byXuveRwViuPbBsH4Y9mc1RFDSaHbt1hFbiX5IxQr2Bn5d4J3Ox0lH
py9XBqJVhfa7qd7Z6hNtGAcTOcry3u+nDZ/xT9rwYqgz+AhUOYWaZV62Ku2h8Ie+OPn5p3GodwXE
m2Isdn6c7hL9j+Hfa+UBWQtHgd6rKD/Z6iG3v10/Ev9gLhY/gjwqDn9Ops9kpudjDovSjDWlr046
UlZV2dYOFaq9F4RHxVc/q6lybGv1ldIY/aeoW6ni0En1EUb+T+nYpKRds70cwtxXqfmP6z/twjHw
RJ47nufVoCtZWayGn6LWg4Ji+dwPHw3Vdkb5iG6QFtwJ/+ZMFQa4k6Bv5vySr1o4BnUo+raq2uIZ
MZndXeHHG0u9NhTeOHMZi7wuLuh8ko1RGpXAavi+7OQKKk5Zta9/1eWPIP95fdIuXNw8VYL3mjFf
4wzq3FISR406Ky09G7sJFestuYeLE8JzTSNfNYPAoG9c5jD0TBnlqTK6Z139G2fPiF+J6q6XTh4S
K5m2cTOsjAWCSJ12TOgiZkbX87EordRXqpFXz1l1L4lH+dPNUwWcCrmSWUsEEONif9Vp7HUaIrbP
lfrXR7N3I85Z+/WUjsBUUadC2WPhNOfcvRUbSvVMs/avZivg2Pr6Ym6KFq1BM1Sr5zL9sTPUjcze
RdBEPuHtb1/EuFrU+B2yHNXz92g8Sd/79svtU0/+CIejwfhyUdmV6j5Bkcoon5PsGwp/u1bWjtct
XG7UuY2ZVwCJVZLES9+aQyeDLBOLG9jvh4Gw2Xjqtd+q+W6c7iVkp65bm9fyzIkSJXEpgwfjlUma
ZHFpSWiV9RaaTs9Iejhy2uzS7KibL95WN+XlqmMH6BxACI20yTJ2Buti553fVs9yeMjDQ39rvnge
xpvPz+bf3PODEEmdJXy+rZ/C4iW5mYBr/j5ycDP7ps25WG5azY4CH03QZ4GY35D7H8sSuTM53Qk0
9mLV+nx9VS53MaAdIgjS0xgla3I+nMSuG9Ofhv4ZXKMj939884vRb/B9rqzITIpJ6A8FNGx4iyH1
kx8TVkbDc2/2ez2v9srX64NYNUAwzpTx/Yv+CR9B2MAI256N7NTB+0C6/fuUhSGjnJ8tkGUsBsDU
laMlYv25OdZ2AV7uZgyVQssPiBpOuyHgu1yswpTGyaiYgf5sx9/16DlMj6o4bvU0rCw1Z4+Dzpuc
Dqll5AbUfSS+CbXn+gRR8r6pU7TjNi7xlZU4s7HIK3SN2bDbsBGGyj7sv5Rosl1f6xWnNbdkUB2Y
q1kXTzwNRXZaWrGAYneqfuBiOSbZHzE+SNohFlsQh5U547VFQxOdZTNP3fz3N6ddoFQPLEVVnq1J
3MdiD0OZ1Ph314d06RkB4IJGoYAzQ0uXntEPijRTEHZ8luU/gxLv+sHbDV1IGqPdWJ4VS1wp89th
fhtdgIv7ENAJuZTxuRkVRGnKvureKZ6pfI/70N4Tfnk3xw/0yoENIXbnxUfP+fn8WZM3csE12nNQ
H+ru0Gy1zv6TDTu/VUBvKagYwMdDeW0ZoFSq6Q15nqnPSNPqB1/Sk12Krgyvgqp+P6WTP1C8LyCc
htrc30uD3D+gwWc6zSSX7ybZih+KLA1PclU2yFFW4R3vU/ODB+XEk5qiLXA3Gkb7URZN/EEdvkMq
Bi7XuI9lvTkmwu8PWUUiMBSFmTmeHtUfUZPyD4MupJ91EsunKDK2CMhW1pCaErk1SMF5Ey07rm3Y
FoQxVeqzBd+CnXweFQVZgrux2fDal6/MuXiFKWAWxLPsm/O1GxAB1ttQU587PXTU/lML4kKzfo61
Bb+DD9f9U9veKemDUaIQtJXO5QGz4ktmPObcYgSJ4wWLalm1k9d7hvoMRuOLUtgoj/siuR9CLfJB
aConL2/Kj62BLit7WL2rlBGe4J4GR8ee0iHd2YMYlV1kG+XdoKfJU9k0P2vL/Cli8J2FntjNQU59
88eEWvkLOuc0M5kB5eCdpnoe20T9ZWi0foGxUx/QtTdDx7aHaB9VUnHo20y6sytjOAVDO5yk0TZ+
aCRVSqdNTOnYyIVMZ5T/tyiDY2tGkLiFzFFZom9IFazadb5J8tge5IfQi35GUhwg82hUjq3FyVGV
g/JPPMjt0wBN5rvMakjIV0r4PchoxHGCcVTw3Q0xQuJrxwl90WlXBvr3Km10SqZm+Mp2RnkaToln
2eq/JH2d7ydzir+mtpnv21DujgxfPeJ4hh1y7NN9mMTCsZDLPBSeRPjXxC8Q6vhP9SiJg9pKP6dR
syqnayYlcEzfSv8iIBs4rYGf0uLC+FCM8gsak/FLBRn2vVxUys7SWxOR8mQy5H1Ao5t6QKRDLr+2
cWO/9lR364OVRuJOLtofcdl9le1sQNp5VN5ZNpPuZLZAMrMphm9RkZssTq5PNCan6ctY5OQBFMn2
HkZVrXepEmmfzLDXcseqsjTZZ5lquVqr9FTLghQFzhTETixX/idTzcdfoej+FJVfH8ui/p5N5Iid
QJV82dFEQIUt6awvfZF8GWrrqzJNY+DQyijcxowLB2QqdO/S6O/FlFmFk3Y+vJaGPeTVrpWk7Ldh
gU9LfBTSu9rLTiH5ynvNrj7Tc/FdlwfXz6JA2ff1gKil+NPIfeV4uTF8tOupb/a11er5+1rK27u+
yv4m+CrvSFMLVBd1p382wq5sdx4q08FeblRIhf3Oqq2dNYzhM7ih18xoMmIsCeHvUelPcRV+l0vT
RTe0qB0pyl57ufg1BCXOPw60XRbDQNPrfr/zEDN2wiJACKQwqgcb5VlUFMIiOyRFFKR7Qc/lu2YK
wtIp1BLeFV8tHBF63cEwovAujybf6dCE38s0xf8tEDB5iOP0JRlxFSKPtUOW+1/bWlK/GJmSP4xj
/bs0mrpzjMLPHotklHZto39vfXUy95Kp1tZ9Gk7yb5yPh+AuUvFEeM1Bgd+6cnHHcAqWEJelPZKy
U4HqdB6G4T7xScxQy/ySyjSE3MML7AdQHcSt9tEToGumupqcUm9y1KtVpEY729ibSfjXiMpsb9YR
FnJLT2D0KrPkCKpmYivpiqP04ikaVZE52qiV5UM9ppoDzaG8M6K+3GV+CXtekiOcIEM7J2ie2pFe
bfZijF0lwFE32vATKuXyzkhSf9d7mr6zlVJVjn1AzXdXj9ZvdZLq9KmPq/cxOg/vsz6LEH3Oqxcl
TZ/GSHKR4UNAcOq4sXa1JjoYVMPP3pB8k60Ix9OHujbt9bB/LWAo6x8rK4ye9K7CrbVZ3M0avPC0
p1EUeE5s+uX7QhW02sV23L9kIvX7h0aX/PteL/znEeoQiT65tuANomdOLPnqHbe5/1A2aRYeIsls
vTu26se4EneNF4ZOq8SvpoDsgRi02hv8AnSzi3wXxFKL2oevhO8Vawg+VYMX7/uu68rDqPfv+n/0
4rOwEMU+Gwbrl0IEeRwCT/zyqmObHDvaFg7C6zkA0BN8HCJN8QCsGT5kzkg9VaGShvs416uvVqWO
n6mS/4QOXbxLm+5TlrAaEiJYryD2rB4F+jrY2bGJYm+h0QQfoDLvTH0y7BJAcU++biXHRBfDj7ap
vDu1s9IXIQ0vUxZ9o6useLCUUn9SEkN9sso8OXKcpV2nd57DHdo4kSTCPWUDD4aDbDxOoAefpNiT
sneq0XWogKfTTyi0IulOpbqj/C5r04JRstGUfdwP/b7F2ztJoBl7KujavjXKEmxeo09ilxi57fS9
ZjuqlfzqSrXfJVKHc81ofXoYikBO36OhbImnNgWnNgLeqPdVImk53Px6YB/ydNZkR8DdCRUDFfRm
gCUxLJAiqO/VdvyWjwliUymsAIUype/8qXqq+6Bxmi4BnSonP20CKPiqgo+NOSn7uqvUg46O+Yvo
8ax636GirhXSNy6Ov6MWhgIZ87zdW8pYMcMdrx8nawVCwarvhfKdyf2HhnCSDPHdOGYp+zTwc0eb
GjXYNW2YOEFm05ir5y9iRF/YMS2yzGrjDXvAVPeRKe2mhOZvGeH60OcnChV5vD7p1btcUpVDGCgW
0oVW9F4d4tRJ2uSu0D2kklmXpuOHcVW3zyD0xSel8rMdXescUq0rIZaJICx3yqTJvsC0mxyLUSgH
PYw9Nq1XPxvDAAOoV5RuDybkXoUW/wnwsH+XDFPgWE3/d2Qqd9y4iKdTHf5kwHxxN6fU96mt9gdV
67uWRfD6b2UCt5+Qo0+gt7xDJkXNN/xg/y2Jx3GPi84fcyuoT1aR5jgHUyt3ntnHH5RknF7DIMnV
91Ir999h61acqarUHbBizlsje9+qKv0l14Z+NHAKjohDZdcNCorhUhs/GDXTYZvtb01tTqKXCa60
EjiUZD1bRYQ+TxsY1S4cgICo1OtIWhrevaxW9d4rgnwH1ypS3p6tPI2BgeaRkdUPuOHMySIrP8Rh
ZX7mLis/9GrcPuoxZDOxwuloldyMdimpiLs+1to7T4n7d/assW0Fg6XweGsmJ7Oy8j3N99o3tYu+
NiiWf+mbKHf0wSrfJfgQR4kiWhVrAqfCLDk5A9HcJ2sq7eIgdYM6C5xnv+tGmHt+Kxd6jbgvisHi
t59Q7953hfisNUM93EtGFzcfO00OftUKoUynVo+VrbiNloZP0KPaFPhLe4rvZMRKqt2UV08iNE+x
0cdsZTlxDL365lvNpyIq83vJTsOdEgcIYb+z9AGO2OGIo72r6rZ7iA1J28vSYDxAH9ig8Q2/SiU6
pTuGOcx9lTzNWD2ubHVM652SwZ3Q6ukHf0Ju3dOC6jBIcsf/o97b/o+qNtNdW0rVgS0CBZKh7sOi
iJz/Rdp57UaOLVn0iwjQm1cynbxStqpeiDIqeu/59bOoO7ijpIgkVNPoBhoQwMjj4sSJ2HtHb5nj
nuv2rzJIv7q82yEpksKjoAgWWXs1NDeFq/3xlFS0x8iFjgKZ1TbKALZTmJCrDnzbCjsGoee1Q75j
vMnb4DHv/DdowPGuz6OKcmD1qkRF4MSy/n0ctOAyqrW7TpHRSTPzv0mWmrehJzZ/4GmJ14HpNk8j
zcr3UpwibiF04XNKc+pt4orDwcv1ztoOaiyGNzSwKGwhsbwrkSlHJxhKvml0GW/SstFqW8kEQq8I
GszW6gbw1ybXmZY2GcGbQKOfirvyWz5w19liofiPKirKgyMEhfKz6YzyuxxVP5Aj/tl5uusko18R
toX00eme3CHrH4qyJurzcS/XYlW3+SaO9Fh0wrDrS8fkQvrTm6O5R5G9/UnIUG5IZWp2ogZUEcO6
LLa+JxRbzY2HrRXJ4RXiDuWdnHTifVXrwa7Qc41F0KPICb0qsew8GNznqM6Bs7pyFRvXdWNksu2p
7ThuPEOQd4Is/nX9ur2L5fS51PVki9vlwSAGxUFKdRcdoAywXCsk3k96o9dEqKVeMjuV5e8z3JHT
gYj5oQpldsWjAQG7UfD77jpVk0J+inM9TQ9I2Qb5TieyRcHeDXdRXESbKPCfqDb/ySJivEwLHUVr
Bvxdw2vCGv9aVlvjwjV8jcGvj1j+bRKZ0StoRPN6zOVw24eQAAZO82Otj8TvWVH/CGSt5rP1fSwV
FnG9UfMAGhonrYpE3WZxgtZi6ktPADbMei8NYRAS9KWtJ1xFFmLSMTe3IDeEppTS6qYoCBjHdOd1
ItywRtC/tyzQdze2NO9Gq6mzGKAvD2LQZ+pF3kq3lPFbRDlbJXMStREPcagpzdY3S5Ke3kD1EPaC
elvogQk1L/4thxrBLLqTt5IVdASDnX/ZeqDLbIns7IvQZN5FoLhet8llBFuEVEckDCZMdmkVCe6G
dqD+a697pi0YMfMAKg0duTyDgiMp2daSxZ86HdRFyBgEwGpv3ud1ldtV6RdghMfAibzwSZSGwAnL
9DER6+eMktalauXEd95Yc7+bleP6SXKXiUnq9CQtXlM9vR9zn0BMbAxHb0TOs5/5FxL3xT6QcnOP
nonMYVbMDcj89BItT7F8gNgl26bqFumN1/lFcotgy0Otiz9EoPXNtevVqnl0RRGlrVFsYtst4t+J
1jyJSvwsF6XGflXbV1/U8mczrqTcFuRhfM3Vpr9ti/LaTDx9w0UZsest80cbjK/kEFI/5Q7MBfHg
6ZrwI0xD0SaRBNchMArZ3wVGlzy4SCK96h6/Xs0y41c7NiQeVOWIYrm2HYb8JQubwElDzkViVm9V
a3qcsuxV7frUkUbegn5fZLZRCNq+0OPUqRT4Xk1viU/Evc++qQavyPYbPxGw8y9HTSq4QCsjtuPe
zW7dTO4bJ4t5wcawkLYx4JXrBuExcSeNnvuQmamVbujMkeaHUW0eqlSPuusgmiRZY51HnW/BX2w6
901qh7eobq7aIkQFXU9+Dsb4mJG2iHgw5W1y0/jmb8VNVTspwBJvC7/hOupEiZ7hugm+zDRSRA5N
ZM/ALtQZC07LAfnCqjMD5phaXGiZ+EvstV+q1YROluIgtUT8JVcQcmVckT0GTAal1wQQRO8zZ4Vb
v4zgs5xhamYJcK79W6ijYMea4TlDaYy8gErfu67TtrnMFaFR7KjLr93REyCuakCsQrnVJHqs6q99
DodECob7PtaNDU97nnpdEOJYrKdSdF+FPBBsQ4vV/RjEuTOMSnwYO9PfZaHb8NOC4qh3acsbPp+Y
Nm5Y/kCBod4EIxE271Mctj9kt72pMIYO4mk0xu2T0I3xz4iOct8gvqbtAQG28i4Eam/LXD2t0xnq
44hs2nOBTMfBILMXOrIvRtfo6mnPeeQFnHC9rIFr0q3LJl5UvudgPS9Gue+ajZsJRrGjvbm+b5ti
p+Wp+MqDuNskAABvW6Rit1WSVdBOFOlnnNXNcGg92Pq8nYC3engKbkHLtmqxcCrTGvd5b35j6l2b
eATukEmgOoziUxar3SEKeP0b7YGX4M4KautSLI2Orh9u0NzWdVSq11bWjNtGC+TLoDJLB5xFuVG7
+oWSgXLQBfm75Re93WfWs98yMCXSbN3Xrt1QfOzcmgA88n4bVf6dkMzYjr5iXXSlepdbwFR6I+oe
c8+v621ZirFTil0ZO4IopptCofVsafKeqQf3l4F+m6MJMYKVanxIYvkgF/ohE4akdAiRC9vQx21B
YGXp8UEpv5nKodYrWxq0N7n3yl1V5NKV4vtAcilFvGlkPn76Rs37OxW9ZqPHk45ynN7x1HyRKy/a
0ng+IeKswl1nGZWNPF18Te72MRgK8fsgBPlVkhhGsunc/KckjN0evxocSn/Ub11V7Y5d6bk8KZFY
Eo3wKanH36GXafsWzfbBrhQ/vA5RM3wOxyb7GVda/2TG1nMqiLEPnFAn4xYH7SbiWDhRLVkXRSwk
mxCFrswm5az+drlEnoEhtdJhDMPfORHCldcr4k3gkRHtu761RXzM1Wjm8l0tJSq5moTmpK3qos9s
Ct8subtXx1Hal6lKB+awDq47GSFpFwqiHTTpX9MX3kotU23LDB+NCGG7nEh5A6X/l+umSOu6YOjc
MTAuPC3R9cse4boXdSTfVZHMuWh4ddlepj73TalHm9YrTdPRPKm+U8twRCNDy4kHLMEnfZoYdiO1
OYL5Yf4cpB42feO1teR208am9NB1Sv4WNAWtdFw8KIIR4/gt51rY1wpP213PU/BY6jLvR13P89+V
EqGZWxUPpVTLKFGjWu3Uod/VjiSnT2mk95fctlS19QIRXzKYO5H/SDcV5GTyX70X4Zz0tmuOTSUX
35BQGhH8pNW9VwrWbWI03i4c07eo5LkYwrQ17NJNevKG1g+SAqHj1Un1OgJ1vNN72fMc03RHhkj4
cqnLRSDSTcc1dp07dI7YhPRakM2XoSqDN4sU6D36Yq8k3/XDKA+KQ0p4xKH4g7odXf1VIocXjzha
ndYGaEz60e+mlGtnsMIqJq3QhsGmy4XhIVKq6M2YgDiB2+EULU/5UfP4vBJGs/jjNtM2ENV7fne1
6UtKDk5BxmwjW027BSdXPLkWD1uptR7k1nedVs0MW1YyDmeadHasBqrT44R2tZp5P0NAQA8oetQP
UlWNO3msb1q9U+6BdoaN3cnB9NgQIpXtpfQ9bpdXcdGW0j4NRnIgwNiB3eRkqC5HhZKFKibDPfxR
80bt6CQ3JFq6n5zHQ1121rgJxdS0Y0tobVLPnCZPQSdbAiSlO4WkRLvz9bGlIhySO9JU7oPiNEc/
5rkqEWsNyqPRvo7GtlUOWff1Ci9yPmB1EHaBSaXO6paRYRJtJJFCiXojhQdvjaa/VMsAOTVVjyX+
mcMSNXJYCrkm5TERtpXmSGvKywvfnzAVoJoguNBedYZQSyLRtaLKMh9r7RdulY345SX4+P05Qliv
jI7EG9+P85ac0UFNLzwycOeNrAxCmYGNyM4PJmkfE+TGNVeLsFJmXfo8ECN6KoA/hRE5/f1DLVcm
20NvHd0AT3/55q21oPj8dfQfoTeA/KJdL2Jpp183B0sRlKBRHgFFChdmcjg/NwtVv5PPz+aGJ50q
Vz6fF/Nry7hox4tu2BvRGkhnbRSzc0CGkrqHUCuP6fh77J+CX+dHsfb5WTlYzqvcAz2hPOb1gQy3
srLCi5NEvR5GMNgAXZutAQp4qR7kGr9e3JmRPeS2+patifEujQHGBK2ZLJ6Nn0St3FzyozwEDJL0
3JJDZtPb9euzNEm4THqwk3zgNMwPGzUIK0rSaEI/quQkA3WbZCscyMUhfDBgnBrQw2wMc4TkHhul
tTtz44prjIIlC1BL6MWiQGJnMKcWhKJVyDzJ6uMLeTRbd9fKw0vfR+hm6uk2kT/mQP/OMqNAyRv9
seM+JIo3OmFlEaY5mAELJsASPx/w8eeOvk2kUkdVa+Ox7W5Hb4MeSbcvH6z06yfixMwMRSgkYeRZ
JmZySgcbL/464EMGsKvB6oJF8qnPT5GRAvH9zCBo1m6ifqMle5WScUli5vye/XxHg2EBOwJhABo7
zJzTBa91SWmT3OK9oY7B9aClj9QotLu8adUVS5+JPwDWgK/oHELYF5I6273K9PBOTdF9lO4qQ0Oa
1wN68TtXn60gc4TckRpSDStyEJ/3GyAWYAiwVzAsz9llbqNnptHn7qPveXtXEHbH89O38H041RAX
pn5caMvNsBbGIHax7ubBU5F1t6mUXCrSiuLfmoWZU8mS2qrQdgyeGkpK9VbQv4yLRBoKYNkEMEOX
0pytSqTRE6lRouApDPGIziq/b/H3I/auc8MClpsz1qwmb8QYQbxHSQYJkOxRt/2HJfhgYLaDK7dX
86HAQC7uqidRXtm2n38/wRn4bMC27/3iZ58X29pVMrIDj9D6ohxV4S/7dL7PCqCXO4XJcyZAJHlC
nXWu8JgYV6m078wVf/j5gINGfT92kxAsojWnB1wWahpASFr0ZI4XqfUU6rt0uPzqCpyamPnCtC80
EQxA9KQJG6hNyZqmy8ISvPNP4bhxf386ZB6qxZGW0nxOFS+Sy8z78gmwJB2cKCBXGFSfoGht58dd
MgrhU/rbB93cfn0DwTEH9YiDwPcZs9mJikROisGKnhSSg7KdvX598j9+fvaCkNtSr42Wzyfpldnc
lMbKz5/2x+l9OlHk//vz512MVaooUavyfalxcoOSrGyTnqRa6ATmmlDgwl7llQj4G/DYpIE1O2t9
qOt+bCXpk6E/Z01r97Q3W2MmfY41Ydt8sDFttg9BWpFUiKqAn3oStnkX2O1WmlI32y8vyomR2bVg
6inEfxcjmULjtPBqTL98rzEKNKgg6sKXA4Q6G0WhuX0VpukTDn07qsOlGzf7fxjDBxOzxegqV09d
N06fXqrhpg+/fK3RdQr5H9RtNC6fuVuK4rbsPQpcj0n0q84cRV5BQS74DCRGwWZbTBT89dkyxxn4
hz5z9cde3AQXIAG+PDknn58tcCTAZAXurz+2Qb9DBCyLhpVztzgApFKRISFuAfl7usKxHOhjO3ZM
UAm+y6CZTbdiYfqNs5MNWoJ7ja5SpE7msXjoVhLJJ9N47ModoB492rnt7vw0LRw2mnrwniDF8X6q
TweRAWKQMwo8j4jaOmp4mwlXuVc68Zf7FyAHSXaGLp6oNk7MylM7OdDhAGlI89EL8yv3MlmNkha8
4ImBmRP3Zd8vB4qVj9FfUFR1sNMCx4jhiq4cunmQDN+CYji6VbyFJ1j0nB3fSqpb5b0hPNUG8ZhM
jVW+FJoXA+pC01yM1rAB20Iy1j+cX6l3FsGH3TARSUCXAxtGCws8+zzTldaBInlurzwNPaV1aJmR
anvUf5+tcVD2AQ2mSdVmL0GtdW9uIjdvXaZbV2neuX8TS08uU1d8yWmIsUtk17IFZZSpZrWgbxQB
JGFdVOhTDLFvPvh1QQ+zRvbvUOjtaPGO1L6TXLaKA8ukKzzKsP2zYKaUZ/NqS695a08RON9LjQIg
DtDVRUWtntYeUQ88N7Gi+Bp4nf/QWdoTtE5xc35ippX9OC9TL2TghuC16VA6IatPt1bsNxktR0L/
aOm/LO0QBk9JcKmWll1Yld0Zaz0yZocSqRvMQZSY0qaIo83Xv8oAUHpd4dN89UIqaYP60itfi3f+
Y2K6OlhzE+bQ7LBEUlcQspneEZyeKT2m4de4A9P3DdwW00VH3+lUns5YKvnjYFFqvS/Ae0vqk9x8
zbe/GyAen1ppkjYlK3hqIE7TRpAr1bpPuq24M9qv+fb3zxPQmuRjJXyvNjvrkpkbg+Rp1n3c3l63
2j/8eAimpBzR6pc/KQX2opJKYmZY93T3yLTXLll5Ds1c7vTrkXIkZY1bRylr/qAPdSFUBr/zjpVm
u+FvRXdkyy69r4X8n6zMrlfP6oO081rvGMfpHpTPT6OMvhYh/K8JeIcEzSSL5v0iW9FtE9TuvaM+
DHuKmVclWN3zZ3t5rv7PxOxsJx7aVWOPCU++VISNqTl+uq/XchALR3qS4SJvh3wCROxZCthS2rxo
YQLfx6VmDwpiPRfF4/mBzIKFaa54oyLBC9mdEzHvcCuZbj2WsI3v69pRywMlsvPfX5go2laQHifo
4RUzT5InYmBGQy1y4rI3UejAJFzmrex0XxQ0YhzsXWRhJFjLTJQ5O3p9bGoeuE7rfvxdR3fxS9N+
+fRhgAaUEuRc1mQueg5QOC01zzTvU+86uCj0L+/Z6eKeMsBULLlGZxtKEioyNbFs3kMlGW608OL8
MnzaSVBwSUK8c4holzCvFvWaYLpxUMj3TXalvsndlWR+1fdhASYmhHGUviYGz6lrLYXeLYWhUu/z
0t+oFcCB8Wv5DoV9xBLDmUS+lJrOvOkD6E3TL0NJvU9iu00uEnNlq75/4OTCZoU5ZgplHbJyaB+c
DkFrvbZK3Xy89+NmA2reDv193QODCy7TYgCMeBsMj5343dO2pXtwi5UtMFcymQaIW5/kZSSEgOQ5
s62F61ICRR3vJe1BLeWN72rIFVyNQIGIZO7KcmP9Hb2VnfHJAbDveNTyaCYEVkjznA66kwRiY8RR
7vUUQPJVVK84mLkDeI8OFUpkKD0gaTdfNU+2cMZGqzwF2tW3fZZeR9/Ob+35AN4NqMitM4yFJExc
VbUlio3yJLbeBopV2cqb/5+F2ZO5SmpJVn2GQGstYe/+wwBkVPw1PDBKP1zupyvgpxROskri86qw
D0L/sBK1KQtLgHIB8hQqchHiJ/ULpQuonJiF8kQnU+TP3Si69Qwpf5bqzLsXNcQeBW2keV/mhhsX
8URHi3LtBlgSQIa2M6qdoTTaZS5H+kNSZfUeSqX8V++6G3eIk4ModyYQDiHcFKGQX1hjJe1DTYAR
ZjQkxaQKJLVZ5bu2BlrbQjgDXu33zhAgDuAA+arsPGrEPwW9GOzGxf2NA4Er+NQ1hfYFH8j+pjSC
e12o+DdxKKhJkw/3IkouzY1aXQr+VwNYDhPhGVkiBJ1JsMw8iJt2luKqYn8fy38kJQAB/nZ+K84p
mpOPwILG6366g8j8nm4W2QNI4xVdj5st7aDu4L46Y2139Z0w3kNf/K6F+lbrAcBX3uG87cX5mwSI
aAmmw0OdXVGk6DMxC/L+XmmsF3olf4sG/VEp155N8/M8jVAm/EfdlqYfBCWnI0wGqq1I0Q73VSG2
LFRQXsRRvIYwmb4y8/UKTpbKwruM7vy1FFiJULWhMNy/gwxrbkXxjb4pjiYmQOEfzs/c4pA+GJsO
6IfMoe4B+ktzj4ulAnCVbABvrN1dU6H703ioBExBEHmf+Xikku6PlqCxua1HMwbwqcf7pvieS51d
yr6TDJ6dVDtxrQXJ4jQSBiPvyKb8xM1vYR1EyPsM935T0Tms1Z96ylmRnjmu1uyrWFy5I2d7UMV7
KZTgeejChiYem/nKKonSMOmL9DioqEHVhzI+eKDfzi/XkhHOLu0ipoQKb+rT5YoTWss2QTa1G39L
8h9uR1ux1/Mmpk98WK73cXw0MRuHGYHVt3RM5MFPXQkuYmtvupbTW9tE9naNv1asXbQ3ve0go5H5
nT+J/GQ0U1kI0mMr0D95VB0VeWIhaTdle5f7v4W1eHO249/HR+5U4Zktg7Cai2AP6iAoeuvTtxVm
bF5tjCHbnp/BRQvvXdMImtDQmMUtgmt2uuIXkEzcnSe8dcbX3qn/GcGH788u/TBXozpFaOCoRoot
92/RuPn6AFTq2RKhHuWpuTpuU4dy1ohCeDQUh+ddvAbsWdrFwKaJyDktCtpxp7s4iERJSGlIc4ws
x20vBGFbKF+7Ed7n6KOJ2RqAtk1Fy6N9edcVW7PpjlJT3AWFsT8/U0sjId+M9KY0iWvN5ZyDXA9E
I2uiI53rrHjX1ftkDWKwZmJ25P3GknvL76Jj3I753kQbc0+q0N1G1WpacM3U7OgXE4q4L2AJs273
Ruff6v3F2K7cOLOQ731lpuoIHnla+7nMVtGCQC9bMTpW6TZUDqNui6Xj/jq/LktH8KOR6XL4cK3l
KIuYniVHsDatP1CZB9iW3craL9kgY8eNxutEBlNyaoOWFRKczDA+0odhYnusdXtYWI1J75wiLtcU
7/r5FhbEEUZikB+F6pvQ1zwgHmoIil+eqBMjM1/Sl74ZelKYH9GfgJ8iCysX1sIknXx/Nkm+QLMN
U2MQuhJutPYhKvWVESxO06QByStleuHPljpIkjZJPJMG2aM9fEdYIFrZS8sGpkwXgNYpg3C6zoYC
DzZpx+wIhv1aG/JLs86uCzd9PL8SC/egAaLnv2ammfywZaOW2BNpquzIo9hu2/2oy07fN/bg3arS
98D/ft7c4sIoojm1oOX9NS+2plyNmSgxqi6oHdKvtlz9y4A+WJjNm5tpYlFVYnaUUvNg0XZA0u8q
L3d64141QztIvp0f0eI68dhGg0dFaW0OC648DbannmfHUQ7hE45/h64A++MKF+ftTBtqFiAZhCr/
tTM7lwE8rlwrmuxoTHy7WG71rVQN6C70MJNaoxYeAK4mKy/l5cFRF9AoK0+g4dPdQdGpaD2d3dFR
XSr2jXvpNSthxZqJ2UUTFJmUQ8XPjhYcKf3SewrzfzqrE3Zb1Mi6fHoiar3eKnWJNGmoPaTtm1Xc
Bvn2H1bng4nZgyZPRpSqcsK7LBudSDsGNcwG/Y8f/ZHCzddNgYqd+sGgf8T/nK5JShcBNS7d9Nj4
liNn8Y2bZNALpcqOR/VVSiC7nze4tEIENeoUbPDEnt8IysQHUgcjPcqZhKoAyhcZQhTRWqfcNTPz
OwGXLfkG4xLkP2HW2UrxW5N/nB/K0iH6OJSZc0jGbCCjaGKDdieVnG+0mC6zhU1tZKuPD+eNLYQc
xkdjM9cqeGOSeTEDslgbtXzRBphEcrZ185UjtORUVXrS4C/BdH3q+CzKiQYi3MuOcqpdCYp3DcVs
xcTS4mhETjwsNBQ/59l4w9OH0AvYA5GVQdG/G4WXxlp5si8N46ON2XyVUie40FPTY9Jv8tJGiuj8
eqyNYfr7h6tOG3QVgjXf59lnVyNKAm2LYseKn15adYpsU+6Ypx6Z81MrLWmqQtf75Cj18l5Q7xBv
2ijJ7+yLsJkpoDXIeqEJhl+mI9FsNBV6MxTKouToCg+BduGOK7O1OA4dD4OW5LvfPB2HknSVFUDV
PYrjvo5zu/HJJMf7P+fXZCn8IA8DrYn0GRnC2QVD3tPrUcjJjsKYOn5+aMYfSkFP9HZjKB5Vk7XA
8z3hOL9G2cZQF8jQTBqAp8PKFCMuSz3OjnRgH68M8rxOKJTKRuwlYR+ahXpAp+YZME+2zWVt2HqK
Hm4h4Yl2iZiLLRX64AwK8Ak5EDInkK3s0qVCvTk/LUtblYwiaoHTG++TprUBb60baguXm75Eco7W
9je5+Ye7/aONmb+lVYwoSKKQHkX5KBR3sCxtIV850ovL+2Ecs9kGY5N6SFpkRzRDLw25ezCUcSLy
XxZhvqHjUkEXy2gFz7c2dzM3kkhyG3cmc1d+S4zbMtm0xb9YAIDPG2lC+s+dIY1dRgMRB0K+jNxo
e+G3v9KhXTl/i8P4YGQ2jD4xR2MY3OzYprmjCoFdaKVdhU//sNGI7uB4UIwiIj89DgaiKige6SwQ
IhnduB9lw5F40py3snTtEnwpqjql+MAGn1oJ80JpusEgxmsR4UOwK9snVmkPxZMf/zlvapqW+fn+
aGpyax+cfDj1EtEbYr2+f+naW2Xl80urgmuf9KLJ4QHpPP28kWqxEYFiJ/MSX3umvJM670Lwza+V
Td6dO9quyIRNkg+fejMbbkGOpx05myqyNpko3Aum+ev8TC0tCs0EKSwQpHxOIuUScqzCGGVHvFdS
7yx/J/p7JUc1ZXve0MKckXNj3WmDQ+blvcr7YUnKzEtdQTGiY1T/jsNtIe0iY2VZpm06W3XUOQmA
JhwT/86uESsLBc3QhOio5387F9K95VgCAjDpBXJ+G8m6K9Y6pS9cjycWZ8+WKOIxGLEJ2Ge9HSk3
hefbyag7ujisHJ6l6TMnro9BxfKzt/GDFswICnXHWkjsPtyVyA8m5kp8tzgc9b0BNRIBHKDTfU0/
A380Sp+skvdNS/J9pB/Cqt5I2Vqvu8XRQF3R6RwDc1Cdzu+HzdCURYr2GJtBFV5RS7Al81tdrET5
izboPQMPB/Ql8qmnNjzkm7zRZ23SSfNno/h3Yvd2fk8vzdf04KfOM2Ea59kZPSsCk26oMWkTzTGj
2halfiNGhEnDyjHVFzyaNcHnqCbpFJWUmYtGEq0dy6aMj5YaVPeF3vwoEjfNHE0JE+D2iXDvpu4d
qN2dcAwhtgmxtssIgBDHQYUUkd/kmyGJ0daqx8ou8lDnfTqm3xJ3CA7dKEd/Y6oGO2uUrZtIL5XL
FlkidA4R19JyjUKFINcHSsj9ETRtapdd1+8jQQ03PBbbY0lLsJu2ExDJEJHzy+JauNJzSUCnqVKs
32LeqD1qXmazUZpG3oxj0f2t1bB0lHzo3krEnJ69RAt/e1lmHTJk8S61LAE+hhzLHqj1c9imrZ15
o3cIBH3c0/ZF3aHMg3aS4I+8ftvMllw1OsRRkL41CoBiAR1LBNmAYCM4vsafXlx2ziFNAsFXgbk5
3VlViDRt4NecxWJPy63bXrDzcH9+ay2uNzqF5LBA66nyzJdlY2woSO9FxwTM7q2Yltvz3/88hgk2
RPoYSW/QpXNeqq4XQqpWnEB0v96Q/NnWZfza+dJ1IhsrruvzUKbiPN1iYP2LQDlmTlLLkPBu8whT
e7eh4LLy1JrX/rkm+T4YMeiIpCc/ncIsk0YEBKmDJFQnkb2viJKKkepR1u5Qkr30sv6qL8Ufg2te
x9G4RzrimxhGKz9jaUK5PxHfhj0CFGCWmROjtBQh+uLSROvYB+FBbHnwa1l1QP3XOb94nwPqacT/
Z0s+3YAaPAxFC5To2IzlLkNdVR8vorHe5eWDWZo34Zq7XlxBMj9AN2QYY/OLtWtKQ+WhwAy37g7i
+nUr61/e7wyJ7BK7EjnvT+2Npai0apNMI23ncRXeW5WsdatbHATwZt57kAKBy51OWusLKcAQJTyO
O0u/LNc4e0vrD9hKwi3IYNTmSANPKOVMayn6JX5zF8fWVgqRQQoQ3ClNYyUwXLQ1cQqmq3PCa5wO
pQMTG1mFGx7DMewu0Dntd6VR9ZvWQJLTt4r8eH6/fb5KAWCSYOClAzkKdf5Te1E7uJbVhexteR+Z
yEuSJtudN7G0OsirT6kSHiCf2vfoTQEZ38gw0XvGzjPkfNsgDbry2p285jxCpNwAuFcE34Ko+ulA
YjlJK4QJKc0NT2Hr1EjnRmuM/M82mCziTI1EMG1e590lslhSI0SLqJnCNhGTF634ZY47idqTp6+p
qSzaQhsB6K2I99Nme7qq4SpqtR+R007aJ528pqPx2qaWhnD7HoFQ49fo+tqKq1vcDh+sztyPReAh
ufD1j7XfH6YIgp5CjeSIE2bo/K5YtGQCVicWhYQ0T28heRdFVehFRy37nvYV6jwP8hrEeMEGWxpw
scp6sc1nm7tDT20ofSs4BrzjxnZjpfJGXasMLGzvEyPT3z8EvN6EyghDjCQ/VbPYhCQ+vjxT+Bxq
eCbNX2DeTqP8YEAcMjHOmyI85l2xqWvxNR/iG9lrVpIeS+OA3AylSacW8AmUCTulqcBjMw6kyZ6F
4PH8KBY/L+NDYTKSIp1DjEy5rQmq+bxLewD9ICOWeN7AUrDA63OqmMOWRDJhttrI11ejLPbBUUGe
/jqWhUf4lMmuJP5ER53w3eizX6WgaTeIbrVotdfppZnF+nXehsimn/81i8OFqQd6Q+XxPX+ipMKA
/l2vBsdeFjZt3974nft83sRCqAD2n5LklEb8XCcaulIqBoGNFysvkIE3saju/eq6CK2NhPp+rqys
4NJp4gEOFg08OnXx2fz6uR63qZFwNbnlQ6KVt1YRHOrO+3Z+WAs34MSgJpai0rFQjXL7oalzJTiW
bnnwWvGHn7lgbPtj0Kjfz5taHJE1vblwYJTbZiMyqyDVssAMjkaxMUSQELdd5Zw3sbgPPpiY/v7h
8BZTrC+iD3NsOynbTBgx1PTjtb2/ZmXmIsq+9ESvMHB00UFWbrXu8P8bxbRmH0aR1G2ZVSbfH9Ei
VED7auCov26CVQcfBipFRubh1ESlKS0dLFzcT7pNyk24EucsXKf0SyfJAt4cGOVc3MRTKvyrapJn
qw+yfiWbjxbKqP2VoXw92sHJkZtQiBI+J1xJkoZ1X0f+sR2FXWtZW0WJv0YLmV5FmCDjxuuRHMj8
QgC+XsPkDPyj/4Ri/hf1qz59fbbWsTUEuhfwdatGZ/W6WssWzkkfnwxMS/VhM5V5NcRaNf18qdhk
NH+OKskRwgH+Lg0+faT2kqZ/G9r6xlP75zxfy4suXRRAnwyIhew2AMSzrYbPj+uhKaCyRfKd1iJM
/CuFNyzHqJ7XQeyEirZPa7pDSyi8etJjJP3Def34C+Zqf/ROcgs15RdUunovZu5zG1hfj+SAwlFf
Yo9A7p/j4TxdLbqulL2jaF33wk1SHgdr5UwtuE9MoFUjkevDXc98m2/qhREruncMtF2VIKp4KayJ
QyyvlcwLhTTARNqZYTqR9o8aNJ+8I8rp6XfZaJEdHaT2IJi1cA0Fz9uryJXameEKTmeRlvILGkgY
gydcRAptYs87qcURT72pDeioU7b7dOt2eSaXiBD7x1q6j5NvWvHmZSuJ2jmrfToesPpIcU+sZuLi
2fHIErElMk6DI/72D0XL376nos76VhfNTtKTqyYtn1EepUVSDU38/PgW7hGSw8QsJoQsrsWZ7dr0
w0iJTP9otoHTv46Bv3IdLk7gBwNTTPPh7AvlgAAHjJtjPl5LEc0lKUt+jbb4n/mjGxvQDFB1/0Pa
dS1HjgPJL2IEvXkl2UYt2+JIM7MvjB0Hem9Afv0ltHcrNppHhLTztqFYVsMVClVZmVfhci+PoSK3
FQLNud6NYC/N6y+fmCV0FyjgT0CNgA807bQvulYa4jNJxhB6lVR2Qe8uQuWsrsXCCne6ukTXwBgA
K8mgujowLH2tCpZ7JYIEh48DPT4APtCwym1np7JLx2ryGElukBq7MQiHgwRCELfzHKXHqVKmR8hT
qb5mUVHmcCXKwyWPJjw8/ZAX4HEBYOJOnFFHsC7V/cmk3Smz5y/qOLyQSRdsiNU9tzDF7bmQAu8K
MQ2EYFYXukMfVQ9qOY+eLSei7b26ZqjngQ0QZbcrEPJslBr0pxD1W/2hCNJOEIatTRo4Alj3CUIY
wFIvT08Yp6Ry+jk+g2UiK+mDrd0pWe/VrSkIYkSG1EtDmjyDMt+GoSZ7CXv9Vmqf0RqAng0RXGNt
wkB7gCZQKC/j3cm595AmXVKUUnQOM2jbHSdBUmj180ieIEYCix4SAZfjmEiW5jMILwBPeBhfwvoT
FyCKq288JIBnOdzOQtmoUpKpis69oaATcybVCyXGeGc26DfZ9jmrF6GC7i20MzKQFp/LqCaQhFdU
jc5TK3VeWAAbSNO0ebDCjlaulihuFEcHakInKu4H30ggz1WlsvlbG3tRlz4LkC5zbehSAySJFS2R
oNK4cdPIrMYeGlnnHqoWPsocnRdpc7VX7ML2LWvImVhYBkUu5wUSp1TgtdbOM6wipAHWgMFnLhcV
/VCg5Q/ByWFS+1bJYkjZhX6UHbYnfPUIgJYD/e8sf8QHiVEOsY55KKKzXHY/7aQElb3zO61RcOta
QeZldUA2YKu6Iq8IsJa4kY3RBm2KkjrDbqyn6rE36uI01qNIhJetDL9yLI+N6AJuH4t3OXeT1A/1
FGMXRWZPH9sMIB2jfjJac/IJVdT7htS6r4E9QvBkWd2+aNQDmQDKwqw2dWnYkWKzlhMaAZZVPFWR
4zOChy6bQGBb+R3KkJkFqS+rddC6o3Y+yP/34aR9HChsqwCGWaxHBMgIHg2TRKVdzVWW48EPqR2Q
zJHvtejFv7ZxFjb4LqQK2qqhasMG7Q/lOLiGWbnmdKONicAlrDk3AFTQDY6ElgHmzsspVdF+pKSF
ihJ1erR0z8qDj58ARgkGuBPuZ3ApXH4fKeapmcwkP2fRcGjrbyiLukr3qnafuJ9BeW6C6xYErjrP
IUNUKE0O4ZSftWh2GU0vwNsS0EMfHw0eKfCgCh7mV/LThkYK4qRDfm6gWqeCkO8GQr26SLl5bfGX
VtiaLeJb0Kg1haaBqGaEzF1jNH5G/06iyC2kX58YDnIlAAVDshvN15eGBlkvihxSsedE863G6xyo
KP49dZ/xtciYsHckMmRXaZMQCIjGrNvs3Ct97zoNpHO07q/eSAWvnjUXCBtvxLOMOYXzS0lMNYdC
o+VczC1ecxqpXc0pD3PevmzP26ojWlri7i7AJYbGUWh2VjSIn4DrIpHtu1Fy3DQzbuLY9E0i7+fZ
DmYoS1RZDIUoRXCw1g4uS2/iaDFCOb7GR9qkVaRszs6W3f0FCYanMhJBrd/yy7yjR8FDfUPkAZfH
XZJKZUCeMS7ys1MbX/R69tMZkg01hpeWHi4bAOP1FpTS9E4DDCilzikvkxvaipgkVhcWbwuUfdGi
cJ1rScBtBl6y/FyqNZRfpdqHxFHktwAbby/sqiGEIm/APURInLdK8zSO+x7eaqQp6EmNmOzRDgqG
tLC3Q4Gt1QUE6hUoQRYa8LdoOjekgwYtIODtwXnosk9ErSgz/vt5bovmoYVWcoobZFBMd4TCVv91
e67YabraHCaoMZCEQm2er701SW8OhUryM6nmX1Z1ckxPyouTNhu7se1228ZWFwa8ueDqA07kCj2h
OKSjigOoo2U/orHFldvHDJTW20aUdSsI1hDZ2BgYdxl2TmnBG7bFudVBpueU86MR2geow+51Muz1
GJrP7uRC6hVyiuos3ZeR8hiW0RFsdSIS27XZRRkN+qXILqJrjP3UxR2Qh+FICgUd+zba9Z1J+V6X
kJCc8FjY0dr600eZ9IkpZnQ2b2hSAIq0S4uJPII8EMWM8yTdMVCRE3/T1b+3Z3jtZjNwhgF7NIFL
4B1KBZ27bqCI+TX7oKY7JdqrDtRjP5G1ZBlZB3EwOON5ci6LQKonq/X8jALiATK8B0iEPcxZ7G8P
Zi0MNpDiQnqIBaSWejlhcagg1Hac/Jwr3x0z8kLyW4ZKXWR9683c7ZVJsD3XHMbSHrdAOoQ+IdZq
w2FAac34o0JTcXtAawZYQUDGHY3iKr8DygHnrzZSdk/fxOTWePrE5xnxNsJnUKDzj6E8twc8J+wU
cfPomhBbrmoR1/DqCN5N8Clx5Noh4GUD4VtEXX4z0Tp7UCNodm8PZDW7yqhqGDOQAmfEBRr92E2N
3AAmYsS59X0KaXyUYin3DH0YjzQN0wPImxQoQGchYD6xvi/6CYpu279izVkhbY7SLRPyQHfM5fYj
Q91nnTkg2pFmD8Ceb+lMjwUUmrfNrE0pI6oHowzOFPIGl2YsCJkrc8464MLQm5APGEVZCZEF9veF
q5tIW0Ro7s/OiD9t0GwY+8+MAJwUSIUDbyNz3zfC1o6sUsrOs32fQTta8PJYy2OgoM36lFGjv+Jx
zbRySNoK0e2g39lJ55qW4UE/08XdEEl3TqJ6hiIY0ZobXZpkf1/MGEGoHZcOwL4dQhO7pF7e3Kio
4mnDcXvqViPApSVuk816Bzhf3uF5GFvHokmPkDje9Xmy72PjNIKJxc0scrLBYeBI3deiMP3Clr70
YSJ4+q/uEWCoEcjiSsTdfDlii0AHuxwR2uu0fXGy8QQkumCsaybQSoHyEAI//ONMGLVkllUOmCha
v6IvdpiHUNYd6Ov2jK5dGmACYGETevbRWXU5kKEEZgaSwemZmtSPyIueIPt6Xxp3nTG4lvS8bY19
jY/RmBwHkDjAs4Cv8tIakWfS0hyoOc0sQPM7OJAjdG6iNLsnqXbrgBNccIWs1WUZhfm/FrnD5kgt
6ucJ0G1T0t4PVR55hdycpmFGV0Le39Ka7KXBdKdmgJy1pUMMsRv97UGvLuTiJ3Chk5pP8xzPOUg8
GpdqfpQLnpnr30ckCrZXVNZ4JK8xaOAcUmrcY+RZzX5CV1kwiWueHX0q/xpQL1fN6NJOShqsWpxP
UMosixsoevzUdBGrA+dGkNIGIAw5bSDUGacXfyE3pLUgJz2ABGG+m+zXtAMl+eDGBhFEltwufLOD
LOE/SSAGTL4cTxw1szGh8nquksdK+qlXxDcMSHPH32t08G4vPueNr2yx87dwjQ0NtViW0U490e8F
+eNoqQuEkaeEhZfl9217q4hKhWuziOgPhVz0XyDLxe14vU/BfxDT4qzo4CnfdeUDMo6zJhgX5zfY
uBBsAPaGmBZXDX+Se6VqoCKOPkxdOxk4S/Gu/TY5R4iL1uOv7Snknf6VLW5EpMOz3rJgqwQ/UZaj
aDifdTz0E+v3XPdeL1V+pN8W4y/HCWi6hyyjYLDcCfvnBzA6aMBwUULmCa1JCEBHX+agTTlZ8m4s
BJ5+ZcV0efF5bj86WtU22oSeNkjEoU1KTg4SOVWmINzlTvHVILidiKIAoGkjrNT5iUT+rN/0+see
U8wEiBaw+ZCa0dAUz71XM1r3UW2MxflHVv4F2VIIhqMj3hdsB+ZuFpfIP1bQeg1wNyqtV6DohBiT
3kJ2+Zz+bbm/ByaO8GRnJxDX9dJJ7x8gIB85gmtyxWWgLf5fm3wiJjRnLR8KUDBA2no32V/TytkR
VfeyMggdQaZkZaEubHFZriR01FmL4J5slJvG1HJ1wKSV6dv2NK6OiHGz4EmI7kM+QV3MFpjRDBwq
1Xltc38efWlwvN5QPXv+sW1KXR0RTg+4v0ApfIX/h06JNcqsMbyzjtZtdk732t78A6nozPtS618M
LdwN/Qtw30jvuTHUAqi+i7NHp7zPiB+Htxl5zKbHhN7U8X77p12dbJDovWG10QkB2lw+yKJZ3UkS
BL+fIej+rVFftML8898scM6r+9cC2m8L5+k/fp3N/OJ6GRpUOKIEvx9yvbsx9SVg87Z/v8mfNm6G
2N8XFhoQt/QUeY1nS7nLSihCQGv8NhWd6VUrjKmFAVBMtFleWhmUmphQ4dWeaRfa0KYtjmqIrg0o
xhb9+FNSnX1L2rNKs7+UpN9Tow5A8/ZEkuxg2l3ko9k0grrpB5vasDVM9BOzBBQuOjBKcI45LUMK
YGcVBb3z1TRfko8Fblef5watz2mXjio+35g7M9+LyqLXexuTya4r1KEQVvG4rjqNKy2iRvhszsee
HhIq2Bnr30dLISobqHTxT4e4aMgQSkr4DHGaAsLYH710wQCPXBnTN8JzARSyl1tCLWqlsuTWem7a
++a2jARedu3X6wqgueBCAFk4n9BEJzS43CYaPvfkNO0b+vG1RYYCPg8VfSiL8VehUpVGlUgZCUw8
vVUcnA8ffDDpsaAcuUvwkvH9tVqktzST8ECL0TFOyi+1JKBoXZufhQGdKz1AfV2ZisaWnsnkJuRQ
lII0xdWdgOVFBoQVUFDsuyo3UIJ3tQbm6sDpD5PmTqA6Nj6xQZHdABc8S7QAW3S5gyq5Qr9Z1UrP
Lfnl3Kvonvqoa4RoEgqIaBSFaA4aKS+/b0hdJ02VEQfwQBPZpyjvzUdH/fhGvbDCnQNo3jddo2lx
EBe7bvLqQjCKlYW++D73Js+AJ4JCE77fNTddfANxh+1ZEn2fWwX8coS2sR4H06sV7e36sP3565uD
XReOjb52vPJROr5chNhg0hdUy4Ky8FXTzW7xwpJib9vIVbCELYpsBSsRIIEPQ5dG2rrJQJ8DI5A5
dEP7JSzuYum2IXvwXGxbWjkWOBEMBQQ8xzXQM4/7yrKSvg1y+wHvxFRydUeQu7p6kiKBtjTB3eh1
GSW4ies2AL8z2dOizfc2mep7OZ7lJyftg7Y14i+mPqSuGua6CAK6Zh7vA7QSqOCiuSoUd5YZNUB4
NEGmEctr5qb0TIkYD5VqdY9JBb5peUY7spPIxk2LqFuAS1rZjmCgezfPjb6I5FnWJaUJ9jX9lkqC
qJrttou3CeYWPa4Q1FSY5iyfnTZqakxqpzUBVV6bOag7b4KqbTvcOHa/k0SiD2ubBTUQhlNHe+gV
ZQR0NEinDnYT9BmBYJft18ZvrRLBP1Y2vwOyFYbORBgEHMPl5s+6orTt0miCsLkLh9in+W8QBbtO
v7PS4/buX1sc9PcDNoajBvkRLuAq4rpmHWZNMEbVc2OS02hognttbc4YLQmCIkBZIaJyOZqmiOls
J00TlA4ZnkMnUp9SpZNAUiTJgitubTMAU4/hoCyDVk3ufiByUsmJVnbBoAHDb2nfpFA9jmZbuF1O
gA1THmlYCO68N4wMvwMthNGI+94cIrdaQAT1nS7BaK4U0FMezX1knpTsz6xGewL7Qz98HZP+aZz3
8YCu7yo+5o6+rzvreXst1yZ68UP42ldXj2BmmfFDurgHpfx5KsGJUX/dNrLmTJZGuCmu+6qFpnvT
BX3nz9JjOp0M6yApGiBXQRKdWtH5XtugeDTjvAFDhn5MNujFayhOU4hqTBiUnEVu06FrMBRcNSIL
nH+yinBQ9LzogqZWiDsbRurSUHDM+IIhe3kgbAdAHqyIIKjnC4aAG8ijbkxt0EpPc3hbMuyY8uTU
3xWtOOrhsY0rVwFm6ROLtbDKzsti8kKrzYtimtsgo4U3DjeF/hqOJxlcEGPuaX3m1qT1t03y+f9/
Roqej3+AvShOcjZB0+2gLasLiqz1ZeUmH79H4VMVHmqyy6MbqHe6ifS7LUVjXV3GhV3298VYSTxN
SkVi2I30RzVtv4aFKLW8esBMZG6gFIEtyXf/RWXXjlIVtoGG94t5n0PlSN0Lpo9Nz5U3YZPHFBQA
Nuenzy4kcNT0OMSQRS6p4yXO2Wyf1P4OmBVPaf+U1g+FPErDCxoQ8khgfm0SgbFCYQOEjtelTJJL
zlxrOAsTaIp6r6sFG1L0fe6s2ck0xkTH9zXNywpPF7EEr10Ay9/PXWfpUELxREngnUCvvAuTtPRr
HSjA2lIgqUOB04uyKQqkWf6vI+OOmh6NdZLZGFk5z3Aig5uXN9tbg80NvzOwMHj3ICsOgBp3zyiT
jeOcV9gZ5tExX+0WIc45Vn5tW7leIQuds0B1sX5zPOO4cSTgRNOmRG8DZS9pg5+pouLc9SFiBiAe
K/9zSXMOfbaITmg9wAD92oUHVW5cxL3bg1i1wV4pIKNBuMazh+ljRlPAPtpgLA51usvUw6gIbo3r
1cAw8EhB0Il3Naqdl+4G6g3hoEswUdq+2fkywW24Sz+oyAhnemmFOy+5SrWm16UmyPVvifbo5Lvt
ibq+zfF9iBgi1HybKW4UPdUQPlcGLoj6G6p0iF4OVC1dmt3l7XGqH2xFFC6tLQ2LzNCvhcm7IiFG
OSSfgQ5qg2msfEnbW2AMb0XYOYERHnOuDBpFd7DVBlH1OBsQs/VbRRBsXXsaPBdZuhIpLfDU87m4
MElqOiQ47zHy+N3OgESXCZZSf4z8WETcvD6cd1vcmZSpHQGSkCNC6Q4W2NH0fWL72xvh+slxORzO
uQClT2cTdGJBMXVe0oGgzkIhyVBdFZicphE9SVeihAt7Jp/sigeVzCqmLyLPIbxlLJ3kirit4nf2
0cJOlLLbmp6oIniMrB3bxbLxpfskrEHESBFOauCoSh9VkAc7h64XzKbIinrpHAajb2bLgBVEezT5
TpK7qHnGXbS9ZoJtYXKhQtWpcQ/SXMyhdHIcX7M9W0QftHYbLKeL/X0RVFGzNux6wraw9b06ggpd
MATR99kQF99vetrNYVtjCPQrDT1ZFpRgV7/PgAfob0FugF/ustTBejPi5IxAGkblw9z+2l6DVQPo
00EiDIUJmS9YSEmkyWOtIXuUfI32SfX6ic9r8JS4MEEax2c3GionPSg/2kCnILr3VIETW/31i8+z
vy+mX0fZ054pPi+r0g6ZyD7fb//+1YPwRncG5CACWu61GIeqNg1K2ARWUp6K+bVB7gnZhl0PEb5t
S6sOjGXoIR/IlE65ndTbci01ADsFypjsZJOgyb3MIOEGRb+uL/B6FKHFVp50LGGIYTFZW0RknMtM
uwTpblNvggEtH5M+egmI+wnQzNYpte7HHDM6SEB0HbcHujqlKG8g98qeIm+l38WaWX0ckj5ENm9M
GxflejR1PxT5d/uDHF5voQcrDSIJy5jK+J1NxiSegBlD0jLFS18Pd3Gq3qRUxIO/tgVVsLqxRDIq
43zNTAL3oVRYWheYFkRYjHk8ZPEsIspY2xxLI5w/rnRp6KRM74IaScFe3U9m6rb1d9A/Vo0gLrzG
ziBkW9rivHJj1WHfJBZsFU9R+GVsM9eI95NcuJIcyNYd0j8d/juDjM4c+nEuuODW5xNUQahUoZjH
xyXqgNrqgNp0YMiRN7eQ6wyH79s7cM0EtLEY9g10jFfEMVpbKqnW5n2AtJ77FBqR4Civ7fDl99nf
Fzs8GuNQb6E4Glha5GXm7Er1g9XvCu2wPY61+xNYNDwSEACDqoJbqay27F7Nyz4AG9hxTiCSBU7Q
rB/322ZWh4MGY/AFIY2FB9zlcOSptY1EKjAcUwXD396ZPFV1W+Totu2sRKTwQ6jLAFWKBhY+8TKM
VCMkkmlQ6pVnduNuVm7G+saKH9TGr0Ux6comAGMr3odIVKPngCdakhI6JlXeTYFJfnVeU/y9PZiV
SQOfA2SM0PKF5+jVxZeY02BEFoXj9odxP+c33XyAO9228pZ2u3xTo+aJB5zDiD7QRsc5hlzurUwa
ZswZuhE08pJU1C+MZ/QP6NYDBCWNMvKAugN7r+WVU+mDwtXTiW+2DyZrcBZV4FdHrYNAFTyXcMB8
CbjU5dKsO4hl9/mhnHfpCIjFKflre9CrK7cwwu/HVB+UEZKtcFC5+1LOn3h8gzvvfRDcnMYD0i4G
KaYgaW9GsAfkrvbBrnp2N12Y4E4umhAAltZyDCH56SSefScZXgw88X+bKDaRCz+UUGmaaxOrEbVH
inxte97+vmi1uZBFR0MbGgAzTFR/iko/HO5n586xdv/NCvsVi1GYU6pZSZxOAXTEQYvlGUPu5s5J
F9Ve1rcVTitCBjQp8fCOUkXztRyVU9DavmJ56seBY2zN37/PjQOYBiW2R2wrZd5T7ZhkgqfCym1w
8X0WQyzmKczsHKCDZgrIvAuVfT24lUjmZNUEWjPQyMqqAby+hWaTPIv6kAbm5GrVboxdU0SLtroK
CxPcLNVaQ/M2J1OQNw/m6M318/ZuEn2fm6Wo0VIDHJQUIBLPGnycu+3vr03Rm7gTsKYarmTu+zJF
rXDo1DkwzOdE/jlVg5skAnwH+wbv9MHyzOipcEsCSHW50tOEpmYaV3IAUKsrqQEpIhg5WtYpHuh+
ezxr82VgqQHZYuViPp2vtFWUl2Mn41ly28qS1w6ipsC1dwgeiBZgTyhCXvesNvJMS4I3SkB00Ivg
lBepIrtGp3mJFT9ayXyQ1PYHa9eZExGgbi3mwLjQQsDYRa6aVDvD6EgNdEPgtAylbScnlZwyfe+E
O/WD7dJvTh/CHYgM0UDC+hUuly2PR7B+SUQNel32e2AVG5FkHlt4fmMsLXAbo527IawsWBhHnzwk
e/qHfFAi+38HoYHtBjsP9CHczTVOBdQ/Sl0J5Ny3Qq9IjwkRPBDXtpyNBylKcChS4Ul8OU9WGOp0
NqI5KFXJhe6321mCQ7pqAXsZ5W4QbaDD/NKClEhVBNG6OejsGPxxiftr+9CsOQFUnwwkDhAGYRSX
35+UTOt0GbGl0SU7Jb8PEwmU4p+YpqURNsiFv0fzLtIVXTUFc+iGUKr+oPDa20ovv88tA0hp5qR2
MAiNHDrZo4a/PUlrm3X5fW6zZpMaGkmB+8rB80ipqGuo587Id5UmcJdrq40SAXL1eFSge5KLFzU1
DOsRDO9Bmsy7RG1xsj8+FCTngBuE5hLg03wmBTEWtUZtHJGGSvdKKd9r3ehm1NgBmiJ4Hq89z9Gh
A1J89NEA9cKfDgjYaJmh1WNAw7bwZYcqblmOuqsXtrwr1Dz2tEFtPUtqun2tV865b2n9RTUL6QhS
LtWbBpmKNLxWlvLiN3FLORkysDCAbyAij70u/zVIz7X6YMuCN9XaTXFhh7tcYyrltaw0Y6DlhUvT
s5y8gKLVpdVTbUPgHjSHLzoa17f3KU+Vwg4CmH+AegAelCnEcgfBUJB7bVIyBKmmuxYom9TGnSEY
Xe8qerBI5oLDz5OLL/r81GiiTrqVu15FGRAVJVAc4UdwrkRCp6gj2VYfKM7fjJ4bqLvCBmn3bWgI
8Meri8gawiEbAHpyPpvQousb3Q7FEMzqn8xuXYaJqSbLTaoP4+nA1A2qbmBIcVnhyX/puJKsnUEU
1w/B2Owh9RTNu+0FW/G+ANjiemJ6G9dpEUurJXQU0zHom95DyHyYlcZrNFE5e80MBDDxVED/OuAv
3LaQtSkva72mQZz7eXxs9Wflg1TjbztvaYI7V00Tp+geggkKfmPZk5STJcogiEbBHSktUaeWzjCh
SfspvkUjnCLawiv+F2kQeEWW8IV6DLfeEVOjdWAl0A+J7Nsf1ED/Z5LeP//mNBb3YKRaRSVr+Pz4
ausPXfrxZ9Xy178VAhef180upyF8KO7yXSLdFpZXjIKbfO3kLSbozQEtTMglGdDwiTUgr03nzqUL
jqlC1DAjWAX+eM9zVzht1NCgt/wxSeC0fm8fO5EB9vfFKGIlageLnQed/iX9yIo/n/g8A80jZQd8
D//7o67S7bbEqZbQsd+jlTP8RLoEZfB3C9wAVL0mclvAQlx56o2W7j4zAPbOANUFSzpezk8+qXox
R+0YVHPtyXHuiWpVa1cFkLD/Z8DizlltZ4Oth7gdbeshyzwK9AukmX2JuqUtAIS/zTb30mBMdcjy
vdHt8DnhkiazM4M9PMiaQDF2ZLjRkhenOgzqXWdpu049kLhGj/RuRPNtYr1uT+XKq40FQHC+YJ0C
EQ830opoRdmocR2oYE50wAk8MvpXuElQzFUgS5lFa7cytchowoPZwP1A94HzkhCF7vAHpwqUHPpb
4VGP7qWGuk0duakpapRmv56b2wtjbPSLg1TbWkhyza4CyDi7ZXEa+r3Unkn2K41erFRzTaoJ3kNr
87kcHjefGUKcPorDKgiL7FvbwQFF6r5rpxOY490aTPTqPAbbS7jiLZA/Ymh+aJXgIckF5XHr1A6V
lSqAduH0qxR8fcWjXnydO2vaIKlFb+Hrw2NGXyfrRkkPTvGyPYQ1DMiFFS42a0en0BsNVqbpOEJl
SY+/tiT2e+dPAwy147gSPYTtqQXb17Zl0eRxnspoqJ2bFIYr9LIj1feJK/ViYCxoWOxAqW3rfEYz
XQDQQZe7RFTpYf8/v8Nt9MUABIjICWQll98Po3zoUFUvA8P+Htd3qn1q0h8fnyJ0ASJyBjEo5GE4
fE7WDVasRVkVZHfS7Bsf5BRiQYe+/Dy3fWUrQZPSlFcBZFCH4dvQi4oQa0uMOwJlcgRM6DlkO3yx
BP0IUQNJ0soAPOBO+xQ2Ig7YNZdmo9sQwQ2SIHgbXxoophYa9HjKBHFZ3kLNb98lrZsalUtae6dW
Il2ytRPJsAbQPdIB2OA9KHLTRQcxLYAN7GepDL28BJGRHFiCt8XKzjIABdRRD8PL4qpVKIulilRt
UQfxH5AJtD/R2rW9r1ZcJbq+cRGY0P5Rr2TvkWGbpW7O6iBL0tRtJP1Ujuku6fv96Ch+U3VowPow
mQQQGkub3HFPGb9/aOd1UOe/Q0kC6c4nUpMXFrgDmStWWKgjRlWBrsXO96kt6hlc2W4XFrj9nI92
CaYWjCFtWlB07/vBlZsDGgYs8+v2Cq1tAWRXWUcQrmuw6Fxu7NaWLDqGpA4MGtjdfR26vXHYNrGW
iADxzL82eHIHKg31mOi4MJsW/LmRZ0gvmQNiWPNJDx/z4SmpnwxVdEuvuARQcOPVDOJ7G8kfbmBy
OZjpbKmIC2wfpI5a52+PSvB9HnQadyocWoPvZ/a9rvkt/b39/RUXsPz9DudxoiFuFJPoVRB1rECl
2n6a3mGy/psV7uon0VCOJNZgJffa6AY8lyF44k1BskQ0V9zVn6pSnfU2xjIM3bdaK+/CKjluD0Rk
gv19cQOgelv/M11VtGtRHu687e+LloM789AZbvVSw0TNLepGO6k+EcmdRadRNAru3Idh2Mm1DCsW
OeSZp4pUAUXfZ35nMUt92atyQVgohKcnOgyhB0hxk71uz9Wq93o/erzCQdNWsznkGEVae4N8p6KJ
Xt4nyVMigvTwBK4ssLg4JNwhL4En0bQch9BBdSgmyWGcs8y1oYCrarG+S+2w2s2pegjl9MaWeld1
2q9ZLB9rqbwbB6J6Q2R93x789kYBSvRyipNSAU9GgSku811UeOD9T7+j/XHbyFqWdTFwKABcWpnr
PJazFCcq7BXFR/CTuWFFej9t49GNqmx2EY89p1jsXRzNjWvHNnV7x4AINnqRBQ5+fVeh7KmD9h29
EdyuUiLTqcca772w2aflXhLhq9fezxjtuwHujedUlTIjhq+CRGueLfCWxboEml7LrSE0pqvJUdKd
/UDBUIhRquDFRg7z0NTyeXvW15f2/Wdwu22W0xnVZNxjZX9nDZGbV5oLRDMe0JZgfddP0L+WeLx8
EWmjaTSwNOuvc3Rbyk9FdCzJrbBDa/X6f59Z/mHpWGHT9wNmdlB98CtAKhuHYnvW1q//hQ3ujgE9
6liEBV7odTkBAvFilg91/hDL93p118iHkfyYomm3bVQ0Lu46IKrdVUjw4PZ3wFX+kNt4nH/q6nxf
I+5GsLraVBtmQtKUndL0Z8MkN1PZ7pvR2m+P5v857u+22M5c+O2ZTIBK1Aau6eihU3/l+otlvY5h
48qQV3Cqn4P64kx/ZcYBVDKCrSjY9CZ3uK2WDNmgYYe0yqHt9rLzUoS7tBeMcHW9DOAlQQCHrBwP
0pAyrZqLbsZ6Wa0H9aq+9/ztOWSHk3tFowr/boEbhx0aapITXBVGc+P0R730jOpLKu3raEeU26kV
VB5XfeLCHOeyNOgF9KY14g4E+WXlIuu2PRzR9zlfVGVQdYpNTFidHr52Io8umCw+HwDwRSpPCiYr
UnwktZqnmPwOY9cq74j3GaTHcmU07i7LrHiAWAmGYqgRetGIGwn8tmBzaZwDqqHA3Zr9hJOa7XsC
qPQjFVGQC5aDxzCk2UCjpMeElZDweB4SEVX3+hB0pj3J2PB5YFGl5gmdHNz3WnMMh8Ht7QOZRdii
9UG8G2F/X3gZg5aOlnUsxm2OU/I0Gp+J0Y3373Mec1Dyti9KfH8y9kZ8k3+iSRMb6f37nJds0W2I
OxqTpLTnVDpZ0XeVHKx8Fhw90VpwnsRyUCuwUzZNZJdA9BNC7iJk8Or9b1hwhAANAVvL7dgQdTRQ
gCBlb9OdNP5Ji4ORoB/I+qtE2L7tSFb9+8IU9zYbUJmNRwMJAJIcJ/1rN3zr0azfWoIn4PqkvY+I
21uFpUSjlSOiack3s/Qk8zZNBXeIaNK47aX2RZIWJsLQsbur7R2g/a4encLW9swPipj+8+5YTBq3
06a6AOXWW9bEcTMIRuaekNZpdV0gsgh9L/y7asjJx0qieN7AwdepT7Q7u7gv63uzF3CorJ15NDwY
KCoA63PVkEOtvKz6hML5RjuQ2MmidV+N/pYGuK1sObOTJSEuwr65S/MffXnIrN6Nh+fOOhvtTwh4
+eUgGNTa3C1tcnu61jWVxvZQBaaxLwo3TPeqBX3or9snZ22/La1wWxpVnihVeoxMlb7W0yHJgene
x4o/i1giRMPhNnbemUnTZi1e7U4Y5N14qutmnymR7qbFJIhqWVzCh0nLQXE727J6Iy87DMoAo33q
helppjuV+qP8ZKsv2xMoGheb4MV9o1CQlc8DxqWo/hQDwHyc6X1KP5HkXo6Ii8SKXm61KcMOR2uW
VfnahCSq4ImzPhCQNLOm7WudcKWWqZPauBF607wzqupZscdDjMgS3FKfQI8ZOhp//tcWn3cs+xCa
eyxaam7IUQaiGSoxH4cAXpjgAjIJHDJq3iOFYecHpXuw9U/EAcshcC6hJ3E2TwlLkYDkR67/bhsi
WJB1r/Y+SZwDmGlH+ySCBSvQZlf5vr1vRV/nDn4PlBSQD4gn8/JgtrviM1fycn64897nJCUmYdtJ
PkJi3EyfmupHHAlQCewr1yf9fY64k25EZp+oplwFpHzK01c5fpaG3X+bKO6Ax5NlAbKKo0enPdE8
UVV8Nf23nCjuaEMQPR2cEMvcp6lfJ7FP0tcIEMeiupXyJ53me8COITvwQ6enQb2PnN+ats8N0RNZ
tB+4t1jZgv7CIjiSPRAVHSTEmmB7Hrf9C0Bhl46SVFWvEfaAUZUz1Y9xvqfRo5K8blvZHgbw6pdW
QoRnc5nDioaXnnbUJkEIKPo+d+wVMx6zpsIbSa3RGHGTiZCSqxtaA7IYOEbLhvzL5e9Hp5JpZ1WD
Z14+AOyquTZtfoSVKgiYV4exMMMNo4wVdTK1/yHtynbc1pXtFwnQLPFVst3uId1p2Z1O8kJk1ETN
s77+LvbBPdumBBPaB8jeCGCEJU7FGlatwqvV1J/r+J2Cnf9f7MOFAEF5xZOeVGAAgR1b4q1q/9jF
1/9NAJ/hxbs7u+3Q9iNmkI07bQaru0T7rh5XUJ+hcSZS16oIuu61BGAoEL4A/+MntcfsO03Zs0Hi
1cuk8N8vZqErLmLdDX8IUZYwavvB+lbA5GeOLJMoEyRoMdLncR9RLFcYjl4Tns383IO1cxq+/Itt
gflgok0H/og1ttPQps6cQO3PCnDEJs4v4FO3Raxekf+KAFjies2KVGUxnaHzVYLQjjfT91oWrF+9
HhcihFuYOT0F8yJuufULPWDaP7cnIBtduHzUUdxxnODit2EAqFwqUbSy4YWrVyu1Wek5tkBx7nID
HOmS9V89SheLI9w82hp6HTs4s7l95x6Kb6+GLDMk22H++8WtCMs+q2yelraYPyXPyOYWstdofZHA
uAlQD9B9YnBQnVpAiCxMApnpdPBTacJgdQ64AGgaB1g6dPn1HCoYoBlLK8SJssRDqxXPHh5j+3mI
tIMWo+tV3O+0InDan7P1kNKnEnV9CXkC9lGyW7LvEN51Y2gr1vQlvoN+ntqDjQ4ssgOxtpYuiEQ5
Az6aTItvbp7QNrf6IQPQRzsSlu/M5s/tG7M2iUsJwo0p6JyNpOuz02z8DYtns7o3QE6xUYaLoBtY
PXT0EuSNf4RrYzGqD/3UFG9pqcTHqAjtR0R7nPtysonkbdH45l+ZrR+yLIK4GNC7CyjkmILijBVz
8ZY1up8kKOoZffCW7Lrs2DVPHTO8Qkn9Zir9ok0DtLWIWXnU4vzJTEuPOrrfxCnQ6apkCRbBAHyW
DasD6CKDE0wIS1Czbp6Usq/ewsbxDLvdK8m5ALBXS/60rsSjXWgRQZagRdDFy62cbKzeXPc9IqmH
lnR+lOhePMeSWS0OjyCJ/36hTSbVTqsKud03O6T7KUo8HNX9IC0aWl08FxWA8IeBQBRrHqDSM6sr
quotMX8rZeVn2kscht40K7u8kPW3WVw5zAnl2DimNv4GkuzrOVUOTWLwFJVvoOf+YrXxY59GkkMq
EyHcOVAW26aC5M8bbYufqeIeO0olcZoVESB9Qes6/Ica2Q/X6GJnzKmvLLTfLd/aVPXLdzff2JEe
dC9g8b4QwA/hhQAkHHRNSYryTU+olw4P0BqHcSB7S/bmLpObgiTBvgqRdEDlTooNQf9dLQLzaeuB
b8RjdbObi3u0kTgkbbszWHTXkcRL662pOpCauCpa4YLXBH/ECqvKKpy+iIbizZjz+wiT7VSJ57Ny
vjng3QV5IPCj4Ma+XksnKzVrqqPybRzpXZ+gkSsdZq9HZxwvayzqFY2sNfrK8eDF7uhZilo8IDKE
NXUVN4wSCom5ouOF/jnKrO81AWj8YIC1lhcfi/VcTo9ETGJZxVvXfp+iat8TGSPVipZDq2xU06My
DdhUcdHatG8LFDcXbxbcXfXV22nxl9vP1iLLCQoqKBtwSaDR2pKujKF9azoWavEWozudyZvUxr9y
q3ls0VRVG2xfc/ejrC3U+qz+kSmohnRsDYbCLzyVI4o/zaBVz7GW+9Z4d3tuq3I48wROHBpBuvz3
i+ub9WUHZoUOhxrQp2Gc632YABo3lE7vZyCz3P5QEFTXcrQy6j5R53ItLmo6xsAcmL7NQ4V0C9sP
QCRV6maCQuwYbE7cVXBxqkiEXotRujRXCCUJ72U17QpZkeLaob4cXtgcPYzmDiT9yVvJ6vyltszy
wbGl4b3lo/oBukZrGQ7mXzBE1VOmK0D7R2/tEB2UKN+jA8q+1mSsqEtDCeWiNupw0YEZbWDEG1ob
Y4HmP2P7hvqvXWIcp/S7Ez1Y1qNKDjn7efu4LVcOysAC2JZTX4CWQtA3jZ11sx3CApym0O+Aud7c
IcRFqyiQ/CMu4gJNLhZB9E7RdQNabwLnYh6s4UvBnhITXEPzd2fYGt4VRAlXZxzisq1Lp3zLbI9k
XiWr51hZKw24RLTWA+Ya1F3CaxAaDHxqQMO+JRkdPFexmdfUucQEWd5/nBpQqkA1uzAQRHowHKtk
atW2e0PvHLU82DXq2X1XRn+3MhWUKXCrF5W9sGoED6kBtFCLhzl6Q/t6/bke82xvuXEpiVQvpTgI
JQHMDWMHhAEiGs6CEzbXtKLnsG6tHXoq1I2523p+r0UIisVVI2XQQNZztqIgG0/N8X8bXlAsVEmn
qgWP47n8OLUs3VzjBP8R5SKEZ3B5xljQv2ZuZf3YVu6Z9tV+eg4bc795BlcChEthG2AmrcPaPc9o
2d24aCG4NWcrzEDQIDX6XZrwNtzzWDQ7oHW8XySDnTRvptGFradzXwMdZDQ0fhZCYHE6qFNeutlb
Pj1OeZR6xoR4t779zF6LEQ7UNA7FBL6j7E2/q6Jxh0bXm08sUHIo20GAFQ4nIiXXT6Ex6epcDyR9
Q/Gv5x57ddj8pHMBPBKJGw5DT9xxi9LU6JT0zWIvKNpKtO9xd7p9qJZKCu8FKLXBXMmLNMTnPG+0
IkvdPsVetCh/9QvTb6N9SVKJMlwqkGs5wvVLNMomdKNJ36hFvPJHnMgYR2UChM1wU6cpmwkCyhF+
8mj6Wrw1JwsqSRMxD965Cq3ExQq3NKyMSevt4QwmMbjKO3eWcYktzBJIsFReK84fjEUboswlxeiy
YTyb3a4Nd6GzH2qJUbpYpmsR4t2Dp5XkdgIRGhJzL0RGPrA4TsLwwp1LWuqE7oDhqfbQ/aUJKgHK
h2JzDQWXAg0LSxQcx4vGesxKMxuNLcZz/KCoaCCL6vqNtwICuBuKzCY01aIqb1TnpomNuT9Pr719
39M3Or13svaMy3JcvBRQUagr5SWfi/qoHOKp7Q46CAjwYgzWY9ZXPlrWfp479AUHv7Gi0IM5mX8L
lGqpiuzBXeZuP+RbiJeBd4TzSl3rr7yaw8StMh1sHcwrLW1nGEc2TT5SeP5gPpTRp356itsQnXnv
KDg5x/hot0En09PLM8OXAattfXRGEB0XVkVwAJNePzlF6LegdG4itnNQb5ePW20APmENDif6hmO5
RYhohZoENaom/WS9q/1RtbZGMYTh+d27cPjmQUMfjBLDG8O4B6w+amWdANePDM4L2KFUhHtFjmir
UhrXrSzMYICDNxRegTJuGu9NgtqEPaDCpX3IB8crpfUQS92EtbuQzH2di8nReUgNNpv6qVEf6vnT
ED668evtW7fUTRABPxnT0zl1n3AeUWxZdUWk66e48XrHT+fd7fFXDpqu4krjtQMJIfzY6ymAtISG
JUx2JDX2bXVkj02FzgeSh25lnXjgDmzNsG1QcilMwqSKEcVGbp6UeriPlf4pNsZPVTUfbs9lETjh
DPuos3bhW6A3kmj2p3WktppamwCJfevMe8v426IchpKXRj+wCoAkVVZIvLI7wDxpqFPGNUWVkTCx
qp3znOSGdSriyK/117GSxFNXtgexLB2qAH4mMhjCCZtrpx4rGtmnJnod+tkrvteAdJbW+fbKrcwD
+pYzHZtgUdRMYR6WMTtOwRTr1JODrviGZBay4YVZpDqpELTF8I36aiH6ks6S1MOaALQYR4IabCJg
ZxWe2Loica1Sap3suvB+O6kM+7BygHnET0XHdJ5MEfc5JbSv847Zp3R8q2MKvgZtR5zNthQaB2g4
wuh7jIp+sXkAyWbkqYrRPqlA0pPCZ+HvzbvswDrAgVLR+xhcndd3fdLzWBuHyjmZ2qGLdqaMEHll
FxADweqrhLcGEPMlua4ORoRQ3ilDLQ7Sivtkv3UCYPpGrRCUCIRgN64nYHekYiMYQE8G3TW5X7HN
j9XV+AtDkOKhYggnnFTtsf3DCol+Wl5m9MwC+ITfY/STNYT1z8nQOK2t0dOQxV5F5mcyNs9O/92R
NbZZHtdrQfz3i3fJrN2oBzs7PSXhvnhQxr2sXe3aTDi5Ozp168aScXXUnagPKwbQCcl9Lflmm29h
72mNKnk4licKoSjIgIsBcosFZU+L4mktMcvwPJt+Th8j87T5QGF8ZNx0dGUBr6SwUKwc9arp2vCM
wGDaHxMZKdja98OqQhAHcRBcbOHAugMWqTDi8KwMeWC140MKYkmJXS6RIR7aHBw5YYOGducJ9bSD
eiCO7NwuJQCZDn/edSzcapjF18eJZAlRcqK5p3YH7HUrO61c+1+lzhEluByeH7aL02rocR4hKOKe
pnQ/6KNvZKpvdM+t4fjU0Pxwu7sHebBG0EMd9u6CfLMN47Lq9ZiActk92C05SPT48vZdjy/MxyYz
a/KSYj4z2uXsaPdJ3f7eXYsQ3+uJZYaWQoRuH5TWK/X72/eC/3txSzgtNSciM+zFe0rnsQlnJ1VO
+jyi5QDszuLohseBPhMabrZwESe6kCVEQcY4ZfU4QZbbBIgKk1yGFlg5vkCw6Ejjw3lE2lEwDqjT
O6RULHpyvySg51ejzdyIsDk/vDVAOVfoPdXQRL8Tp6Wn5qEwyX42hv3t7Vi5IVcC+AwvbkgNUEVT
04aetCS9CzvnAT1jrGxX6ztbb4/UcA+35a2c4Ct5woW3lZExO8WEmKX+jtLuGEfZcWLsz20xaxtj
AnOg8cbcDniSrqfVjVVexxmmlbBXsG/YktDt6vDoQwK/Bid5QRCdZGYMrEBJ0TnhW47i+3xz2g/7
DnARmJfQrBRWlXCwhlhrKtvN6anuAZQ6VPpmqxYdxdFoE3kM0O4sQl+x2U2d3RDrZNS7XvMZ291e
/7VthqfEA85o8L2Ic/YFcAdhaZsnFubPqcmedKO7CysigRms7cOlGPGCR3UxdHAPwbOzU3+psqJE
fkoEXQXA3z+zEIKcFkjGwXBIzFMOSsYqTv3ZSfzQwkMlIxBcXS8wBkBbuUiQism+FmxRSZEkFmoS
559qSj41KAxqk+Tu9rasrpeNuCpvNAFUhqDc+7LtHHBd2yetb/2mOAzM+TcbTxDh4okZDg+7vnjg
rYhL0CvhYM0zmvJU4BLdTzIlsjqNCyHCNEw1Y+bQQwj4mJGaec3irfk37upfCBC8yjLJ3TQMIaCb
MlRTJN6/MBSuBAjWm9oUKN7gywQmsR355JDt/gznHwMvNc9OI2or6Fm1YIkZUcc4GcV8P8TKfi4l
nvfKkb2SIOy0bvYd5Q2UTlR5n5p9zY7bjxKUqwEtBZo+DTAi4SgVrNTVNrZPIR3vFTQTKMbK0/vD
5iuBbgsmiiiAYwS3jnCW9CbmnN7UPpXRk/mCXnPbh0cEFC0dwMiFbIOQfMvsho69ntunIfnivijG
+78YHhBCxHE4eFh8J6JCK/KhwzlCuNj4Hk8/bw+/ogAdDdBOwuFCZIHxDA2SsblUlJP93bZ6X2O2
X1qTXxBZWn1ZNAuQmK7hueYU/MBvCetUaA6bZ6tTTmo879Vhn+ePavUcj3exlvqOsVMREHcLyfOx
coQ/WNMRpCZoIOIIQme9VpUqnclpCN8r29qbZXlk4WZHEIAx2G7/L0R4ykNDRes1LiS3XooD2wyN
BVcwFg6ISM7Jvji/k6Eq0Qy23ZOTohdeV39KI3Xf9NknELpKXGZ+FYTnENgHQHkAsXFQpi1clXSo
0znuKDnNqJd3yE/bDii7N74kmgwQv7Ix/DiDWUmzkJ0TUyWqHbc1HhcY7v10V8OP0mqUsTX63e3j
vXxHwE5scxJQMFyiYk1QkiAFj2qTTu05shsvGFRZz8618U0N3bOBfAEyUYxajYplzUWftefc+J3d
WeWv7Z/Pe49CvaNNN1ivrxVkh64445i7zZmMn93I14r/cXxBAdNyLoy6wfih6ztvm1u/EtuB4sW6
4/vhOwnvx0DmcR4pCd8m9b62Ds3mJxyc+1h6uP8ciCquPckoEE1OXJ/7o2Nne1LLCJeWm/thnsNK
NzVEVcVUvqJPFOHurDoDYU+ivUo3Rwyvxxds21YNbWparAJlT/op8+K8kghYXjKsPAgVEK5DdFsX
03NuqoWzm7fluSDlj7abfNLzWgHz++1TunxDoNC5gkKOFykUEdUaoYpAzXvWnJvhW2oa/gQMMAVg
IKtkCafljnw8HbYDdjgCBBj//cKXJXUdDVbZ4jr3dxXxKhkjomx8QV3ETa/ERovxjXA3Ol78+/ZC
yYYXLsRouWjWODTtWUEO2PqOLl7eZgEALJrw9iyE6he9uuyhKSvqqu05A3F4fa+hM/12AXi8Udjz
cSPEXEmR92Y8Tw07J9nXdp9v7ssKCwS3DalY1DDwtr3X+zvb7mRnZZmcO3fXoNuC5DVYuQ9Xwwvr
H4cK5BcYfses79V93n3bvDpX4wvPJ8sagyoDxtdBBPOjdKPD7fHXvt8iMDRs3hQLwefr5ZkmTZ9n
JU3OLNqb051G96MuiT8uo0XArGnAPnJ0LfxI4UXoSOaGs5okgKyd3bjw2zry2wQ8x64DEFDuDbLC
2pU7AdwoYNbQUugII/rFZl+wenaj5KwOqpdH93V/vr1oSwEEZDPIHMNVQXJSRI0ODUV1qmKhwDV9
pZ7ZbnaSrofn4i9U0hSnCQI9GH5OxoM1Tl6htWjVYku2XjYL4WbgxjcFAgv5ufKKZIfmQ7cXiZ/8
a8PvehbCzZjBZwhHBsMzc/Is84uyn7qvwPpuVh+IoiLDDl8J1jhyodeLBewfKCxiNp7rovQcFnu1
5ClaWSae40MJJyKCS5xRwdBlsNPH7mz7ZvfK9M2WPu9ggxQoOtvCoxB97kZBt/k+U4ezFj8VGfGj
MN++z9yZAGJD5Q0RRbsY2Yx6mhoyneP4IbyLyOaoIHcm/hleMCijZAyjsMfwuv3eZWd7f/sYLRUU
7DAQbKBGA031YBFf729dTpVi2YV6Bnm98lCoWuYh1OUChdTWUp5Pca+RxEXPY3iUtgVluOgqZDL4
XVllzOdKu//MtOPtqYg34mN0mHdoEI6oHayb66nY2jTMSVnNZzeb3BcQ15eBprDmzq5UNHFmKa38
2wKX08FUXPCs8Pw6YDvC2nWuM6NOIx6C6Gvh7sNK4gkv53M9vPB2REDOJ0mN4Y0JraTar7qJguND
JEv+yGYhLFuqRrUWWhDTm37pejORnDDZ+Pz3C3ULhyMkTYzxc4I0+PTYMIlXIR5hWJaA7uLuAYWM
6jkx66pReNf9OPSBVp01snNVXPLXzTt9KUKMhIRGpKQ1wpuBpnt15UcSK2dliXjXCJTbEH4NxVqM
hBhdlRpZH3TqnZs/EVnKdW184BiQtOBAAaA6r7egU2qtaOOoDxDhBFNc4m1fHiA0Pmr8DNwGTTBB
dFApuQaaBAS8qDBGLXD26/b6czPs8rHDFiOtA2cdD78JAJZwRtu4b2IL8InAKu8ViipQj7r3eOtS
5Xxb0MpKoYqQ89DBmuX9iq5XCsBghhtN2yC2PRruNInpIRue/35xF1LHRVe1EsMP7F0ZvptbSRE+
1uni8/lVuRx/ivt8GDC+qn7T6iAJbq/OikYCvAExWUTAefWyYC0rttW4U5p3AYhbvldlc3AGxVM6
54AeBBK7Y+VSX4kSnr3MyAwkE7IuiKuD1v9mbF90oUSGbDrCsS2svrDtEdPRoh1Ndgrbk8pTYsnl
Fu3zjz35Z9FE3YEuHXGNQvkuGOvBiwvFA2uPN1uNn8R/teq+jWXTWrssMPT4RqGqYVHZN9klmjWG
dRKUoUO/a+6IhpBRmZr3EaPT45hU0wPTBiajX1hgqTFRTpcBUN5/WOGE5VTKBPiL0kmCuk7NF3Q1
tylek9wBccaAvi4O+Tu0UXegzK6eSix95OVKOzXe6NrDQak79NGjyZyjkUmTHWrLCSXvxHK7cWYB
fnZ4ySNKVvjvl5ejN+K4rbAupDo2477tP9lWsqsLWZee5YZDDqK+KFnhWkR0X+p2dq20SZLAbp+S
MbrPlXI3gDozBg9DFgD7KznGH3BEQTvCDlcRpIepC6y+YIcQVmUsibI0qNqyunNQA4sm761mP5T5
YOwnHdyzrWuCrLEau2PlosyYaVp4QAOZb8CIqn96NqPVllIqn3KEIryEkRTo06z6c1t7rFzpq8/U
r9dfQ7kTrVBqEzRT9NyZ+R8FjT703rm/LWZFx6J3FF4jcG+h75sriEmSdiSTDu2nvzrafnOfLZxy
B31qeOkvQDlENJjnuLXssdbroD0o9EzKYPvXo/ITGCnUQyyTzpGuZZXZVHXAet9iO2vwt4+PTDAs
JRgD8OcEFZ4NvaNWfdoEZvyYHLvsXyz+5fCC2qZJYxVGg+En62xl75Uk1rGyt5xFhuc7AMBYVHpO
Way0saI2QW3s3GQfOpLwq2R8MflUNUoeRxTjD+nOpN4gsZNWbsDl5zvCRc3buCwGUNQEZtPcsw49
GEnrT7NzvL3HS0WnwQpWHfjTiLXbH3m9C0WXVPXUFqpVB7l1nGPLm+sgtmqfJD9vy/mIXgmKB0UY
tgkSExuVkWKeNjeoXYVamwf4GsN3W9fwtdxOfVIw/RApMfFL0EztGTTXY0TyemezsYduAhfvb6D3
65MTjd8MOmV/5ylOXtBDYzgXVRTfaX3ovlSJMx6aBC+lGo6Z7o214cgerZUdQZaGV/Jz/x2Z8Wud
NCiZqYZuzoK+G+5N9Dc/ViyedzU1vt5eqzVBqPVExhnAIWPxKJhZkTkkbljQlHn/GXUE6qMDdvvX
WStldREr249dB34TvBLAoor5Z8MdWZyVSh6k47FL78PyqY9fp1Lina5cFQ4mQRiQF3mgrej1yiFL
ga6dmZMHZfykuYdUVqy8tmCX4wuapEI7SNstMH5SverkU5U8u6nkOsqmIBgsRtWNqLqFCFW7m17s
end7y5d2GKpg4A6BIgKmmCXCbkjW6VFrG2MQm55ufkPGVNX3YfRz/n1bznIavNpG5S1qDYNHTa93
op3jzLFAVRMUyTHep7VEm6wMD6wY75kNcCiSU8JGNHoVu43ZzMHY/Y2O9dYqBfTa4CYLHlJgv3GW
hHM09lafqiHpgwY9F4z3fDMe9D8CwE8EaCviTgt7oAdNom2xIRia37rzm21+UIHsR3QRji9sJYTq
rle/nmbkG5UJQaCQ+ukdePQlApYXAQK4KQ8gGnIVhnBKBycNAWmtxsBKLS+sA1c90Wxr6TAWyQRd
HtBJgK7jXRVQFwx1YYlTxVbQoq8n9F8rifIudRKa+oHkBmE/0LMg0XW9SnPHItQbZXZgPTXqF7dk
+5QUe0t7v30VFpAVPg84prgNWDJu4QhyqEnbqIqdoI4C7ReYoxXzUP/tp99gHzqGhcSjWLkakMap
jRApWGIJhjxCcHaCtC4CR2pQ5P9iWzAZ5OORIMQjKwZW5pC4hTrmbcA02/tEqq2cwVgujI9sDvdU
OJjoerl69Dqpo6htA2CpfX2PRkySw8uVw7WFwJODOFSujsp6oHKvBYDXyIlRDt0GdjQArfnSxi9N
8ei+KV/KdN7f3vyV3biSJZyxPFMi0lHIUgoE6WJfqbZiT/lygdcCsA7CXV2RtM0cFdOemrkNLPW5
a4yjm/be6GggTpF1IlqbC4LyYOYBMpuXUQrrVrMMLkyNiN2P1r4LnbvtSwX3CIqLoHYLCYDr4UM4
4kqYpDzy4XXO3m422+kAI12ML2xFoUXAjdGkC/L5UUl85kgQfGvHCuYtKoXgCSwDpmVpoN1Vn/ZB
Yv4ppm9N9LusfzL1ezb+tTRZk6MF2SPfdiD6gUeCQQL2H66hL+xpq1eGGXyLXUBG4uXmXk2OzesE
/spWfbeZT9h9zh7Kn1Xll5M/0F2SnVAeDP8NVaK3921R/Cx+inAuioKQTleMLpicEl2+n3vl+xR/
T5TnlPEeE1YbzNGLHp9vi115gnCBwY4B5CrMSpEKFSTwRp2lEdTQ1+Y7UBbAQtwWsLafoEFE3gaH
hifSrld4LFVDMUGvFzhOu6/iY03q+36ufd08ZiQ+FO632/JWJ2RxEDm4JnjZy7U81a1i1mikCahl
vdQK3Y3l9NZvZvzguwX3AtEIMDVwLXgtZhiTvNJLuF8gL1DKO0UGKOb/XtSuKB2FZQYLE8EOwTQw
ZzAiKCGtA7V+aiJ7N0yfO/fJLl/aqj1sXzGA/4jNc4Qc1Xg9lbw0aRfqOhz7qDL2s1noXjQNFfpa
OjJyVb7ZwqxAhMjroBFqgcEpiLKoVdjxOHTBAI6qr3k6Nnstei/oYOz0KpTRkK+sIQe76UjgAc8A
o+F6YjbAH04G4rBAqQDTjMFD/uDqx2gGSd1mjwlrh+PwUZyC51AwpKPEicx+5oHgcM/a1u9dy7u9
SSuvhvuRRkd6FZ6HSCPRaDTOoslpA1pQPEy7qJYVV/ETJe4NcHU4BzjQyw7kJGHJWCj5ELRhdgDT
nuck47PaJ8d+Ii+pU3yyjary1FCVHL+1mQGXiKDqB0eiODOG0puw190uSJ3x+E2xZbQYKwoBrjKa
kMPJAUJfFW6qroYT2nXMfTBSw3O6r2hH7IeTtn1/uI+D0CSw57xO6fqs1WNLe6NE7DD+ov2cf2zd
fEScUZ4LNY3atwXsnFdzuiVyrEHfp48wuh4RKJM8u8tVuhYhmA1d0bi0gUIGX+Tgz4V7RN/uT2it
JIE86Fz9Xp8yyIE3glsJf3YB4+yq0ZwM1sQBo02BfmBjD5J4avrO3D07pLg3ta9h1ewaPdy7tR0+
VTSdfoRxkv900XnhQFJ78EZQkdzVthlyWpfeK4rc3HW5Gx4IM2Uor+XzBZ5RbCdHYiM3JhoIoc4G
c5rDOIiT7C40a9/V7vJ5uu/d8d6GWQ105e29Xsm1QCK0MGek44E+4SR1fcUISDyTIGWq5pta6hX6
k7drS7JL1HLYOywcPF0hxi5xbSCcQuNXXZkjbIS03w9t3Eke8BXDBB/EybMcAAFRXi08RXNTIaeK
UqwgSd4mhoSTuq/Sx4I+uMOnqDU8pqn7tv5JbFmicKm/UaEMZfTBLmkvaq6jWR/myknTwAKF7VyO
7yDnbL1ocGsvbY3X3Gh2krVf2W2E1hBcQ7+yFXNQ18syQ2/lJED7PW9qHucy9SNy7CNrZ47vnXsw
lU/oKbUz9AcGkupc+0oI6EitHVJw8eTr2dfbH7TUjRyNj7bH8N9Q4SVGYdMMVBYz7VP0JD404TGU
OaErt/5qfOHdqsDhSNS0S4O2ek2b3Gu6ykul3K2yWQgHqEwtkqKwPQ3C2NqX1Q9NSo4umYcpGH1j
NtmhNTVpMLl+XdyP+p0jA+WtTgIsb9ykhFEhhl5DA95gVk9p0P9O3APRJG7V6gwuhhf0bwNjljCw
EAXwOXsgO0EjJ6O4WfBgg6uTJ46RJcWRglYT9mGwbBbaipkG8fQwkNJrrUPWP+H/jnnMs3SX5r7T
vZrz15HKCPJWrjIIRXi1JZQ+/EdBqeWWPlq1W6aBTp6s9BDPme/AFFNfUJEgsSdWRfEnmLsbiJUL
oky9R7LBrLBR5S6kuy71KD2m1Cv7zRklA9xp/wjixu6F79jpVpWbJQSZ2qtbfmrut999Gw87gr8I
3jliwmoc6r7SW/Zx97v0MEgO3Ooy2Qa2A+U4cDD47xdfXw8takqtOg0Uw0dfZ+XZ+IFOb7msc93a
uYZviSCqhhAq4uXXYuzYrEpm4vGYxp1DkBP2UPF+e6FWZ/KPiEVOrNAyvbftJAjzPXa70F/d2O/p
nklNZL6jgvECnvD/TubjpbxYs4ROdEAvesAMNK9NDqw/TGhqubVjJr+ml1IEVVCXTeXmvZsEbewN
g1fIEmOrs4AbBocFwDTiCFuSqu6gqHaUBnT2DUS4Ri/P7q0iuL0rqxsPKBHCOIAWowzieuPBTVwg
f2lhV9Cr2A6/OOM9KMNuy1jTyeA746TggEhA1LUM2EadMVllHqAlkxYfehm+cW2lLscX5pDXKGSb
tSYPZvJmgUE0RlAwBKo8JbKuOh9OtnC0QMaIQBTiXgCyiMtVZhmNHTcsgoRFjecM5jcWuei/oftq
CZx5Vxxt4ItSI7rLy9ZrK9NrjGTfOFvLoHD4UD6HrsBQOYjZiOGamJmpaydInOl0XzsHN5FYkyvH
gsCigUEDyxZumbCkaTp2VWVlWaCz8rmk9FdK2vtsjCXuzMrJ4FU3DjxlnpEVXX89a4B9TRqIiX79
sGTZcdno/PcLPRDPdY1aujoLIv1z6gQy4LZseOFYGyOgEDXCcgGZ38neZm+3b83aFlyCpYSvH9Af
KpzaJgmsDqbGWbHOW2sN+SG6lCBMYEaxjd5UXIK5z8z98H57AitWOhJBFihaAElDvaHwdDU9ePNH
I06CKos8MIg+OOm7Pn5W7D0t7/VB5pGtbQduBLoPoVMEon1CGCmZ0swa5wjgt+RAPSR6b89mbTuQ
/eOdYpBwXyjKUFP7bOwZXsis3OXuY5O/zvrptowVRYYMI7JmICHBIyzCyJqmNOsIHAVB6bR+iW6o
tD8D8umnqbK7LWk5G06uhwwdrzLlSKrrq9GbNYG5D7Wvp/Wdnr91ugay/r+3hSx35FqIcAAmu27R
HhUvPjCePjPOZiEL58imIThGdKRKY46QwPoBjfheCPHtotysC6+nITzEdtPkdh7CNjLqY1Tez8Wj
KuMSXp0HUuMou/4gVBSSptoUzuC+wHY4ymGeNW9AXT/RN3upmMeFEMFgGUNSItoLIUPyHke/ayoJ
Gq1PAv4Dv4LGgj1nTkyrUkesk6Knfp1VYCZAGrCV2UUrgQ4+j//KEeG8sOc7cJ7DvGu/Jp1npru8
uhvbg3sYHL95R9tXXYbnXUlqX4sU9sfS+zlGVXUSxHnjJVMECP99nz0pCfGRGSy0AwMLbtpuVgfX
UoUNM8ZhbocRUntOarYrp6PDPHN7ohMAGZQtgmkOXdsWLYKmunXCtlCwnAPY/OmzFv3argbQIpDA
CePAQTFxoZh10UWxwuDCRJ5GP9NIoszW9AzCuXhkkKcFHkrYnZkOaLmUVFmglA+UKDs37+5uT4Fr
qmuzz4SOhKmigfcD2lmQMDqTPqNRMgu6dsdM5rvJU9k+zEnsk3j7ZHjs2OWhRRiaIg4ky4ALt8sh
DEKt2BvRozPbksmsLNeVBGEyJJwn1iqQUDzXxr50DrfXamV4ZHF4YxMTL8wiBaIkVTKVvRoFeXNf
+GW62ZlAEgIkmCimwZkCLuf65crNOdbUiJVBNfxg4OL7efvrV5TY1fDCw4jOnGXUlBg+jX2K653Y
w87e2lMN+AWQeIJKCU4XJ8gTHkYEsHvqNn1xUs1dkZc79J/YWcmx1Teb19dyhOfRHNMyUzrIcerT
UOKB/H17sZZbjUAR0oMEyQJgisTsKrEzBohdGp/aX7b9CFTG7eH5Wl/fOkQ9Oe4Gl4FzYQgHtUuc
Qe1RdQRYnfvNVqdD8lmJ6jskuL7dFrTcdAiCXwpWUpxYtEK/PlNhlbpTnHU0aJTPeXcI54Mtc6hW
lgo9nuBTAf4GfSvORS8MMpaAfJzCcV/+LGSVirLhhafCzM2q0AmGV6p392fZSmBWS/2H5BUAVshx
8wY/IuQ+r5tcr/WGndByyzBOUfaVsJMd7+h25QFOGHicHO6Iu2EK87CAXncGq81OpZJ5lv1/pF3Z
kqQ4sv0izNiXVyCWXCMjsrauF6xWQGITAgH6+nvInjsVocACy5oes56HtMZDkktyuR8/Rws9b3N7
rRdmCoxT6EHBhYF6iaNscGFbudvbfvV6AP92OEKm6n/7vrK3m0DYWtEk1astN/awr4aVpVj7/cqe
Brp/QGkEv98c93Tc+ivTs7AVgGTAtWOhWRvqqkqwywym4yati1fif2NaGzoEYPJ8TfVhYRDnVtSk
Ka/Gqi2NpnjVgrD+4X5+9xJcfF05N6jN/bp0q+IVjBhy3HD73VcQaMVA9TRz+SE5pgKvBRuwvkFe
vEJnlZF4WmNsWVyDs+8rS2wZSUcLJytePejBCTwIonIt0b9mQlnmUWooQQJL8Gra2yCLc39nrCm1
LZze57OkInyIKMbaA+j0lfqe+DlByPxkMwh7OLxJNgix5P72qs+zotwWoM8EgQv67aCtoYaZIwgr
NInGqVdnHKENTeJ03NXOL+7QsLK+tPK9JLSA/ECEAPhAGEPYrF4a1ExKAjX44rXVvuV8WGfJuN4k
lwbmv5+lr/o+KyyzYXCz9uiyOzZsb0/Y2vdnHzn7vuOMaT2N2OqJ3EPxdBXieO1jl79fOWnrlDDZ
B5igtIwbKxbBc/FekXmsAc7wOUZwLMTmpnLYVokzWBO6S05IkAN8V5fvPszxfeTfgSpA6wjizcsp
8rK0LtMydU9m+9zs3bW++etr9eLzaqwvm6a1K6o5p7ptnn1b+xV45B6UVDFSGjtfkPj2gl/vSLzB
wPMBFnm883G+X46mYEU/Gn0ynYo4+95kW1FFU7BiY8Gp0Ik09/OgBovnnnKBlyCXDrgj9BNtXsZx
Y61B09a+r4RqrM09s9Dw/cw6Nd2Laa2s+DwHl6dIgIfwTF+B3j/EabP9801B5idZ4YpTVR8tPW3v
xrx9BiXwL3QL/mZje9/bXXYfZK/vXBp0JYFLEhg4uBpYXpSlyQyhTTIz+5PekbC2Q6fNQt37lIqf
f2EHOEhkZ2a9RnV4rdWPmq+j4TpHozUXccnixm7C420rVzsfowANtDkHuyBbVd9oydh7rCQ1sGLV
DuXdzIut5r2HF0zM/e8zO9EMe1HuSHRp9pkBlu4TZLVllPfxlAXTii9c+dpsA2UW8NdAEAF57Etf
IMIvoIxlA3Sb7Mpu/+n2JC18Hd2l0DGdwWLXbNk+B2eXNpXTCc3gYpuyzf/0eUv58ZoQghcSnx/8
R2PXk/eGoejCPfv1apsHqRLLbQU+32nbdOPY719efB7lVTCJz71Pyq8vigZ9BK45ncSjUe9Fend7
chYc9OLzSoRYmG4iEg+fhwKC7z/Z5Cl/L0cXUOp42oM2CFBN9ISpSheulqOhsmb6KedJWN5PwRoS
fWEMMAAMGnYzNoJa7+jq0WyGKdPRY5qEqWaFY8kiMazlKhbcFDKZuCwAzbRnStXLTeAESCBgP+un
0o2bMfbXGmCWhnH+/dn+2YE7Cj1oshHf5/qhzF+qeivzlcjwjV3l4lDHWqBWP68DyoxXfYCgEPfR
VGzJE017eafpTbM1uVnECRdphrOWHzPu72y//4K7ZfjJTEkQTAw6oyGlpnHKtbyKbJsa9gbsohm6
/H0aBpyTO5KlRQQ8afWc8Sz/iVdrMIbU1gdta4LLM+69wb33pSe2IjOrHXJ7kNuY6uIrGtiLQ14N
zQgUt+yevTHgoaF5aUT9wTlRy+Tdfek0ceCxuLMm5kSuPvhl7FUT3yZcnzZkSrUj3srWti+MbAcR
9iJu9CHLQgswoS20l9Pv5pgNx2R0vmpcjKEDUGJIdNHLTcM9AKzNNNKNsdjLoJUktExiPKKnVAu7
VnZN1Gq29zmrs2JjZ3n20FLSRW1W8GNTT/Jnalvioc7Qp01L2Ud+bmSRr3F924JjNAI+lb2WPkmj
tqh56JeG2EIggIcd2mp+6IMHypLatU+j1cghBP1REk1T7R4g5mH8oL4/kqgpJnbE2a+ngKQ4wgm1
JAleBjKSLfPS752d+Gvg6mtnxKWPnYusHBwej4lLZ2xlYXeNyO2TZYMbA7qH+SZxf9w+e6431KUN
1eGHnrUtADcnI4+D54y9++TE5+ckE5IcoI9V+6l9q7HqevSskztq9zyqgQH9i98PfNrccA4tNvVg
0+y6rboUS5cicPDNU09WRuBiki93K0ZwZmD++9mJINDklRqjY5+k8wusRmFL0pBR9PqspYIWDSF3
iVZtPBev0G7CBqa9SJh9ov7rMO6sBKrlX3xzTbtpyamgMAx4zXyMXoEcXFGYw4D3L7oTeZi19wRg
XNJ+vL0qV0+JmWZm1ltBIyTCLhW5xyhUQ9p2tE5ytGLplWE9PjP7zug/EvrrtqklBwa8EsBbYF1R
cVfuZl7rQ6f3g3Gy2IdRexG7259/K6ao6w+VIER2yO/jwaI86gpzzA0jEcapL8YwmH5TNuxQQ4oy
eh/4P01+T9jjoKeRxr1N0zyM3Ue0qYTMbTeyOhnV89A9V+yHJSG4vBL0LK3kn18G/vpLz5S89600
wMhz8sJkOAEdKVZC56XJnZtZ0aCL6xZMWJcmCnckJRlaEx3xe316kC+3J/ftjadOLsIFbDDXRU+o
CsrQ9V43caXB5y098mo/rMwiGkHbRvZFwSNzKmKmPXk+WO7SWAzbovG3Rv4rAZNEWn+tq73Z7rW1
cOx60Oh9Bls3OFpnbXc1leK50nc5HmNHnbRRSFfl6a83+uX3lSO3MUROOMH3J/Z7sLyNbXabqbjz
O/HuF8OlIXX1WGLZzQBDFq4m8EbTXIa3F3BxKJgnQPUA37gC1WRzfT9Fr+TRtusXEEm9dk1zN7Du
azuu4R6WTM2thjgdQaZ0RTza4/GV5H3tgoloeHa7dMdbFHB5UESmmX68PazrnWXOFMn/taWkDeqE
Oh4pYCvrvljYzVB2bdbe2EtehowtII0Qr5lZKi+3Fg2GwU7yxDkyD3KPXReuCcMtDQJU3qiiYwOh
8qZED1VGoAuB++aY2WOo45RvkmGDzXN7qhaHAVTorIGEoFaF5mnaOEkK9txjAJphPdQg9nLbwOIw
5msECkXQ5lCzUi6xeeJ0EsPoC2gm6DEl/EOvjSt75RrHAcUd5L/+a0d5hHmm8AHd1J1j7idROUPN
S2Njsdce3afFRog+mvQ65OUXy/90e4QLUzj3LsPdkDtAJ5iyUIFBMnQkufqRpXg5hYGxvf39hRm8
+L5y3mRpN7psxPe1PrKC2KZR/vm2hYW9eWFh/gVnMZKX0yBPO1gY2q3h/5MD8PqDrDU7LE2TBUZM
3BZQeUWS5dKISMBK6/eDfvS8Q5Ed1joKl2bJAjUBCq7oa0a0evl5LXVZ1ltCPwYWdKTEhiR+SNbq
WVdVASSFz40oibVkaLROTzCGXFZ4QHwvpjry3BeDbUm+52xlWa6H9Mb+Nvfzw+jV6YzGpJTpNJHA
hG/y4S61QlautDMsmkChA1cAOJV9teaeOVVmG0xKQJF2eL4Jus/7lQPg2rlQ0kDn36zQg5ykGkum
IEVoLOpI4ELdyGi3VHt2zGM1vlfObU6RnNuZf8eZE7fwL0mpK08GeKl+Sr4yjGv3ncW8LDDegYQO
+HDFffOagG5Qa8EKwiJZxGgEu70H175vXv58NvodUhfcO9Fy4zhgxyrstSNyYSUQp6FePfOhztDA
SxNjl5kZdUlyGg2ZfuM0SY6l730rQEDwuRTQBqVWbYL4BCjOsOw1uZ3bm8OAmA9JVt0JU48E0361
DnQlJ//D7eFfO+LFzlKvibb1hKHXI46gnB28yv3mD+zeb7PNbTNzTH0ZsF6aUVZxaoGTHSZsYCke
rGSX85OeP5lBBnThWqpr0RSQcGhEBwILfOiXsy1NzUitjupHl/6eys/SLONhFLs8PVVNsZKTul5Z
DMsFVhJ4X/Rxq7c4WhU5SBgr/QhOhrjSvyVzCI7oyvh2e/qW7SCyBqYCHZqBcsh6JVjCdLfTj0W6
M7w8qskms18t8vO2mUVnmAP4/5hRjtnJnsze7Lh+7NMsKrWch5WjhYORrgxnyc4MxXNn2m8gwOY9
eXZk4JYibspy4+j5+9SMGxkGf+HW5xbmX3BuAV3OBnJ5xrHzgMGt9jwB8HJlFPOvVH363IZy8EHC
XlalhA1qh94Ul2vkL4uzhNN1ht/PKnHKCz2dkFE1ksI4SvsbVCYRsQdixX8XhwASy/loRZ5Jrb+U
6VAHIquMY1OIUOx9ZPZue9SaAcWjzEqnTtlx4zg4n/ttx1fosK473OfOmT8DePv72Trbhdsys2dY
Z149MNSPux7XqeUNXzwm9q6PfmFZ7ZKx+1z2Xkw0COXa3kYHoUzj0g210fVFK6gZkDHOIDrc8Twu
aLMCqV6cBKQDZqIUzLFafwadft46TWAcRbbx0xh9FH8xyX++r57hKRQ8p4S6xjE3diS/Y2sn6uLv
B0YG7R9IvV8pwqIqUaQiMfH73Y9+9+Hj7V+/dLbZPu5H/IOAS70dXRkUU1ul5hxA3skxiCZ31w/Z
ZhhEfNvSUhSJdvM3pib016sbyuy5Y6Vcx2k9kTsvKDdG5dxNth8NhtaH04hmaX+NMn5xdGc2ldvI
KX2eTxQ2USALteBOVg+mxUKv/XV7bIuHxZkdJYwhiVtOBZP6cao+ga/Ccb6m6V9kLUAM9mf+lAeX
MHgHR4MNZJ+e+mF66g0UxRrUXJI1/PRbQerqcD2zNfvk2cYuae8lk5j0oz7m8awuSB89tsld6BJM
zUZCRCUF0WTVfqnHT42ON8Dr7flcWjcoWiJ+QBoG2Uvlxu30Slpg6MF8OojJDuDihwKvWJNlWvJI
CMIgWEERH/+nWLFr7qAqhVEO2RMlh7Z70sQHnn0AOcxG5yvPmmt+axyW59aUw5gwKxnHAdbQ4Xnv
QKAiB9nMaLMIMczG0Js75oh9nTex37aR7suv41jEHUv3umXEfSn/SVs/6hhbOR6v+zIuf5d6iE9N
2mXWvNYercMg+GUld9RDlq8P9WKf0SDUDbJJ1nqyF1f4z9yrcWLmm3meMOxM057iJrM/uYMWNznf
pGRNXHLNlLI5OwBi3YJi43TTthpemiGu2d5aa2tdvAzP1lclMB2qSTKo9OjHBKp6xBi3iVuETVk/
Gm0STim6j1N0oeXTyamKbVdUL3x07ycGtgtSbkna7lu0QpCMxlZahISMbcTKdH97Xy3li6BZjlcv
2LlBkKCyuQ55E3ASzC5f3Nc19Au1rWHf9e3j1KIjvkweM4bYs2LhiBLobdtL99i56fnlcHam+LTP
Xbi/fmz5ht4TbXP784ubGURlb1l5oGaUo95FvVbDcwBHVvE7QJBeln2YE1T0u6/W+C3L1rAhC/Zm
OSlQ1uJRAGzC7HVnw6FUBFwLCJIiyYbWW/13M+4ma+sYH9I1kOF8MiinMR5TM1+jBVI5cJddmsoK
qgduVmLm3Ol368uQgH+m8vOTn+jo1BJlDKjmdtSm7e0pXbjVYBfDwwmBOq6qQ4kOmqxNykw/inTn
ktjJImtNnXzBKS5MKHsTiVPh9DaGpg1VZLDPQNa93+0uLCjXZq6L1qMl1skDgxAYYMChJP5HE8pt
WVTaMJgTTCT0lfP7/N0oWehbzrpA8GpsIE/FCZlpmhYlKfCmJmYs5AaYmPj9Kw1WNwBA50byq3p0
J5ysp4EljxWzv9KhiIEO/FWtIvSWHMo38FxHlQLyN2rOmLQZ6UrqyaMW3Afujml5KNH0d3ssC8c9
mJj/GFFWQ6twCqMoKo++14RaDTkOKFgbjzRfOXDWBjP//ewAKKqhIgG1MRh7k/EoKNHDuGJiIZky
S6Cg5g2E9Fz3vjQxogBTd3Ygj6lxN433CLnEp8F5dzIUzNWAa6JOMQM2rpKhbedmntDlcTJ2bbtr
qx2gPbeXZCmeBDU2er49QBnBCKvMFdEtjutomo7ENPeJnoY57Q890DqCeBtRA29umLuS9787iz94
xI5EW0adtbZkC6cNfgZwCshLgYlahabogdB8m1nT0Y1IQSNb1tHtgS743oUBxfcywxaAHHvT0QYG
udg09nde6GHZvpeDEe4N7CBaS9CwCeiFMp0JTxuBShx498G/GAZ05TRYihLA1I03Jyg6wK6rdgej
kNyBAFCbEMoI0N6SPbPKqPYeqKVt0eoaTsazmxRh67zo3o/3zyB6XIGKAQAD96ri8n1iUiQtdOvI
3W3n//CaDOn/rbVSwl/YWKiaob4IkgCUTFVGIAHkomTUsI6keCy7Nm6nHOQwv6s6iFA1/YsRzZRm
0EZzkeVR4n4THMjW1Fv20R8OMvnm9ofCADqMrEFklnwPKE/gfoAqWcgTtKadFcUIO4RvbOee16HV
h2jmWPHxpU10ZkcFxfLJLDyBBqrj4D97OQv7dwsawLvPDSiRHIpNwEdZMKDTe3TYFmsQ/mtysNkA
CCJm1LANLJESieZDBrK9WrePtVnoO+70bdgYfR6i4l0+WinyRInkbMfc+pvJByPE07GJOLAEYZCJ
tULRvFeV4A7b2MA2nrXIkJK9PONLJ7HqTBucY909Mgh3VI9Gt/LEWzaBO3cu2qO1WzmV+q5LgTpo
nKPLm2+FnT76QQ1yYmdz29EXHQNY2v83o5xKA00z2ekwk9vguvWHePyLfCbm6o+FeQucXbll7ne5
69bOsYBO8GY0X28PYCGkBx3izNuGwvb14yg3ZJZXjWEf3S52kgc7R5CyJfQBWoyrcJrFNTmzpfjg
xEdcFbikjlVvhoUZ+Q1wrmspo8UVOTOi+FbftxPhb0a66Jf+fnQ2thE6PRwwzyE4VQMHl6C4LfIM
Bw7W2qq1R9Ob7m6vyOKZdmZCGYA3mHqlsRw7Nav9B/TW8sjVQEPNoUYWNnY1bt9vz0PK3wXEGbef
rtw+wGtxt9cr2OvsGAJuoWX3EaQCY/5+7D8mzICG21y4h2iFcsh5UzNqQdPYR43tG7Lf3x7H0sLj
asNNgLcP2MGVrUgttyhLI8URWoTat3KNPmTJec8/r+zDqu7dKZ+XRdgbh0Kr+9G3V2CCC29eBIt/
RqDsDz8tE4i3YQRptQNevq5QIdhX2gaN2XU4rondrQ1I8TNoepQpuIKAOWt8ZMCfB8MAsG93e1Hm
j6gnPbRnLG8uV86MTpenFyjC7K6yiH3M6avQIC+K1uDU+W5anxr/heIYuG1uae+gdA/ELF7ws8DH
pTn0+7cBCNVsIE9MQPA/uUKL84FAqHBz29D8oetx/TGkTF4CbveCmTA0oRfvnpPx0GdgjaNZ8alE
NiP2mbUW6yz6NygAwCJqzP9T9mkd8KGhI7WP4/jiZ5u8X4nZlr9v442K5AeavJTdWdNxJrGS9tHJ
dk0RBsPKlC35G2gJcQKYs4+r+xPFc+YXTWMerWHbV1uUJGix8qxbWv5zE8oeLbJhKNACZB4zSDjI
eDTv6wx9EStOtjRRYHwwwGkAQV4U2S6drJcpqKtN0zzSjrVhblgyCjq2BgpUrKADEmT9gEm/iaBf
43Vct+sJWm2DA1Jcuv0y+cfbHvwWAZ258JsBTBbw+IgucPor/qQ3RtOZGQ8OVRm1RjSAIsi+Y1NE
7Vfbitk/er1trLDLI1CiyTViiKXRnRuf/34W1fjdNLWN1QUHUkv2PWBdsWXEXxPIVk6fqyEqK1Xa
fm1BhS44OJkd9tILjf4lkPuqeDaIi8B2JZZSywr/2kMoBeQQ0hRASV+OagCwi7F28A9uYgI7ZANt
AsgXGNIc8BW3tDVCv+D8AWV8vjNM5t+VOm0/3F5X5WS6+g3qHshd7uei9w8OUMomkXhL2kGELiL0
QpjHwmHxbXvKtv6PPYClwPaJnjs1vyWgEwQB0sI/2IxvKsLCPEniNl1LaS7PLXqDsS1AC3iVmO2Q
GjBFAjtjWj2DDRpUfW390AUA/Qore+lr7xv6V752iRPZvFyZ1Nkdr/bKmXHzcmH1DmXkOsj9gyX9
J9KSu4CUK/kN9YX2NpGA9MBrUPW+TnxRZmsVbT334OgvQVXHMrkfxqMpD7SW4VBuzH7YJGYQGW66
64w1+hHl6PzXuotXwAwQBw2TcvoHPkA4bIT1UrRbS5a/vaDdSieJy4KtJCIWlxKP0f/aUmaTumAl
r0XgHlo8OUOkAXddan8wK/mh64BlSsf6rmn6rTfqO4nk2PuO739HCjFPZA3msaqcNFmWJJ1JNPeQ
jQ/8o7X28FxyleDs88rg9KRAS1yGz4OjOtw6+Nd79xtuTxwveIZgmcA6dOmKDF8fknHwDnXzs+qG
aCz3jvbrto3rMcw3NEAugHGjH1tNFrST002eJ9wDDYlzBymf25+/9rXLzyvBkzuZdUoDfN7KtH8q
s3tOWf2omfyBuc3KY2pxJBBUwYLM3agqfRKxpAnlmck9yKCDPHIW0p+3x3J93GIsYL1BKsNzUahQ
Ik4NvPdOZfdoQIR+BOqHDDVsXJuiebD8taN2cTBntpR5Y7XMiQB6+2BW6bYueeysMSJfX5iXo1Gc
K+NtN2YuRkPQ2urFFbRuePDUg7jQ7X/5a9SoS+MBXT0S8QhCZvqVS1eWhddl3kjcg0D/KEuCnRw+
3F6dfxu+L09uUKKCKhjXw7/aLZc2Um3yx86e0hdg0pkHhXKr2pdm08cdbmsejU7vAG7ty01pDu2H
wRNZTEaW3jXcGkMBzruXUWPOnc6K8qWqQH6R+tT+THIyvtZVN+1wgg2fex9cHBU0j/YC8Ll9Y7mQ
PZFBEjGdQ6c8p1kTJqhFbKhusA31uumVVxxrmGQ2oGJZ8sg6JnagvRH7Ao1Vse9Cbs/imb+puEe2
lqBDKHWa3dOConvDG3tUkz3xDxpCf3uw/sCNQn/p3JZuS5MGG6MI/pFM73ZtQQTEhAAw03pbbsH8
bz/0YAwVYcIEojtRT4didNODU3IaSZATRQwK11snI99HKC6EXp0ZUdpYfWyzRHsOpmp4RA8B3bTo
gnowGgrRlgF0dDIf6thFdQEYURtddYVeR/XYJ6GZZ9kmSIi1nTyzOSV9VkaZoN6nRHPrbYLi2D7t
gQhgjA8PDSMoU8jRvGOe/aVxxixCI68dTrVMj56eiEhLzS4yeF6EfmuUDxrTv6eDkcUV116RqJS/
grVK5NIOn1sNUEBBey+O3UsP8jr03NpApL4kwoEEDX1wXCukpv3Rn/iuMsT7Epe4nmb6EEBigT4H
vYNa/+o8bjiD4aQvXpZtS61Cz3b6UHjjX1wjbwU2FwpnaNhR9l7agSJel276YoPaBamG7BGLfxh6
d3t7By7tcbQ2zfHwrOupDockJOWTg/0HYZkxQVp5reto6TIBHdvM6Yj+RLz5L5cHLIUJuMB5+kKS
Lqx1GYJmPWo80Ko6u9tDUUtEb0uDziPkMlA9RJODMmdBnYzTaHXpC/rd9wEZd9i5Dw2ymHjDhRrR
Y14OwCvY32hXPiWFvpIeuo60cZSdmVciiz7t+3zMRxxlk/+PdMxPTtbtBrGWQ1laMWiDgyLzTTBO
PZUFyUrLq5PkUPv1Dxs8AWFnJCvB7pINJFFhBZgcnM7Knmo7s9RRCtUO5qSFJlIlbbGSzVgIMs03
Kdn/mHj7+9kL0+hLG3FMrx2E27hhCn490DzRfdoFH03WH93Wi3s+3bkjjjfNWbG+5JTId83xAGrZ
KL5eOiUl0ndyr0kOo1dsSfGt6eimmL4RuTKPi3aQ8EL2FtpNVw1peTdavV7K5MAqyBbwj6AgCnvv
ZFdfbrv+4np54Ga1ZuI6JHAux9NMRcNdtJEckmJj0Se6xmO98H1c3XPrBOQeZiLHy+9jX+foqg+S
Q1+e0Fpcnm7//KWdi+8DVwmgB05XNdeRazLwqyTXDjjMTXiEsKJKs9J7CRjwU29REeu89EMI6vI9
EAhGXA2jv0dNfQ1lujhQEETgHYu5vKLzHCR6wSuTwit57D05a72Rb7AoJdwB0A2VfmTZUJVXHa+2
28EaLSs5TF3WbMzclVHtBMiGVeDpIIVRfJmGqorNivk7NDqCq0MkZNfkuoM7Nsl+dggytiNNm8jj
DFQaRl/swLTxj9+mfkyNBJEBpVNY1hqUEJv+dx44D7lwfvW0t58kN/tYkBwdmc40vP/CwsicOceA
XrkrtW6bGVVOdD85aCCzTnJrkxbeUa/q/W1XWVwgXCY4AdEtArWwS09ElGpKr4OnWH4SglI/YisG
VMzkfIvMWMT/t6ACDYa0KYZCy7RDkgxxRQE7tE3ESpb3Ukon8rvqoeda2JpVTKWxs73+RTj+wzQE
+9St7lynj2YyW38cnlAa2tAy3xvlGgfjwlUDMhOEBbPqio9/X86C4TBGUsOHmzZPrh/XBpg0ppVA
ZyGumjtN9ACcKXiNq4xvResMU6Mb2mHqT4n+sSqK2NRZKAPIVk0rB8DCuwZtLRboy4AewctWCRJc
ag9OlRfpS95gVdkPzXfjjO76fDdpZuR2d+93ItjzscOR8gPW4nL6SF8xDq5U7TBOzwRIkp+3P7/o
Qnicz8gKPG2Bf7j8PhJ8NRfmoB2G0TEetMTVo8yxeEQa8A8RiVa+sgvMo6xb8ph4frezpVfEaZd8
wSs2jWVvJZsS7fKvQLQkP8bCM6KmtEU4eFqHxLzwHuyWpSvZ0SWfMmb2fR8ywTMu6vJHM8SW5lBg
Ujr/Y+qiZcYEmiZZg8Qu3IjgWv+vFZUh1pk0Spvc0Q66AceKyNd+eCBkJYO1aATsWSDjnvPn6vp2
vsPcsapwSHAniPHELOMuh3w0NGOMjc/aNTjN0lbBwxyHOnI+MyrucuokJCHxCqq1g+aSsEFKdwh+
F/S5Y9AA11e2yrItZCCtWf0YL5BLW5aVlQGvMTZtfqj1aWiUfVxLF3cBWJXFWpljaWcCvfNfc/Pf
z8K0AnLEjVNgaJI4YWrsgqkLveBTZx7z1gzbKrq9dRbNAU4K0PqMTFKLXNZgBIQ3c+BZgeYFJyjE
nsKd7YA1cQ1fujCROOmhSTtn6+Z03eXInF5kLTMQm/XZAOqT/KtIrN2g5ZuW5yiwyZXjdOHiOjen
On475GWd+SNufhmCF6x/p1blfG1dfF/xwcLjpTe5+L6sESeF5Vp5U2WY+dcAOM4DaPH4UEtQY8Bu
BkxWPQbA7Z+mF6d1KHeOQHCywTGd0TAfcPUN7kYvg1eTsK96KULHKBBseJ/GYXhkTQOcZb6y1xc8
BgNHAwHOWRR2vHnezxzUnUZTz2tEVDLZCuiTFuxeAyCKZtl+TEuAZNbq8ot+c2ZQmQdjIoJavp4c
fE08OTS4ryqMO0BkNU2x1IyVHfEWEiohI8g2kQgHWQOk6dS3GNAmSUXlgHkXDlrCq/7JktVW51/d
4rUOGWjnBlBciX0j7R01se5ps6aItTjHoIaCniP4x66SqJPWZWCxnZ8xeRLa2nM/gv5z63bQ5flc
VCv30LzvrsY7a5/hHQ+OTjVEbhuAZOn8NgPoJbYLZ+Mbj+n4s7bzMME5UPpR4q48096EGa5szs34
kLEDuPStT+rMiQzh61Nft8khc0/1SMPGNeIcRC/SBtKuO3rjF3/aaeCOw3+7EX0QCqi1NlMecaOO
tIpHtEzDOsMbTz5RT48DaAS3hv0MieBdPe47dE+V0or4zCaQ7LXBjIj94LGHXJ9wV2Sh1oG1vgz1
ZOc7zwRv7nR4zvNvTrJ3KHSOv2nB58m5k+wuG4f49on71lGmjh3uhSMX9RZMgOLPPBvw2BB5ckjH
r1xsyumAFt3Qy2RoyB/uVIW9sTdd8aI5zxWgGjXNkEeZNiYIEZtBD12dgMHN39/+VW8Mz1e/Cj8J
dXwQAeDhebmtE7uYXKM0goObPo1mF4/95wARPzXQgsSszSQ1IH63jXyom6+WiTtpgmQQ+0fTZeQ4
YOgn31POIjtvIjkeRefHNrQ1+bSdut8JeQxqO07YWmbmTdv0+kcjhoXXglhWDcu7hHk9IQ702vFr
KtKgJR8Vh/R3NcjYNO614VNld3jwfe6ap7r0NtTaCORvzGxn6dvSJkhfWiDG+eq4FVRTHwyt2BXt
s/Q+NGIn7AOvjzz4NNh7OX4VXXHnVj9LNiK16++bbCVEXih3mnjroxd/xu2CqUK5Hn1fVl3GExt1
akjiZs8avy/pw9QeHbg8aT517Jed36HQ8W7B4vmmsXGkA4OGFhNIsymmeTsNrUgB33KTl755ao63
fWsh0AUDG0JzEHAgNaM6vM2pyPqGOQcwhz0FIxg2XeTp5DtZUP4dhTUPYE5IXjWWeBzJwoa1zgHM
g3GXPHYGW3lyL4QUGMgfC8rVN4L0VHDeOwfAhlMHAlbW59sztWQAFMzo8IEVwFDUo8F2q3HsHOeA
fq4w9HjxFwPw0fmChcCb4Co9ZlXgkeHITh9K8Ifuyx9/8evPvq5MT9vywOo7fL1hHyrz2edrNfmF
axGZbSTc5s4NOK0yPUE/WSKtmHtohP1kj/2BjP5HMjYfiJnEk5fuR4evMdcvOS9SHw50KtAtcJVA
Avp0MASB8wrCcSlyKADVYkw3FQRQVlbnyhQ2/qwehhsfNz/qHZdHMHGRBMlZXxx1676tgNXbyn4F
ELZmwrw0YUJUVQhIIRyzahJ3vYlevhbyCIfa9NdgBVdhG0aD9OWcXwArFWrCl6ZkWlckzWBKH9KY
Dd1OJ8QLA7fO0Pdg/eyB6bztfleP0NkgaJCg2oI+OejeXBo0BuZYSdDQI80/Z+69kX1rsYHytXzV
0rgA4AQZNa6ca5k3qBiYZd8H9AjURrvtsnLb+PzBb4YfeLbtnc77fXtYS0tmgTYdWXMkn64wVExa
Q5oELj3yyQXVXkY/8NQ+NOYa2HbRDrTG8DZDhwB6DC+nrzBLvLalpEd0i4QtR8D5g3Ur59vVBsYS
WWc2FPcjKZDiJNHpES/En7adfpaWew/kA2rr3Q8zrZ9Bleus7KplmzYE7eAToFhR/RB1j6kebYp7
FP092as7NOCB/opCiC0eQB6/Ym55Gv9rTmUC0YpJoMvCoiB7BM8I3oa6YNA2/AunAOMbAnacTViy
2UnP4mcgh1PaF21xLCARWY3e0ZmCoxzW0p5LWwqQGvQe4jqyrvbw4E+JYZH/I+26luPWtewXoYoJ
DK8MnZS6JUsOLyxHEmAACRBMXz+L59bMlagusXzmwa7yg4lG3th7haa5FApq3U4208+8zfe9/sRS
HLkfL/SrjXlwtwaEFJSCNXBuonVWIj0gLpOUsXBQmhLsGAxVOJEt7Pq1phY2FnAW8GlHFeft8JVO
YzNdqeaiFU6j4WWCwaaaf+Kp8HGXrq29hbG9SP8BvbrOHVVU6MK2ibi0ZWbuSLGI7c4ULtPmL9fi
T4hab43O6TYG8l0UgV0Gu2nck0Aug1a0OghzwpXhcbTaWbcmuQ02EgBbn18G99Xaawqma9ZmzaUN
Bx4DyPnxmF3bQK9//Wppu1woYgn8ev+baPFu68fI3Sgcb/VgmbZXPeBUltpdejCzhKhNYuHW51cn
zsAdWUlwCSDSciD3ILV+PEDLf3/z6MH0giUGRDqcBABTXg2QAXRH77lOc+nIvBfVaRx2TfWFi8d6
PFBr305bDV7ZLbjw8DoB/hrRe7D099Vwaahh15rL+lIbLcC6XUZuvUKCSC8sEmcT+Ogfd/Bqewsx
D5cRSuLryGGUs0hbPaK9YMefUP78XW/RFf55c6wGEfcQYhNYUIN6sx5EOpnMJdDdulQuWPUhZPJJ
NGBPRQApgTN+ljlJuBgiUgbPXUUSSdlDWUyQPwAIaGjPFkXVsGEmD3FM609inscb7edFBimGrHnC
FJrQtfZL+4h2xtBtQFhq+sq4bWzK4qZ1jaSpmQxd/JdjWjtD6CrNbrKcp9Eoh+KsWjcLu8xOvaNO
e/65ljmmWURu5sQlEqbuPCc1Uid9CL4njAV4Fhxyw5hv8ZIjR0Du0hjzwx+gGlCbO3uwkbgG9iRE
HSLlodVW3wZfmw9Ga37zRfq1YQR2CLzqAD5khZEMxIP7rwdzTQgiek4d2tz/Y9p9+mITwwqDMXPN
BC/+T26jiseycfjFMPOgjLkL4+B0zuWRm/YU5mZmnkD0TL8HhWX1oc7gBUoKZkWlU9NTVXqLLagp
QxOWD/fVONnxIIrhXlaVh3EZ5MbaurI3gUtEzWXJYaLatt76Xj+WNh5WuDD17e9KmRtZ5ytrF2xS
AIlQuIdOR7CKomjnwzKCOtUlc0TI5m9mcceGU48B/HiPXDklkaHE5kfVHBHA+inEh1nLtGP1pZyg
7V7cNtIHfGMDtXFlsHD54ymCOxKvLXsVruWmDcHXRlaXKj+mT960lQV8f5CB4w2g/CJ7h+fo6hYW
E52V2ZLy4mXPQ5GGcFxIPh6lax2APgvo0MgHvE9sgFtnMJLX9YW1EdUv7lYZdeP769J1U7GpSnt8
3wmSIEHu8f/18+lqMWVBkVJjwue9G6C+uy0O9HJRrM5ASACBigZTHWR+1megmspM5kVTXmZXR6rR
R9t+QGyOo+5obKpUXxuq142tNp4/lLQqAlFCYeLGx3FibWSxr228BU6H/AD0f5DkeHtJOUU1uj6g
BJcuS0ShQs1FWJmx2H08JVf2HYThwRJC8G1AKGU1JX3e2Sj7VNgScxbbZv3gSHpIR+vbv2kG4Byw
z6AwtJ4aBIgtoQ6rLrmtLygyhMNgHRq6Je5zJZRYlCPwQscieI+tzMC7qRZztstEhtAKdOIOPHHM
u3x+cDlEU/ohTLc4aVcWwjJFiPGRr4Xq2io64k6NNWcKecnPpKoTKcTfb/rFIH3RTIEQFNxb3q6E
yuPS94RoL3aDRF1It+olV7YNtZG2X9SYsGnWSjxMBHZRdFZzoVZcPT6OL3KMt1yOr6xmCmgZpKlB
IwJub9WH1tFmycu0uUCZ8alvElhgAYtK/HD+S/El3CFIAy7Kj1jV+Hv9FPJq02k5HLAuY9VEGn8u
H6/ka9O9SAEvnH042K1L9ZPCFNWwo7hMeRlN8ThtDdXVBmD4B4cwRMRI1L2dboPghAcuWl5QCGrj
En/+vgO4z/FQxPGFe32140tTBN5QSQyQZx10l+9s8/hxC9cm+3ULq2u281pT+lmP5whE3zLPihE0
JaT/AVORjxu6NlTgtAcBXvPI8qyxxzmbJzlBbfCSfW/zQ7Cl8HP184jbUYsBJANhyduZ8EifGZPr
thclXqY2srwtqs9WA6up5kPR6NxGA061N419+ncu78tWQL0VeSJQfGDLs05AOLqtHLclzUUx+cdW
iOqt+u9DHkT+8IxZyiA4P1aLCXzfGTClobnYGphsIN02ZvjKUnrz/dVSUqah867E94dcHQsyPCN5
s3NTdkB6b+MmvDIZb5paRW/2qJAcytHUJEMDzmPPH6/VKxftm88vzb96dAo9W0ISbAoPPjl+mKIs
tUXAvtoDcLgNqJUgw7+eb8JklXdZIC6OK1BmB6SHBNNfmr8siwo5T+BPQV328e5YXXeVp4lwU4EZ
cdpkVuqbcpyd7qokbbYcDa72Z8GPY2WhjLjONpmjlwPN6zcXXtzOB11sPG2uzsirz692n2u0uaVd
F59XxdEzEmUmgyw2zsKtPqyGy3SrfkQSvLnU1c4vd8Ph41W18fm1lzZeA0Nbcq+5uHUEpVOyBdy4
tv+QK7FBf/OQuVjnZa20a4pcYEm1dc/uR2X9Jixl567IjKNjD/PG5boM+SqCR/xhAC+2qNW8O7GE
mvrRxksTSp61eTd3Xh5ZRR+E1aS9yMRlFacF87+VNrO2cGqrkcTbFu9b5IIW9wyAVtcP0ILj/M/d
0flkW3+C75n98vFErRbb8vnFLWURaFvs8dZxdtOlflD5qf0ph3q8w3g0jqep2Bi+NRTjP60sKGoL
ZEjED8uveHXIVEA2j0UArq03ebEo96n6Eux7L+ycb1YeQ5rDFnHxO3Bjz42r6ZdrXlzvWw/PSrLF
cloj8v/zUwCe9MFdMDGfq5sBddm0hHEjaL9a3Mm2TAYnP5vNHPUZvTHy+d5OjYgy+OBAYdASW+C8
1cJ91/zq4giKQGvO0HyvjgMrwrE+k+Ymc7bUiN71EzQhTCioYwtcFMn+1QYH3D+gKTJ/98wfHwh4
Qm6DlxqUPHZ22fJk4MVD67MvI0lMVZwNZ4twsMYKL5hnjPGCq4P+CtQ9Vj+gGCDB7JRG9mDpubsT
OjAjCygWwOuaT1VrlHeQeRXHnBdOTEbTOmLtdBGMQg5mUR0Hahy0X2ZR1gd/5o7TmCPRmwRqDBJX
9sPBKt0t9+Q1IO2fX+wgQbIsDtt/R9YwZF+MLrPzB9URmrDRbB+ZHCcwC1CA7F1X30+NWcdK1l7I
c8DTUyiKNLlMjKb/xWq9JQ24XisoZGCrLGNnA8AUrHeNzQ1UnqqSXYbMqo/NUHR3nsloVOo0C2fm
BhtB09X2QFhGi6hBodr1dpcGhtKVzAS/5HncmKF0L3YRD/bf3TzYdujVq1ZWO4BbzTQLjVZM81cA
cErgRn93pK0bWAVMsi9HVcNM5yLTNGTes9k/yj75uI332wu9QIV1qYPj0ISG4tuxEsrMZVCP2YUN
003BxL1D7L1HJAkbrR9G29qZ0DCAe9sZjuCQ0PKfP/4By/df3Uj/jCIK48ASoeyFk2zVya7z2YDr
IruUuY4zZu+V99BMXz5u5NqCeN3Icje9OrZR2ypsYNWyiwW0nGIczr9Aw5ILlNs/buhqb5AaWdJK
2HnvuJR0CMoZErgX2Xo/ciZ+uW4RjahXf9zM6hr/z6DBhXvJxKDyvn6Dm/U4CFbb+YUzVoU67w9K
O8eZmU+gxtwVo/2nhcftx21CY+zdVGFF+siOgriJk3Ctc9Y31mTTYp7PZO7YTqXF9GdyKi+DXKQp
FdSiZJQCyF+xsbyfi7qNCQclBeypLoLThRUia9hHY6PGsHNTGCH3wRT6mXDCudYLiLGHywZocu2h
Rz4+LFFDesq0PV5KFK4PrLL8JBuUc+9Mg3mxR23HXdn7d2L0wfk2sxe7UcPnyrHHX6riLQqn3lAm
Vi/5I2omVaLG1ok9wEIjkw4ZUKr1j0ab1RDaxtxUsRYoUobFWKXwZG6qHck6cWzZ6B4yR/bwKHHn
uHOH6iZg05S0BhXPnipYhGSIk+hckod8UiyC9bMJWbvGPYi8ae70LEDKx922U6X2TmmvxoMp6iZW
yHdFDpTAwQ4whsRrfehc9B2xdlYKhDK8p/xHX1b6MhiSPQTOVEFcKPsjfBB8PJQjwTmnACri9I5S
ZDTCrBBWAvKauKvswkkapE7j0aZD3BZ9n2jZfec25ZFDkeKU/mTGwHMIAGIh3u5lrnFfIefyqCrn
NsM52cyJnurx5ARplbCgcMO8ltnRzbrpYMviDte1uctcD2cE939RWs0x4xJSmD64MSVnRsINiiEd
oNceaFV8QaF+ijNdwPCU1ga2eQX6ueOOnnnbMfZIESFHMGBNL5wHP2yUcw5T0Tc9xl+BdWpgRx2I
o1F5p/nXYJKo8I9D88UErnKIOuFkOpJy/go1eggS1NDjfCA+gbogxKfgwz0rJx4gE/WN+Znx1eo6
lZBBEh6RyfOercmqf6QwQPwU+ErcGhWWYmsFv6VRd0CbgCqC8XnC6piStOp+V2QkT7OwxjMWCXv2
K+H4x87RVkyzWbqxQ5kfYiFa4oCT+0/ez+7joIYuYrCvjSt/yg517fZRnwblgXdwCkKuy2/CoOX6
JYAW/Q/WsD4ySI6TSlrD91QF1aUHryhOhzbPIu7lJEJNyruz2+GJlaV1EIKYAPg4OtuzhqCKOCoW
Qp05O45VJe9Z0zmJ2fEpypeVMlFPxLCUODeO6DHO7GdhT/xbnfn6IbfnJqwxGM8cwZh7TIF53g12
4z5NKcY+dK0cKgK+BtjUrLNPZdt8s7ym+qwa62uRuqBAgpEW9XgZH+YBhfICszSTke4wSeMDxjb4
bE+dFdV+Afg2ZKpju5oEAKoVKHKF8ZXOhNJ46pQVCqYhn0ob/CUB6cjKLnhBwZlBgaqqYyOzVeKN
wNhn2J5NFHhVdue0nUZH/TLsFh3R6YfHf/RWHmVpDYWj31lJ55A2RRGbA2T+WwsabR3VJQqpHt+b
FVeRPwR9POP1HdMu4LtucsqoDqw+qgyGmmgv2yNUjJwYoqXes3K4cQIsO4vKbMqiWtlONGHNhcMM
meMmG41obiHPUzFPnqQeCOSjXV7gGFRlJNnA9k5ht59V75AfbudC8MLhLK68BqpTrCQ3bs6G/Vz6
VVTJ2oH4VG9EjPIqssCAhW8jBFOfvBKkNStl/r4qYdQstTf+6W1p3EgAdH5owcqjbeUUpqtiqTQX
VRdNkJY64PQxAHPOh7g0evOF27US0SQ6dbso5P2gBAi9kMksiGwu530g3f5kA9S4b1DnTYbS7D9b
YKx20eg3JnTf+26fTYN/sOrOicoxtz7j5QFTyUIWn6yqY3sJP8Cwd/v8poeV2WVMNVJaIxkP0PH0
I25q414XnO5KQtRj5boQ/S6VjnXndyHMktxY+4U496RzTwSwt0MHz70EPIrii8qG6sCnyYxGReFV
XhrezcSEOLkqNcK06MhSVPbLm65ynFsxQRmYGB3AXWMd8TS4ZMRMY4urX2VaMVBkYBXulOVnREWw
8s5Qiq9SKLv2lcN2BvFwagT1fF8McKEivjDDom1xO6iZ3akWQqMgTfWhVY4Qn4SfXSidtE5UKSA/
mSvKT7LFuzrFj7rtead3rCv03WypYG8IXyZ241VJW3ZT5ExEQPRscg5ZZpi7tM6CZLSDKmozU3/D
1VsmU85ZMo9VGXqkcaKREZ5ATARiXsJxjxJQhmh0nSEeSFlAOcIM7tpel5Er4Z3lZjWqp10uz8gj
y8eGN9Ve2WjX0xJoo9SowyArxpe6K70FijmHQAgb92neBZCH5saxCNJu3xAFAL2nx1MA8l5SVr27
k4o38CYx6FEWxhgRWbhHpxj5k640wBEKjkoI9trYa7B4VOFZiZf3bjxX2tyTCY4VEXxDOa4ulYFu
OQZhkXbObTn55GAV+IumXh1NOZwrAgGl1WrAqQHGojy5wWgmvK2LR1iVZHtbtc2jFGVzrOSsn1tA
UmJz8p2LVCZ+dL343JK++15oSPOM/tTCi7YHwZt2wx7iupmMOUYLJa6sTmgJLknRBPWxtFI79mzR
3jQ1qIP2FMAxF6sYe5p1T87osJ/c1TyGe0R/sFiAaphFKhBK9S8BeiloGBDwtsA2DsdCmDfYs2nk
Taa1a7wi33sSlI6p8+dD2afYZSmMx3jd2VCogue5PZfOsatJD6MoPJNPeDaBIg74B9RtlPtU8Kw5
jb1uE9EZWLTunMdlilpZow331GR2v2sr6oV+b1V3QFFmEXSdvZgIWt3UDWKr3EO+wB4bEaVZ/bWo
IQSSOjOM7C0v3bVIse0G34G9j1H64VS7KiqpbsKpgYRSM0KUBDDrn/7c/5Te6H3t+9SMUhglRVxb
xl72AgoVUIwIJ/CHwbZpnBs+5dmdIjnb24UWL8VM0siiutsXZW1HlQpk3GaMx0aVeztqCLmv06m8
RViANTj10HPVubGTkEED00Ut9ocBDcEmZFEJTP+epaJIY+E6bTwttw3veszpNCKIgATo4+iIOnQK
YsgIIFYSOf0i3GP1Q5y6xZikSrFDrXJ9nlFVOwil1T34QQIpns69x0aakpFn2YNQhXEvawGPut4i
O26SYS8GPLWnlhMvrEqDxwA9NxCE7tIu1trTT5OV/S6piEqbPrSIMhMT/MbPLjQHp0jMRH6zvUmd
zVYXvxzIXnwJIDKTUB7M8WDkPwuzMMOUDGUEt1uIMLQBWEs9AtqFr3EQtA92nUyNBOYgYLb0yovp
7I9JB+WTKK2kTPrGyXZQb+vCuQVTJUDWLymJiUWHZHRo9uLrJAITJ0ZQPfjOzGO7zquwceYJ9l2N
H46ATiRIIZIkNyeWuDTLjWgwG4vuHbgZ9TvINzaPdQ+tGifPPmczGDZZ18mviCNymjh4mZ8B6u1v
KSjy5YkHqDggpHXIHnkBHQMLZ5+oDNR9kHm/kC8ewgYY9HsnhXTUqEeEpkPmH9JgwL1T4R5kMC9P
QPnrkGK29NMgzHznAUv+FfRo7xau8d0nryPlSSkxn13QSF3ofMxK3EigUw28aNM24krNCLqRT3pQ
Iw6E3JrHSMMCHHcKckzlVHSJKClAVsjbPyI0A7MybcodZCnd23rs/WeUX9Mm4kOjT+OYFWBcpcbQ
hjWM3H+Xfa3PDvGqpzLzipvKmecYWvUmnA9zt4laRHf7VHRkFyyOAiNlbgQQtx/PljkcSoHKmwgG
BTNr71uHZXCXNk13Bw276mVsXX7b5wCjFhVkG+epZ88519NutF0R69m3Q7ttjU++1bCzlREWFZTl
eA+1el/1E6awqtpPfQnRUjpXdQQw/BLwIBec9TQ45d1cJyJrPhMF+6Wau9VtzXVzA1WM7g72XxkQ
Bnb7QEs5PnnARx4NybFKlF3Aloz/wf/icT7AT6C2sC1pPvX7oMYxivdWe26bFlG9NH0k85whTYBr
688wiSYhGTyegDJWhpWDN0aVZ8OznVJr50pqPATY058gviQSCBFWcc2HPGYLk1WMbX9jFKBeTm4/
PTKn6h6dYmY4OUESrAetdrIAWI/7x1qNL0XqkFhzZPMyaygiXtX9vTXisaRwEkaGU6udZZXOzgw6
GtnKGPY57c047erfaSE1zom+PQnJzHtwIXhUGiqG8fgUynmAWghE529tM+++lzU4BQZr7TsB5EZY
on4eAw/o4poei1NuiCKClVoDqQpjn4Mg7gc1DGhmaz4NoF8nXcpBlw10trNpCuXnOeseA7u3oOrl
WPHYyQoyeWmwKxueRf48+Ldmw4u44UGATB/DjS6F+uSY9S/OOv/BsHHCuUGDkGVoCVIgdnmcMuZ/
tyS0wAqW6tjqZActvtq5MeugO3na+O1CzSiytDRPfISomxq5EyIlXS7ylv0ud6cpChD4hVSKKXEh
shSlue8mZBzNfUYNWGqVPv/jwKg2AqyQPLRuwU9M6GpXZIMRBZTmiRo4lKcsRhIlcScwqur9YHQI
QIPSOkEMRJ6FSecDgfljCECIHxusIFER5OWxp4zejP6iETfA+oOyrPnatXxKjCFNjzO4UdFslPMp
sKbiO1Lj7g7SZ+PtLIc/Ey/KZ8cmGEtavAxQVNoJnf7USlVPEkj2c1emY2iNlnUWlteHCEWzpLfc
eo8gPItQ/Ye5UmMNMc+FHZqYn6NmpA0t1IVPOmN9EyJlYtxDLSqNdDd0cWnW97k5mMcU6ktJFkzg
FcAJNXK5I27qtBF3vcOHS8XI+Axm39PcAaASNgtnOw2cB7s3yDMJmBlirwoWtjzIz47VIvjPjPJG
2AHIf076J6gLfYMa5niy+rY+OriuIgZyapiTYtaQJJ7rlzQrH5t88k4F51XYgg8Z1QyeiYOSWZQy
CgnGFmXzvjb8qG38flflaRG1Nn1Bvtw/zKys/xQ93BbnqVueWHmZFDTr8fSS7YPbmUXYWcFMQ9GY
86OLLP7R1SYEYcrO2Hte9UeWRXDorbaIgQ5FGMaUfdNCPQaqbeZt3gwgh2eNcW7tfhk2+AR0AQli
Zhffq6pg+xKPrR0HNBtJBLuIoM1TxtCUQISNFxc9Ies3PovRhafebOAFOfLqS0GI/JyOzD252A97
ZgcAuDYlOROET/AXSjMIj7fIZfWVeRBDOt/3BMpxuaDisWXI8OOlmt4UAMckFbT4D07nlUC1W2AF
4HjOd4BGAUVWll3ImiqA9iBiSojz/faZbsMS2/oA/f4q6SQJQm+UJJmbhSwxYu0T5OzD1sAqygIK
cJUczTtfj+VtXkn28nEub12LAy4b4C0fYOkAwgoAJb3Nh8pxcOEl6c9nbYK8fDtvgd6ufR8q6xAh
WIqNoHC+/T6UGZWLpPJ87vT9yI/5FnZv4/uO8fb7Q+oR32T4fvBQAv48/HXiHQMEZjMo7sA7vivK
jignU3tM5/MgSqQHT+D+TnyL93OtD68bWXK8r3LSilZ0cOEodC6gsE7CLTWIrc+vpiBAWUWNHT7v
Ic+I8nL29e+XUGDDbgkIBRNi7au6weS1k1sg23Su1Lezsr//9dehowAGGyTTwC+jS+9eDU4qh47I
3jXORFrfLKSDkPH6O04HcujBPzWPxbQFK3VdJIL+D9BBqqHn1KgeKPV56E72n4+78b4csLQB2YLF
Je09nBjCrYGNeho9gyZvqrOskZn49HET70sbaAJaaDAcXwooa0dJ7QgYsxuCnjXuRWV5TxS24GVQ
fvMgg7oBFnpfdkBbCxzMANTwvcD2hMRiOzc1xaU4HoqqP82pBpLZ/GSp7Cf0GZB+HDcwJFeWMZp0
HThZo03AoN4uBKMho8+dlp5FxsPylGe/Ph6+KzUNSAGg8gUBf+h1rVU8wYZDDFOn3tmqf83dHvjs
ELnTcMTGh+z8UpH4uL21quI/yw4s139Yk/BBf4f3b4KgrHPDPde9ZyatlVJUQ+SJpu5+EHlSsB4p
2vrTaJNkqJt042S7NpzLuQZxNgoOwJqZgyxuR8BBcM9TZ0TTcOLuX0oS/6d/r1pYnQs97vR84JZ7
zsgiBRIq718seAgQLqUoFyIBa3yUQIDsI3mEFVHRBIWVAbIjRbNcs39pVYTNBEUXiKw7KI6CVuQt
W+/VITSZiPUHT9tntdjNTyFB3nZjNSzL9031c2nCB3gDenwgaa2XH58tacADwzrPqI9leJTV51oO
odec5qbd0Up9Jl31xUidvQrqfY78nTP+/vg3vFsSUBPDMQ6uK4rAID2sdlhhtBSv1mA6e0iIFnl1
O9tqg0R+tQng3wEZ9gCVNFYDCd0bE6kDezoPqvljyPTkVf4G8+HdMbj04lUTKyipQQaeldKazkX3
3azNsKofxroMc7r7F6P1qp3VrY03hw/2E9qpqwzPZXgvbyEyrw0WwmccdgAQg7e36kmOei8fc4YW
lsxf5lThiKzsXx9DAC4A8w4xT9g9vddXNabWaVsodp+l8rI6nGwAiNpRQi6bB0qFNayPDyUX5Q3U
m9izcJkPSlj94+PBXLqyWv1Aay1KdoCFWe/QaBXJau7pcjzbyHt4UGbzLQS+Dg9tU0V9sQUlutoc
WjFt+F++D1lgamZ52rWHM62txBZfRq3CEjl7pT87YgOC8u5eWcZ3Ec2gEGV6v7E9Ca1lU4zDeRyN
F4tmO+m6MgTbC7y9aeIhHeqYueVPc94yLr/aMuBK4Gcgen2nBDs4diNT0xzOGqisQXuhhXoydC9T
+9bsLwqOySn5S1vr5aTEWgJHkWJB4ShbAW7ynrooI/kDHqJijuupundBDMhFGwu/c8MJhxnk4S29
cXy+i0fQLFgVLk5p8P+xjN4e0I5SmgQyGM9gviDjvYcTW8ghR6lxdeOfotmY1Ctb08FyxYQCVYR3
0+ocK4NRIIdtY71mKD0gCbjFMn0XL6JDwMGguIaQ1EAZ/W2H7FLQGnrc2Pt4VPuQnao75Im7v44C
lmZQV1vQmKAEryF12ALAVlhqPM+OF48zfTALefx4a18dqsV8CVQkPBHWuNZ8IihpyH48F43Ql8lH
4hjvkS1FzGsLANITqGVaDvhBdHVWVkEqKSViPGNJouR5oHKpn50arSNND2P/9eNOXblknNfNrQ7/
Tk/9xNJ2PJs5cBsj/Bw+TTB7nPnPj9u5toUB0AUqCiH9e9qFNpogz2g9npHOeqRpg0N4+sob58VT
JuwAWBT03n2V9VtyOe+DUywM7CdolYBEHQTrDSXKvixzn09nBtEVMyXIBLUJpQrZuV9t8CwQm2b2
D2cLSXdt2UPrAKGWh2cMVsvbZU9IQDvFzPHszs8mXi1U/mnIr4/H9D0oEm5ZgMn6JoS+seTXME4X
UG7VDPN4zowHihPYAlqHlA86dSPmKUipAeJ9sI273PpDhuPfowUX5ri1HMhQzkIflw3zKph0BiGB
qjas8yI0XiHRC2mTw8ddvLLn3jSxCr39rl1y1bN19qHWNFZ7Ym3Azq5coG8aWJ1/0rFLTXP0weSo
FNm7XB+HBpAU/lVbG6HB1b4A7ovbE2UbY+1/bMzQ1eIoBJ4996ebfi/+PowDj///Pv8P5vfVbADD
PftTXeLzYWPxcC630i9XljR4yng7LOcfYvzVkoYYO6pW8IY9B1Kmh3bS5jPsOaxTMZh041Yyl2+t
wigPTDbE8NAMAR9p1dYkVD2bMG44dyjPm+yrY9/OhO1y8eLkv/x5KZG1Bx9oti0FoCvH75uGrbdr
mtPCzuD/Mp8lz56I6yW5/Tkdzp2lIHl30FtE0GvHE9oLAFgF/hAX2GqBN6S2Eaeq+dxY2Q+3MH40
VpOgeoVyQw53eF7vDeb9nNP21u6Bb/nr3QVBIBzLwIF7EC1bBRs6aKhfaWM6WxTkorDYuFuuLPjX
n1/LAPV1wabcwudhjheKNun8P//i9yPkX2RAcFOuz79MMcX9QU/nKiMvejQQcWf+lnbSlZsLEN7/
a2Rt8931BjeCoZ3OOXRkYSYCjZGCPiNr/2vMUeIwjK8kgI5+7Y/7j3t3bb9BDBF5PBdz9E4aQEoU
DyBXMZ9N9cVFjN3tUUD9uIkrtz/Ehv7bxDKDr84MR7nu2KtqPjMvdr5LM6nkQdG/fyqjEdAd4O2B
J/ma/apM+L6rGY3Yc0wnKDVtjNP1Tvz3+6stm04EXttZg9R2s+uDPUSGhu5gbWXtrs/Gf1tZxbGq
8ydd92jFbhPDDtkXe6sfV1v4J4DFM9bEa+ftZAh36oou/+e9b/Rx6effSkvdm3LLnnyjnbVgg5/n
ypnbaTpTvOPGxWkNteuQ5mpDI+l6O3izAVcNi6R1vJzWCng+7aEdcVcDJa3OwKN8vH6vnjBQz/3f
JlbRa5BJL2tLNJEB2KRAZqP83ywuhI2gnMB19R0liQDnIBR3kYRB+FgPkNLVbpw2p8GS/6IvOIhh
KmVRUBetZZm/2osFWAPTRBwUT5A+BdRu4/PXZuP155dA6NXnSzxagwow1nOuvdj63QOA6/yL0wTx
Lg4r0PVxnS0/4VUTkyI2m7gwznkbQwM3OwJx4m69y69N+VIaQJYR/GoIUr5txOvJDHUs1Mn8GZAk
o2tC7tPnj5fVtRMFmTcYiyAdi3TDaqz8Mk2Bec+Ms+8NScDlgacQsgkg4893H7d0rTe4+RHFI28V
4Hn0tjdAyyIBQSaUtKTf700wlOMM+ca/rTiA2usYFNRbj2IpryM3wyPUJQzR1KB2JAHe6ONOXBuu
RbaXQsUGtdc1F8qt/oe0M9ttG2ui9RMR4DzcSrLk2XJsx3FuiHSS5jzPfPrzMX3OH2mLECEfNLob
6KBZ2lPt2lWr1gIQ4Y7GuB80gKJesY4t66rJrs16ISyc28N/miFtnpE2labj2VKr1NB9hC73lPRX
bfQjBdWTJgtPjgUjonsEb1xpTT4ZydAMK95bSIzspXTFrBGeTfBBKDozJuwwYvUUsmGjZ0Vg6Zb+
xdaqqF/Or8vc5mKi4BeZUq+08AjTRb4uRDYXZXBAwbfVmKs712v+PW9k+qVipH5oRNjBsE+7TWny
0E0gnImLjxTQQa59sDJO9hlT1E/hEaR+dvIA6fQ2cUYLmH/YD9lKlcs7R1Ke22x8yEPzrQTzfH5o
s/PnoArB8UHfUHQ1eVzqJQq8w1428pWt8DDUFpzy7Mn5a0HUZ4jIAlaOggXH2oXSZowfJhzgUgCm
zO42cnsQBhPAEOkfbwTYmfK81pm4lIYeIouHzhygTKvevTKu79ym0NYjBRMyx4n9TWro3kyAQKyS
vrd3DaRtmd9uQitpdufnd+6tZVC0A49AbgYCuuOf1WaxEkkNZYE8Kf9JlODBgNqCHifkxWvKYSsn
kdtdkSaXv8OtQ7PCjh28vANl4w97xIbWQBGviiVKLFFGfUoeI2848W2RkjTZrscjs5ygcXz6ahiZ
25HxBJyWIgizJdg27+RBqe6kNnAeQbrTWoGQBK3GUnIVJlFxUzhFvvPUrFgjzhl+nJ/xuY0AF+bU
zTe948VCjAGzqJ/qzHjY3fnfmmIj+1efsDA14kMWTe+l2PsY+PSvBfRd7hUwp5Fdgut9y6olNMvc
uYGhH3pwlc49Q7RS2ADHWwcfHffIso31Lcneqqa/wlqdH86SIWGveHaa1m2IIXcAuIEcDNiopz7p
abl09PfztuaOA73gk5oo6SFHfGh2gTfirykpppL0oHbDVeZIOz0A6KJQN4q78F2Wg+/nbc6Nb1on
iCZpRDhJm3tF67t2Sf9jjLSj/mzHMnym6Kku+DmR2P/PgTiwI16qsgNDJrQ7BLd9usloPKpApDm9
tJKjr1Z8p2VkWDjw4W0byzd5vcSmOTe1h+aFdFIyFK4LiG7cg1SthnU5vmfVrWJsEnUlW9fnp3Tu
1uDSZTK52+EhEbxaEPVFYDYqD8VSdQCZ1ytejkukxLMDohIHdy9AnxNGFTsMrAwdYtDfOj5Sk6Tx
Xis8d+1qNemjKLauQr2LXqrEHzbnhzdrmcCFUA/yAFsM8rWYrjrdYCrL6rqEFaCkbjCqr4Gibx1z
r1gLoetMeEGkTwLGngSTeFYce9JyaqVuXDBfhvTM4z4Ztnl5x7yaS1weM66RwJhIbGJ6Jh0muGy9
Nnt6bEN5T5PDeix/0fVQ+1/Pz93M1oBmjm0x5e01ClbHg6lkZYgG0Mf7bHx1x63R3Xzi+8jqTqE+
L0lRZCLPvERp+0LZV866H1bFhdxZ0ynm23+/L/x+uRy9tNFiZa864TpS+lVxMYJwsmBC3kNG1KRz
f9oOB09ImfxHEg+avIfjfaVuRrCsl08RDAqQSKjcgScOD5r6LkHKVtnbD0OorSQanc4bmN4gQjzM
Vp0+zd0P2nLaZwcjqOU2RsCkVfd6HKEm6yQ3bmjQndvcab1xXRp1tC47Z6T3Mfp23vKML4fvD1TZ
VGGjZC28jpo0klNpgkdCuN51a/Or5Fy16ZfPGAFXBrUPFScxqaNFrhJavS/vY7kJVrC1wMwru2vf
Gd9MLVkIEGdHpJI4pJKmT2fzeC71zoGVBGTZvqnML3CzvEydgyspCZ8Geylmm/FrFMH/2pr+/GDd
pIpOVrWPePO33+P4u1I+m8EGnEjjfEX7bmGTzDkbSqHADie5Y3CAx8Y0K7Wt0gJp2tLUT6gG2Q4P
Wt9fuHbn/A2lOdCsUCrA0ij4NJV+EMsdKS6kWr12HBrJL0/tklRAaBg4yOTPhM1eejq977lJ/pj+
AOMu7JuFiZofwV8DgsfRzBFYQa2Ne73Ymt1t/fv8bp5bBx52eBqmyII98XgdIJm2ahjcxn34Mci3
trZ3q88sAbwZCnuYErSY/IY20R9Dh3qSnfzK05URLzm00wsSOQiNfUSGnX+LPl9R3Tj0y9B6MgJa
Bbxbz/kW0Lqt+f2mDxcyuqergS0D1hGAQGSUxPOYpbRGKsFgPmXKbXAXuBfvpuPPC0cw6KDUGFM+
n97b2dpZiplmyuVgpPD6E9CSYpv48518MOnyro0nWnr8EtKI8anxvFVT3CjGTa7KG7P+pUy90tKd
Qh+p0r9eutuO7Qvjc6C2oluuM54k562gl7kMbptEWTgxp1saIyBuproe+CUx6dM6XVqMEYNUgi9F
Qzdmsoqs5/MD+YPhPL7kJlQl/VjgsYg0RIxnNgK2CAmBn8jNF9uyTcwOXJ9mvPhNEL4zy3S7ZskX
Z6jqr02uagSieYDiXKy46zHOabyvnequV63yEWAt1cfRDYP3RmrsXY2m0Z0e+N6+TpvkZgy9ZGd4
ZbTLNSBu8gDigMZwtb4mFKmGjZEO/W1P7HjtkWhYVeAhbgZ0yn60ReA9U3nqqeXbyns09tK7Nxjy
1hr8fN/6kMo05YhqtBnTrOCNEdppSrS2EljQuqhR0h0XT0tL25g/hlnYAmXWtbc+dF7qrP436CR1
JfkyWtDxGNTjljyYf1MOg/eRDfZ4Vw52c2ObRQDWqS3Mf3uwZL9jhO0351dibrWnm5gXN7nEkzvf
SumwkhPEspTiKaZJlN7tJTqluUN/YEJ8ummVW6Z+jgln20S0S23Pj2DOf5GPsCETRk7oJKDIMmay
bzzzSZa7bSBdj8XvPKlXunvr0Xl43tb8UP7aEg5gX9Q6dN/YGlp758m/QTtc7O6B9NMdhJfk2qUN
+vhCUTIv1Qpu/iel3eZXhnd9fgCnAdHEBDglb/5QP4ny2JaXky70FPtJ6V8ankAFAmy0OetLWZyZ
iTInTn0kW5CrY3WOh1GFgVdISms/BfL39i61v10+DMZBszGRMhhLIa6DZUrKfc8xnxStsp97e4Su
wyik1zHWukejpefvvD1V5fce+ysd3jRy3RwV+gREoIPbNF47xmUKSqoonrt8uFFsGqKvyiAaoSyy
Zaia0g9bzqOrboyqR6uGOClMU3/l1qVMWybpgsqunJcMF2VDch8X26FE0ACsq7XWcjX6YQDoe56Y
DtbotjSv5wdweswnj26A8pr0WE80HtEEqlspGZMnOAJko11RoliVFxdXdJPcMODeiYDrpFzrE2vr
NHGGT5ZcrEeAcpXZQx6xOT+S0501WSEXQzw0E66g4IEgR2OFT1J7pzj+uhsvd4lYIGKc6BwRVRAv
QN/zoHeW0+hJS+SVYdHnLzerrv/38nHAyclDSOGhzXvy+IT0CDdQvMviJ/RYUWtaZCY73bAckL+f
n6bx4DUSKnXndwafd42PSaCnvoc747mod2G9u1TSkXOhI05HRIfXInElvumopliD3LO71DR+sGjo
zrrLWKWnsBQUJvlmyrZQOYpoSOQXrNCuswrJtk0l7bJswS9O/uj4fPN9niAOUETzVN8s0GU/cLSw
elLUKnxoZdt/lVG2uY0Ms7zXofC/QbEFqmm/W+ofO93Pk+WpXA9TPaKVgivz9Vyt4rqonupfbbwK
3y7dZcdfF/ywPESQcYRl9VSEwdqsb9pP5EMohdBnQviA9jn/PN5oThRDWYHLe+rhKBhQ81yKR+cm
CJfFqpAtZKaEg6J5ig69Pks/lI+Sey9riyswvWKFxVdNUqE0NCHHfUJgqzQqPAu2pz7V2Lry0s5Y
uyXsS2s5Tizn2hub4JV3HrJBTqqvc4lXxtqp24JXtzsEKr7BkH5krlOua9kt15zsN3aMsopbr5Vp
GzGbrUQd9TlqVXvjo6e+LZxYggBiQOknhj4JRskXr6uNR9s1pOvQT0HuwWY4vvWOOZgrJVO964q+
kBz6OKvaylk43nVq0b0lNXd4ZwYd0JJKsqR1VcrDJi1z6+KX1eR0zf8Y7y0wlcerrHIWzDTx1Sdf
3RQa7IoXB1bH35/u3wN3FZR5V1XmtATDS6K/68aP8+fgNEg8/r6wiepWCdNEl5SnLg7kfVfW1YMC
YgKGRbnVaFb31eAxVeTiYrfFhjI4GKS60eES3dYfsu+hHop9M95Y4atdLFy5p2fj+PvCtBV22bh5
w/db2nUV3Ee/4Bdn4KVY4FgTw0zZJjE7UPle3/VtXgBv/hKDzjB6iPKgboC9N5YeCj/edMXHkCab
8+slEgyTIEAoDcOIaTi2g4s53hB5hESoAjHIM/T48A8kgb9DubxdZ4GJ0HjvDt2jEmX2VdHIH0jb
J2vdNZ9lP+T3aC1AbDgPbgp4XDdJar/wBo02GqpZsOOM9V3rNW9WDE/Z+d8s1qhOfrOQa1LUpDKU
xEifcz2HMEt6d2r/zi2Udwfkcam163TSe9P7azsx7kEEraHnvyyBf/IThNtkcNwIKlemTR4/JOlW
g4jv/CCFHXdiQLhQjNbvZX8aY/MV4qwiWvi8EKf+93mCSB6k0wYQ67JcAkmdw8zynBUpJE0PefKl
wc4nxnBgZBrjgbMpQzuuAxkj8AYOJl2sC5t3aRDC3g1gtqviaRATi9+4GWAnXNJrEfzZyTwJWw3m
TdsOOxnlve572NzoSnHVFPe6n21VaQlXKKa9TowJmwoOeRSvS43xDN8r6c41csgZvqbkapP6LXOe
4H3dVvq/rWxtg+xb6G3PL9c0loPr+cS8sOV6NYNp3MV8Z6wsjQ7M2zjajN2CK521MiUlaRaAQVh0
1V2MXGLc2enzGK9Dda3ku6gh+r86P5bZrQHalBuUnPFJC5jpSh7JCo5PlVypytYpttnFenPTwTkw
IUzXOGZQ0tlmihzwW9R+ONbCW3huouwJ9M2NNkX7QpUImqGq8JUqe0bMUe93IH/6XRkuXJxz+xsq
Fo3qBo95OMuPjygERh4VJAaR20/teOeqdNRkX2PvtYe36PySTPMhbi9qKJSHJo2wk/wRNLVaqiOq
9mzBrOhlHtfbq9fdVsPPDHV3YwEv8eeXn5hDh5q4nB7AE724YiRj4Ons5tit2xU6yjCphqlRXvPb
8lXcQzHoG020HkkeQFlmVxuAjN0u6WDCcSUpvnageYHikCvF7hL/1tSaeBsZdrwG7xavJT+HW66R
i/y1yo3uRTFH7woGYeuxMor0i4zYpBEW0ZVe1f8YQ9y8QkFvvaamGW5S1e5veiWwYFSt0mJVZDZ8
aVD0/iyDsF6jW+ruBtOljaomi1DmY/pKs3S1VI84vWHsCfnAFpuURU/jfag+vaGkxp32X93kA2zo
gvs/PYPHBgT3D3jEzscAA/awg21mAyGjXC/R+88b4SIDl0sKwRQiM9jPktGsHXk/6OmmGOv1KH3R
q4WL5vQogmcAhzWJCNB/K1YBIUE3a1VqimdWZa2ZD0P6Vjlvrp4tHJHTJVEVMpJwjgELAAQ4Dfbg
wpTV2m8lNsFzZq8Tcz20C98/nazj70/jPPj+mFu136d8f0rk21unv3LSBRjI7BB4wOC47CkFKix6
b4RpJDlu8OzX1qaiJ8zPFvzi3CDQ45jKJpztE2hcYuayrxdp8FzYd0G4Q9k2WtImWjIhuHY0aSOo
pZLguW3WagZvIY/VhcMxN0+HoxC8+2Clcq35jMKstugrJfnmvLdd+L6oHZShwKFlJrIXevyvlyRQ
6i5EwAtzJN7jvTWYJQS1ASm1dzP/ty1LeN0+sV8PJskWDrdd5IZqxdhoirU8wLl2qy/FkMrM2eZu
5cj9R7YinrkBKthcKiT/2cpge1fydR9dF+ZDmIKXeEs0dV1rN/C3N/7vxvwlOb/T4NpvtlFZbc8v
2Px8/v0dwtl0tLZyYez0n0d106hb29+Y7SdM0NDKOw/+gFPIp0SyZMjrMHiGoVwzd637Ui514cyN
4tCEcPytsm2tKPID3hVrGTrC+lpaQh7NLdihieknHDgx19erUoKm8TmwvinJlZReW8XaNHbnl2Pu
/BxaEZaD20DxpMRjrlwa0K8L+TNrAdKDKgeS3ie3b2CMQ+hFqGhk8g0srzmcjsrVJ4ZwYEJYCzSw
67aKVXZ2Db/i2k6vP/F90NPoukMgBNLgeCEqSYmKOjD9Z89cSTKE2gunf3ahD74v/H5Hy5uMdJj/
3DiPFMfD9NGGnir4zEIcWBG2E+ofRlC6hv9sxFs1vIvw+Pbz+YlaGsj05wc7thsg2SoTi4X4Zhtr
214Dn027BSPThXEc7xJSH4xDeDx2dgy8OmW2Oj/dFrUMLxWErsaPBoUQ6xk2uzj7cn5Ys0fkwKJw
SyJjqvjgXfznfthCGR4uueal7wtXZKvRmGj20/e1NYgfM7os18p792jGxHq5FKSOHVh8H9rM6ne8
xPiz8PNFPWytDq2yDFmQUV0V38x//r8m3xCuRjWqNRtf6z/X9a1RbBfpOGb3LJxZtLxRrgHWd7xn
666yrUEb/GfqrkYBN91jAJWy9v6JURxYEbZQ3/lWp5Z4wcheGwnE2pvz35+9jg6+L2yhCi63zLNk
/7kab9p9mNz0S7KcC/MkxllNprp61TGCDlgaJWWEdLrfufvt4nFQFqAfhFStMuUcjlejqCOg5b3n
PdfZqujXeb7r68soKafTgBC5Rj6QXADPQmEpgOIEeu43Et3z7sqxfhVyvz0/iJmpQrgQQ3wexLBY
YJJ1V454n7j7vtM2Q3TnhC9Wd51ATnvezvRLBU94ZGc6mAfuVtEku6UI4e5j6TtlTkQznlUn25jo
t/TFdzVbmLjpJJwzJ1wgqu31KDVgTta+JeHe9XdD8hHp96G2pK13upsnDCclNPqw4DgWIfYupGnj
ELny3jCv0VCw0kc468/P3anTmkyQNiMnMJN0Mj1eDRA0KftUXVueflX7SxHiggURvj/acYiM+2Qh
+JgUN5bScnOTBFIF0ArKVmQYheVQatRe0rRX9oNngoMyvuTJcC1l7e78RJ2uOo3m+nRmyDCCRxZO
ZB7SWQF6T9lnMPcgzrSTyvyX4hZXHbDIomoWzs7sqCCYcOjWgrxNLNOMeT8kQ8WoEqm9NQJ3Zacy
chg/zw/q9OSQsZGBE9FcYdgnHCfw6QMg9okVSr+/C4vuS2WVMRmy8WfnGnfpOL7Y/uVpTmxSlJ/W
ioeJ2IXj+61Thl1MI0ECffoYJT8GvA/6UtelFgULrmFu84GF/F+2SAhZI00rjTDzlb1T3dTjExHS
+Qlc+L4l7IowNaVmdDmhlUkjIUIzFwLjcJ3MFpB+8O/wt540vxhmC66XzNo+0l+C4GdM5eP8COY2
GhStiGUqtJmdcJnA3VIA9TKgBggQq7Bd39yphg2XXquZC3t6drKm5DNkIxMn+HTEDvx00XW50kos
hm5WGyr8a0P7zHIcWBDuNBt2VW8sbPaznL/4YfZC7XYpjSq2kP63JGhWwZhC3f6kxVGTuy6SaosZ
M0NvpYdcMb58D5H7m+RrK0sZ9bVXVr+zkR4c3w8QGMyuXZRBq1BamUV+dX79Ti9ZmroUECIq3Wa0
Cgo7UA2aVm56uloMbV18legwUvbF+ImVMyZ60EmCFH4s4RjJw2C1Dbq4+1Dzk2u7R2+vyK2l3ou5
/WGA+Z/IEEjRiE0RkdMB66AVax8gXOa9cqd/YnscGhDmys7dtsUfKnsrvA/6u8+c1cPPq8f7u9QN
LyqHUdmPLsCHTfZ+fqWXpkdYhGJsjRbiLWUvWddtfpPJC9+f3UnAGBFOhEVcE6ONJu/TKGl0Ba2+
dV3sKufJUe4R2vnEKA6sCJPkFgk9tqmGRy7CjdIEm3/Pf38GLAAHBV2QRJZQrJ6W0SQjJKgBjBIk
74bykpoRWip7X31Ug+y+RDrXqN0NarfIHz213cVPTIzTqgRe2gRPJ17bWT3mpU8T9N62oVz10s31
+dFNLvI49uT7OB36OC26CMQkLMKbWR4rdJdGfeYGK0O2y7UhRc3Xngho26pyemOgV7UQ8c7tDNw1
Dd2OShubCNJNQ6WpGnBb+y4F5tZk8fhgVJTXstpobqkmNgtFyjl7U7shBUr4XU/oJIIh8rXSq7hV
FXOX1PZ1hRqauQ3dhdmcO1GHdoS9OAwA9LOhmMblfhuj8hpJma+XLxgEwFyjrJt+EmEVCFWOjgKN
jDtkO8MPHyBkQV217R9iFeV0Ob48icaUHRic5vbgko19JfRtGYNp9c1obzOz2OTDa6t3n/Cl9MMD
noaMh75N0Rupklt0lizDUJevG2ctj0ui73OrA1qY8A3oAOjU6c8PRqKNQ05FcSCRFaBrkyNYdHl5
jMDGoL7H1QniXWSpQ/w08Ixx2tddToP2PjcVVCT/Ob8DZgKsQyPirTbEdWmFPkayjr5cgnD0ci0Q
EKq6/YyhqaVwQvOe9H+HSNpGyVTfderrSvrl1ndl93rexMyScDNTTACwBh+WLMRXUZQEgYW89T7R
v3nOb7Bq578/c/B5xcHCyWuOHibxCsqUeiwliQ79MHsoq29tsYt8Y50sdZTOLAnhEtyVE50z152w
d9uiULKBzvx9gPgO+lPfEOY4P5BZC7QaqzQYqlPgdLx3kTQyBpJRUA30+VWQdA91714V5VJj8ZyZ
CU0PUSogUi6FYzO5Uur2YHPXjdKDPCIIOobrMl+ov84sOp3LIMeogQBDFx/YWZ+OWj1yp7nZozw8
xr8vnyoNji2KIghrnaiYm5KDwK1Ne3+M5h46LPskd95GV17w9bNTxfUFMQLsLxg7nqoBUWO7bzq2
VqvuBqndRnn9LfCjhXL4XPgBs4NhKyrt+EjuCDEm2NeoNFMP/+s47qTIOay1OLgBFrKNUD1d1aF/
nXooIeXjfVpmP6GiqFYNlKbnZ3UmUOBnsAOZUV6O4pXdmz7y6U4IfUjbb7sYDWUj+dqE5rvm+tQH
ljTvRVrY6VEEmIizy2sVhhkRbd/S2OHGbQ0bBG2D2zFXwl9N6bQoqTvyxi/69mpwAID1phR/KxvL
3GSu3pWrDCnlT/gQ0jQTZxv9MicdkF5pl3QY8Es8v1/R97caXGftJTQQLjXdihje/wataRpkUBg6
Yb8fjMQvKoSe96qZNQ++F71HUu8h1xg1/i42s+wxljTzVi71al27pr1pJOsTT14OPk9qcGP0Coi+
zHRjdHwbGqX7yr/S7Py51qyLEXys7YEJ4SJOO/qtKo1Wb1ICK7N/0B1pU3qoGHpLiMg5VzM9PyAR
ow0JnPLxIfVHB61mJR736Ix6/Sq+kFb3z4IRHLFaHAxooITDGXUjmbARgs1u3XqPlrwQJ0/XnxCd
T50UUHmB4KNrUrhXnJA3cqtC4qTEObCz70EsXxXKS+J59OB+QRDh/Bmfuy3xZtM80XgIbO94ttCu
853ULYf9nWq9b+EGer/8+7QLGzgQir50uR1/vyl0CoxRPexp6a03pv84qo/BUpfpzJKzu1RuGDzI
lBU8NsIjrrcKZP32MPK4r2H5dn4M85+fWDG46onDxDnSvcaUaLpGQuV7atwE1ATOG5hZc37/XwNC
SJRqlVTGKQZwBbtSLRlFu3HsV9Vor3oYF1vV25y3ODsk2uXp0rOnep3wavEjuxvkIDZI2l4F3i5Z
uO5nLkoyaAbqVNOp5515vCB115ZpVdYWIlgIlK/b5zT8xAAOLQhTFrV5a1ZGZe3T8VdENSjQrIVF
WRqDcNk3gQcjZVVa+8a9UpQrudxUC2dj3gLwVjjj+cuaFunwceJqRkba3tr71S2p2Sy6V5eYKGeO
Nwvx18T0Ew5MSGkhDxWZN/CaziqRJm+oR9/Tt8t306GV6VccWDFiWx3LkYEE8rUV79QluMW0XQSf
iDIjEgQKTOrAX4TvO2aWAmuNrb3h/zCzW7i48+CH/lGOlwPgKJdQriBRMdUzxA4HJYXRx04zaz/G
H5X028kvT0ocfV9Y8bxoFBN/a+1du1138lUFWtPVf+XDwm07P2F/xyEse12hgdS2jKNTdq1+7fpo
MW/df5zm6vzCz24v7g5Fo+tTP8HlI6YiDSR8zL1k/BPT4GY/Rfr6wjbJ6cJl0v4aEXxV4TZqqtuu
uZdr+91P1Gs4SX+cH8c0H6cb7K8J4dINB1UOtE4yob6yPoo22nppO9DItNSxNed2uQ0hm54kPVAv
Oz4ofeYh3wQ9wV7KVkOx8ZY4TWfGAaEoOS+Yk4koxQdKMSKz2w8tTG3Ozkhuml/WEkfBzAiot01c
71Te6GEWrlpVr9q6g29w3yBQ/jMIFjbU3AAgZVZs/laBLAgXh1nIDhK0BjdhDvI+LNZ+iTTC6/nV
Ph2DgwVuPnzJxJUpjMGEeEpGXljdV/160FZOe3P++6eDmCgeJ+3HicXyBHgxojCP/hjp6Yr2UbAL
V5ka7TzfvPiQYwa9kYmfl0hXLILaNAJkpSKp+6EH4CFtTes5Ue7raKfKb+cHdHrMjy1NE3rg3/3a
lKOsxJLUvzjFbQISXAGtiZDweTuncdCxnWliD+zkZiglWewg1wLjjK49NUW8yut9r6WbsryvL4fh
0MBCQZ4wW2M3i6fFdkrdg8ZN3VuWxy5Ah9t7QONypY5fzo9rbsMdGBJTLNmQx7Y8GXKRYe6b7yVI
u/MWTh0++Btom2hamiA/4pbuaACGhbcwoKQtNqMeoRYUdv/kdbQN2ugfdey+nbc3MyKARaRup1fK
qVqcBBtl2yh9v7c661ds4mqs8OIyyORjkMagREoCX2QfU7RMh7VN7/eh8cXf6v7CmswcUoXAyJwe
PgSpmrDXapR0Vd/j89Z71NyX/kMcLazJ7BwdWBCiFsNqkj5xIeh2o2jV1C/DUnA3ZwCx58nP8y/8
2fFxkX3bCjQ1he83GNZ5ba5a70KhK+5ekgIHJoQgOPFss6fbE5EXIsd63HTkB+NuIdsyk/jBCsrb
JvlBiNrEpfayQVPbht3UVjeozqfaKi12prfzpDXH0RiuUGUwl4ocM7NHfQ0tU3BlPBpV4arx2jKJ
yrom1a12a7tq6E2+/B7AAol0yt6g10QAnqsPldJoKCak3j+2nwIk27TR7vxBnMkfoQxG8hbluin/
KbY7xLHmxk1LrSbPHwZj2Eb0gMmpuZLjG6958LLbuE1u8uziQBar1DtI30/UNWI+l0Sv7fcqSfYq
Qml2bH92hX4lp/p3mG4uToNjiqYzInIqRGTDj3e5GhiJIjcZSVfnOm1/d8qjdCFz67TLj0wIJzWM
cpp3moJ8ay1tom54qKpoYS/M7TZoBvj93Ng8uIWYo5ASpYikgNxm2HrwjtWPqrxEEDtzfRJYQr1D
3Yb4RixF+WmnjZPg9V7qnG3ixE9JYa/NBMbLwt24CjLbQVUsuNHZcVE8IC1CP8zJ0Y2kkGd+yupo
tbcyyFD+Or+/Z9w0m4nEEbR+U+1Y8HGZabeBmbvDPgse5CJC5zpctcHlVw3EInycsBaMpOhI0Zyw
o8ojpRfDVxSW4zpZeijNTNORBcGPDtUoha2CBVbE/miW2mSn//34/TKRqzk0hpDSQVdN2MA5/Ttq
aUj13jeK2ywJ9FWoZDDTD49FqD7aXmGuIkVH5GQp0TM3LtobyYXSCgXTqeBEi94vM79JG0Kobl35
7rq7HJvE0HhQgM4lDsAJHB9/zTUHvRn8Zi/V3cqo7gdp13crzbk6v8/m7iDsoAWE0jmpeDEHnskS
oAgJOxocg022lSvzQZauy/rWtMdrpfY3UZruPHukA3Kh7XgmvNamlAMXLfN4klGmXjVKnhY1oFvf
pDFax83t0IBsiy8HRzGXB4bU47kctHpKmMfNfjQ1KJ6zVRjDUHt+Iud2hAaZGR2pMi8TsQOd8lBg
hXnc7ZP4XYqAsi2c1bnJIuSEVIqQBxSt4Ehjtem9PKLEVyT2tsaXKo15o3k28hoLrm3aWeKhmq5u
RB4oxZ3o58FGbMAmnbb7rvoyet1VlP/wJIoXrrcN8o/zszbn5niEAKDl9TvhCI5XRtcTU09rdp/q
W9dmD51REma/JFleCBdmrghKF3/tCDtgrFqlQ3ii2Qf/ml71UP7Uvtdd9lD8/MQuIFFncW0r4C5M
wW3XWZjEWt7X+6jdQPe4JBM1N10T4RGVElRYNbGBoouCpE2rqtk3Q7zvabhzi/KLZS9h5+f2MqgO
tpmM7yFvc7wqJkAFtUtMzkvkb357ylIf+pzbJqkJORebmQKruOpZECtd4DZ7Od1n4b96+04ArzT3
OQ1f4Xcr3Z7fZHNHh61MnZz05qTTezwcW9LKNI7xM26FoqH/UeY/k5HC8VK6YIaT5A/l5/8MTfN6
8I53OmrbajUZSh61KtzoaX8/ju61ZuZvhdasZK9+0qNsm0CGs9bjX6FnbljkhT04U0bnZ5jk1Xmo
Tn34wtVRybk91jKXU6oWD0ZdP3RBShVXXpeGCatAvamTBNWN6L5qU2cFbPQ6sLXXT8w5vopiCCHM
ycM87xSnzBoOnNroqyS+tttny/qWuUtaj388hOitbGfCJQDdIh8r7KXWjI1ecvEgRodEtpfeZUP/
mnctLZZlt5IHc5OE+iZI3+3a+6dv0KAzEqTWx3RdyvZPVUY2LusfG5uSpjLR8cZPVqJcVfISXcHc
0QX3Qz+Cjv45L4jjvdGkHiX3gAmJzeusuI9oM7ejy4FlE7fplDiAVZMUnLDyZHEdA9DmsNflh1TZ
KT/OL+qMXyBtRNkGUBnc3GK8mCHb3kAN2KM6Xa3yd2O4HGTMgxH3xiUKRNO0pkk8OEAjlGeukfL7
syhYF+TDFpkBZ1yPjlAxAc+fFIvYwZ7IkZfLRdfvpVhbW3ZCOvq5Hn5qxqsv/+MOd3bx8ok5OzA4
OaeDIXl55kS2yxu/kO6lSl3ZybfPGCCpi4dj3UXvRo0T/kZP7veGflU6m/4TG5dXKKhmIl0QTJYw
gEIvjQHKv3bvWc7q0VbffGWhajoTcGCBnWupgOR57AhTpNZ2ZhVyi7ZM+E0anW091sHKARgZZZW/
ao0l/e2ZC+HQ4J/cwsGa6HoQ1UGptHsLZaC438Kqvc6DF7m+/Al/ZEfwTX0WWVUJOfs+sp0HebBv
S7959Z1ye34HLA1HCG5KpVPTtBtZoY6Em/polq9p+9Ev0UTNnX4DtRrulUnPU8wcqiYMS01FBIq4
/Gjcu9XClTHjIemhgXCUOgu1HEdwXtnYhXnhN/1eH9pVpQJhAfpRfZyfq7lBTPo+cCsRR8ki17Sp
D//3OKZjgLbqlyxbqE7MGSClRz6a+IbmIGEUjp+XctyV3b7xCS8rf3f57z/8vBBglrbWhNlYdfui
34zWOlqKMOfO4uH3hbMoB+Dsxo7v2zqCwys33SnKbZ5fdUsl5wVDjgBX6srMVEK6gfdatSljRPqe
nWEdG2RAF16Z84bovXF43J6WCFK7NiTbz7q9CcW0owdrD5nAyPoiQ5PfNwvba24PI+rCywkmrVPK
3i6T+O9Bz+qPH3n0Ysv3ub7gVKYVEAIe3hf/MyFOHF0LVe/Ybbcfq2AHl1pf03m4LrO7OL83zWDV
LW2JOfdyaFDwYmWqK1U0YtBsfyTxXRfcZ8VHvHQJzM/cJL5DDfGUclgaLB2srNztJYdLmfYl3Yes
m5aTT5wfLpv/Z0Y4P9S43RgsMNsu24yVvnOkpWzk7PrQ50E+iuZzusSPbzMkIZS+9HAARSl3d1Hb
Fg9O3cVrVy3TO6u3FLJscnttVYNz7UeDcX1+gHPzSPBPahJ09ilHqTFE5Pd7uioz90WRb7V+0y41
bi6ZmDbMwfVZZbT4AtCV90r2MUTeRnFeHFolzo9jzo/+QTMCaFRPceZmX6RmUqkUEayPatPIC6Hs
XP0AZC+9tNMsnVIr2m43uPnY0FoNQs8oVmh6pM39EP8cjHCVmT90eHitYAlcNW0v8fBS63UsMit4
I7F+UOjogNhar+z/D2lftiS3rWz7RYwgOPOVrLGnYktqTS8MtWxzBOcB4Nffhd77blehGIUonQfL
jpCDWQkkEokc1hrJj8nrtg2Zd43x6FcbgDuHAsLu9iqubRXS74LzAH9e5SlrMwU7jLHo0QDIvBC3
X/nCHGs6LY2mQqiX6QhENQFTtpBjAxcBGDfit5ybhYYWZ52h7ONNfNf3YFl4RXlhh1R2aHebgSxh
CUdvzn3QIZmtgbNEf3BAjTFvKxoHFnlv5qeh+q2PmFYqjm2rovwgaycTQzeiHIHo/yrV6TU+rzoT
o1GLtY8HN6xjcjJHJ8QzHSi4T1a2x2wtImFAGv6yrWPRvsJZhBZDGGK+TtMRAdCmKVUpckM4hCub
cODykKQEzqf8aOvdKi5AUamLrIFFn/zMCwb9oGvzK63ftSp/dcZta9cBdZ9Y+5zV70tK0Uo8Bc3S
7WPTfxjHJtC6BDzep3nMX72ehEk/K4L09e3F8om2C4zKyqm6vqjAuEuwvW3+1ffSgC8v+vBpadsd
6I3CBtxGNN767B9q76zqiZoPTRWlLMXjv9oYpNt2pRPaLohr6jhAVeDVyV/vtnUxYiHqAIIN9mP2
+Mz+4s6bWUwxazH1Pf/EgU/+JHhLtk7FVR0UK8cY+RWMGYlQGL37IuY4E5Unk2Z3Pbas0frmqehB
4MjyiT/YfOpDb2n6L14xNp86zdeOt5VclfyBCYpkKaIZYeNnkm2jsEmOmk40e4A+c/QN4S89f6m6
ZDcDvWPp7nXDyMsj24jmKswFwGtJh7oiRW41OR2izHs0+OM/t7W5Ci3wdbBmCLtHBQpH61IbvmjW
rBcE9Zva9sNqLNIA/cBjCErf7AAA1EQxYXLlDiV58s01t1o/+/MQzcDXZGVqBJWODghkAxXLdhV0
CkGiMoXsl6BwkIIA0RhaDDMbI9JOTggQee8R0xZm4GnZmzGlfI/1VvVFrS6mAObDCA0qRnJNqvbL
kZqONUSEPfUWGAXzx6V+6+9+4AjVzsQICz2zQEQww2QwiDEre6NbRZCyH7etYmWXUDTE6RJpIBiH
ZOO9Y5YNIUsXuUv6dVza8lPVLCQ0/Zh8vy1pZckwAgZaYkxiil4b6Rx71EFvZVZBUuz8AoDWSaP+
MZ7L7VSOKhDLFa0sDBqguw/hEZreJa2qbCFu0tot5v9e6/G1LI+6++W2OgoRcl4D86tuTmuIINpD
Dw64lrzMqvniVRkGIIkcHFyRb7rcfop6apq1cRP1mTsjN0MnBDFl+ULjxVUcopXdgUtwPcE6jEFm
2Q6MpOX+UDcdisfbxTvay6GfDqx8v71oK0cVzQmYlhat6AicJRugcYOEoJN3kT9Rmwb1QNhh1MCj
QZC6eayHtDw445IpGkmuk/Qfd5TAyEXlGnlZyUPEnI6ZmUC5cnrAmEgTPzbuySU4rycL9Z3he5Gd
4vZIPcXhsrA/F9GGkAs0cZRf0F1ylWVZxnLmmlF3kTMUxRG0wEvouZ7qiXAdXgNXA0cY9Wsx+Yio
5tJMWpcyNjtLHSXj8KUkxrfJIOFkJpsYOOloryk26dhsSGvz0AcV6u0tvbZRA81hADlGksrGc1I6
aiQGribTZxol+bQp9ASYInpwP/wTpp/PpMinzTJp3Sb6QiO/0t9m5N3ixdveVkT80MvNuhQhHbbU
dgBOOBMaOfQfXn8aURkHvszeGp/H5GeTRu7dHUGSTlIqMW1MQ8ODgUapGfrEDbR7aZlwN0ElHDeY
BUZ8wbt8aRiL37S9N0BC/U/3WCpO1bVxX35c+vn54FVewfHxwnjkZDPFn27vx7VHuvy+dGiB+M9A
ZYH90LyH9gt3DjQ/WM3htpBV63WQsAIXOf4k0gWbOL6W2L1Jo9x9SLonnj46tqKZYGWdRB4Xsx6C
ssz2hJ5nd3hf+VXh5CmNdEBRBlOuMNv1z6N+jNYi9BbJHdpdXluOqRU0YqAjNdxgSVVpnGunDb8i
EDz/K0H8gjMFqDFN6DCkNCoNZ8dKuBaaHprc3RMnfuKcKvZ9TSE0GaP4hXZzBMSSN0uz0al7lLui
ofaC2SxAEx7e3vTr2jGcJNLG4l0KLLariFGPa2/OGYNGRfzI/Ox7stCn2B4B2K0/aoMWDk65t8j4
kBJtSxYWsrZ+zpxB8YgSxiV5nIufIS0sOJx7vy50Gi32VIRZxk7oUt329bB3AQ2IFv+/s25RXEnX
sNIfumO0FDEFoEuuoAuAUuxp/UQje3Ij5peHtM+ewHyw6wAyyxe6BcPLM0t5QPxmY/ZLWLAcNev8
lAJKV++KbYv56OD2hqycQgLGS5BS2miUv7pDxtHvncXQy4jwDo0cEZgFNmWjKniuOHhI8VG7s4kA
gpcMa3Br8JO5bokWqCfugVLilOaf0soJm64IhvlTV3y9rdaqQLxIgBQl5p7l1guM+2gLnXIagTbS
nfog5bsWdb0sfe4sN+gbHZmE4n6HBqR+sLeDPmdlOkfT6mXKB7gDsz2M5ZaTBHPlivTE6nb9K0Me
NUhqPH4GB3qlSN95KSRkP7NFxQi2IkVgSqLTFDMHImFz6Xa8BVlfh7pVlFTfWPutoG+F8XZ7g1Zc
zYUI6QBmi+UWZLaraNQPfxv+/vbXVQqIvz/zmwMOU6x3UCA1nhw0FoPTTMtHhS9buSUvVJBul3oy
cmK2EDKQb4NO9yYtgOnFw0QFSqwSJJ2etus6hjuuiuwxSM1NgrbF4khNlfmKXZV84oU+0oVsZY65
FBXEOMsYFsVfbgn6TRssqukO6fatW767LXKHoOHz5nZfOWXg0H01gxS6PvmjFpaIfvUnnS6Boz21
C/j16h943ITz5Aa+Xxx4MW89ow0YgJWro0F3RjZ8WQjfLf4W/CiBb/wNoJKgKr6V4IaujAoprU3r
kk3C9U0OEjLP/kufvhZVEhT5J66/MyQ2htpAB8Wbnz7rRHX7rtgojhoyG6Jkf82/lk0M/Oy0akRP
g2PU297OFWu+LkHAhRpiOF9ONtY2rxrHLprIICycPcwkqhpfV04CdPhXghQqJpgv57WbNVFNvkzx
PmPfbG17+7CplJC8xThMru91ZRMR790wnrpqc/v7K+Z/oYKQf3aYp6HTG73A92f9uZzRo3vkyy4Z
FKdZWLdk/RdSJJehO/bILANb4ZrOIxJbQRLvEQsFTrPTtHnrj++3tVqVBzRGEBMiUwLOkkutSKGX
mm4YNSYGaNgkZeDWke7smjneGNpjcjcigI0WbtxOGCUChA661S7F2ciYWMMc1xFbzEer/1HSu0v2
QgJ6DQASCvpstCBeSuCGiWdo0jR41D/lbjCoWuBWzezs+5IGA9cHTN3WOI32d6t8rwtF8LtqZgIi
U2DC4D0tuXOzHBfWdgYMAIxB9fgpM76WLYoNqmZ+lRxp4/3JyrMiJk0Ug6kic8d9Oz7GHiiiFI+f
VQNzAJqB7UZoJ3e8a3lfAHDHaaLCCVD96ZdDRYIm/6bV4aIaG171MmeypCNKaGb6SY21i7m3a+iy
GafiOPXe/cGqAM/8n0rSGa2WhnqZAZW0eO81dsCqzZCrMPql/RF0x2htRn8humcwQSw3mlU5b5Np
8K2TbU58M5it+WJYGd+Dl7h6StnY3gnP8x+BALOBYrhmrtCOMdStLS0KUiej3Di6gVn+Oz30hwTB
QS6gjvDQlusPBfFIAtBb69Sk5ivhKGdplcJ9ygMW/5GB8B4SEAKjc/Ly+E9g3IrbwTZPaWMvAKKw
2O+aVvYeyEBjSKbBfrSLGTw5aWsACR0N13YMV5d4dqv4JXKhEb/EAzUe0MpRG0M5R8a1QpWRm6Xf
9VGGloDaqFBErII2zrcp+9bFj0uyJ/H3yfkZNzlalQ+zhynu/LM3vS1DGhCXhiUaTWbrH1ayIwUA
VdM+W5MidScO+dltI1bLEJ1TPmgUQFolzyanheWWTWKTE6/BXJwGnT9u6mTb+xtLv+96/q8o0Qfm
wjND8OXG9J2Fp6RpoQbsACHzlaiacT8SNZIuaMDGkDWOpo9WMEkAqmZ12lQdOXV6QR/03Gp39jhN
r7EzkC0al00ejD3NugD8tTpy27PzkHOP7Po6MQJL4/aTvfjDrkM0/cIo77a1nSZfEsfNdk2LUP4+
JyKbh9xY1Hv1NDjj0EdNv220Te0ehkKx5ELjyxW5sEAZsCgtTdqgct0DReFbneE9mAe9qgtfJUM6
by7vrLQzoQYILY36JzWHYFJNFEhXyH+XCqjviIJRPLDF359FXhrn+TS2eQ8c9nR+4VTXTjnS+cHo
o9EnX2pzwybtjdOyO9wOjq6VQ45ADIVj0PFjAPpScNzz3uxi0zxZ9m5pHhDvKTl+pHBCHATxvkWJ
H0UCAT1zKWLJUKgtUYM75dO+Tjdc9YaWKx9CAGYTRLOvqGMj6roUAEJT3jXEnU4gz+hBQRy3b2aJ
Mkvg103xySxS48vSOL85j+vdRBnZAxNjeMkdChyf2o9VqBVrDhojWxjlBPINlJb7VvTB1ea+1eZT
bhXjphn1clt5aM5Bmwrzjh0HeTmYZtONl/rjZwwxacE89DbCYHe4s0Yolubip0ihlg2CaaPVC3Za
uqPm7xLzyVSVFFa2F74VsRyQRtDNK8+p5bxP+dxBBK9eTJ4F2vR+20RXwoRzAXK4Wyx5QvQKAuzP
AHEcrAMqTP6sOAcKLWTuAMMetZkVEKL5Qd4BePZuXyhuoP+tkis5EYdji42iYidP/0mzyEn3lYoR
SsrEfey1kAAMOnES5FxSGg8AN5714dSVfLbAQEXpHKA1sPqrdfzkt9NnCfhM/SVkbm0sASItFTf4
tTPBo0Q0Q4PSD0UAuUxmYtwizQZzPLHZGEM/SU6kc1HFiu/sQoOqF4LkShlflsUuYmM8aWRDmg0v
d8xRBDfXcQMiQNQDkCqAQlf1RtuizJo9ANLOPEDiuqKYyN0N1uuoyn2suItLSZLvb+ZlqBczG06+
8ZUsWzt97NmbUe1s5GGKftM6+2x4KDHec/tYXVv8pVjJawJvagSTO8Tmpr0caerYDyghj8e7pYBy
GIh86MIXpS5hMmcXm07SzJpIO57A1xos+Teqem5fewfgmpwJkDwcTTq2dGU/nnihtWHRaFOYgazg
TaPFDAwHU0XjeH3KEN4TvL1x0IDrLHM2ex6I94pigEJv8RuhIeh1CzT8hWa17+4EsBdmju4OH72/
mGcGuoq0eBkDm87iFsapxkO/3acqgq6VtUPNC/UnPCZwhcpltWYuaO1ajXGa+6c83/luSPodV7jv
FaeAKXAUZoE+hmk1+X7QapIsFe7JE9cPbf5IjY0S+1UhQr4h+kRHMc1B82VR4p0RZmi1sBSnRSVC
yonwng6VT0V/J3ssfk75sVPNsK5IwCScgT58C39cYceCQVCrzbZaToXeW5uqLI6VgfZWx1ahcK4K
AvsKYLUEcppcIiqMUvPzgi8nr2uOi2E8TgnNgpw7quBjxYUKGGnkqNB/gVNjXp790e4TIKL20Chj
W2956/U4NLLq2UobdfpVeMnLlwAeXYLfDHQTCGiv3nlx2s+16deRk+dBYv5jx69s+O6Mx6yOQ7e9
M0GCo3khTi4PTWO21LSFuHH56ZTHGvS1AJS/7TuvN+pShmRzC69YaRtaHVXac1kdrPlzeicF4JUa
xuUWMRA8VmmKZKVmH0VWvGeK0399y1zqINlA7pB2MEjaRHzK94DdjkGKcXuVrp0YPJhIPojmD/Q+
yc8LY3Jyi+Lx57JZDzhm+5LEnIOkcXexhcLKbWkr+lxIky5ra4hZP3VtFmXOvHW9/CW1lSOlK6aM
uSIkqcSLDL2y0s08jROoEDI3jTjd1B66j1/tPBz1oO1fefJ2W58VGwPgCXJJAJ7EbLLc4zmK4f82
dTM0buiB6zx0TRK4Kte2tmjCBQCUCpAgiAQurcya0rG3uimLwOb82VYRh6yqcPZ1yYZ1DBP1OcHX
ARf0yj3+QmrtJdbjO0H1xFlB6yh6XDCJYKHnTUq7VxnvazaTLCLpnuWPSXnMqzwotMeObzpX0Vi8
ZgPnwqQlS9vJHN1ex0vB+jHbJ33RAqPMwiIB7qz9d9yninB3fRH/VU5aRAwVY9TMgXLF5GziOAly
pOcyVbv0uiEgqkaxG43usrVR4DgmCHkyzKx3xVuTt92Dq41EYdNrUtAWgOERdH7gWSp0PYs5s2Y0
UsuOs8hmn0cW+u7322dG9X0p5FzMeKBVluURNfRXg/4YSuPrbQlru3GugeTT9NpkpkugQUKPen5o
9H1WK4oW15cz8D4E1SiCDvgauWjhTlnL6IQN74YvQ/UooPWoZQQO6F2s/k68nI+jcy5MrOjZjni2
hhd8BmvWnXnDay/kv28v2NpxORcgbTkg/dw5yYwsirXPzN4kOUMhvApoA1qrNAsyTdEdsmYCgERA
zzICKYBFSfKMmJMK7880ih/4DyV8p+rrkoEZ+lBnRTmlkalZwUvTqoLZtb0///WSeQ0L5TPx8euz
EbHSuEVWs9B/Tcnp/qwHCjxnyyS27WzfF6uiGJKCoNOs/fZ2Wvnr9rarFkq6KXOtcrPcwveBdNhO
obO9/fm1Y4gUHpgcwEl0HcC6dWVz0ytTTMa6G0y+baoevYemipR1bTvwiEWeAVMWCGUkY5p5knjJ
lKZR7u19/4Hon0wy7zXDDFn+122NVs4J6gYYaYLlAiZSDi3qHKTPscmTqEJRL43nHR+MB531b6Sp
DoANPALKMVeETCurCAo2QA4iISoqVpJ6JK70tvX9JNKSjfbu9XtbVRRdMQPBcoIKIoqWCDKky7Kg
3gBEwA6tdXbyRoH8oy+KKtKKBHTUi0E/dLihSVQ6kaapzVpm1UkUZw/Jg88Uzvh6iRAXfQAKwdYA
1iwdSINlnuZY2hg1xAm0hLWh501fEkOFMid+5uUjCXIc0WojxpV9+UVmUerMhgvEhbrwzBfKqmmD
PHYbxKx2950xqWb8PhJx1wIFchAR+EwyqKa96JPesWSKMtcLYrMOUrL1ht+Z+zQ0py5hW21YwoHs
blv59W7hAajD1FAtQ8VPbsEoR1yglj1PGPVdQCNXndKUbm+LWMnaCRkgxsLLA8218iyJZ3A34xmb
orKagkQDImQdkuZQ17WYOAvHqg6yxAsYJn4tqimitY+aibyueOwK/DEXFPFy1yWom4YWYzND5A3O
M8uAqdd5G+JUQCnOH5x0rAOgJQWtaW55pbMg6ZC2dKi2tUDq6zbN301m4X/XNxiKVXiYNVPGtBgG
rUSpEm/xS5ev9ZzWi90OUaKbWkjt3H5MU88L+rjzFauwZs2i9IwMGd79CCcvReWeWfaA/elBhLqp
UyCVLLsSPfoqOqU1a4LnAvSUqLhfAUKl3lhmWm70EXXYsS7JJ6KVimh/bdEc46OcjoFY9CpdapK6
U6c7KYYiNXuLkatg6ougrBUmu6bHuRDJS4I8ukMOqxwiv3yajGdVk+Z1YlSUEbEPLjKVgOqVN14f
CIrTBrDKbC8Y078xDRks2a/acvet/krKqPMSxc2yqtGZSCm8oIvr80YnAmqSAH+MfKGmivpbJUKK
MNBkHANcDlrpyzOxH6o7SZYQGV+smiPtfBOPVuzk+H5S/U3N342Kh3D19yPritOImX3MhV1a1oBD
2lt6AYwdbw5zjEpVqin4VQnYb6R3EQ8DEuBSQlnqdutwd4zy7tUP4/o+GqePBQK7AEYcRU87eqQv
P0/6zrXS1hyR18sO1MLYVYch2HR6omX8lpr5r4KYG4VvF4sue1cx7CXANjBPJzuWLLGctKc+ZBZ7
n30HYRtGOIIisYI5S7bZ8KNou4PV7W+LXVtIgSkKmEfMbCAXc6np7Lgp0XMdwHPlKf3F+Ov/7fNC
/FksnnLMeY/+gvOJfuHhV9ErRqXWfBhiIwuIosj3Xo3zDwL+01xwGI3ua4Zh19FmgZKPZTWgOJci
5SnQUzgSTrBIscfLX6VmWUcaJ/aXtu20l3ohVeiAejNAp/6PzO/Tk2Fyeh8g04dFChhTXHGIoq/Y
/KwKbIHDAjDLwpqCcmdrqj6f9ZX8nwC5b8ab3NpNSgxt1s4mNzaGt/8jWzvTQe6b0dwk0xnDqbKG
bGv02qb5+35rOxcg7ROSfaBzbKHD4L7b77H5J5/HwB9uS+R3rnCauzwbtMXGOHxyIAZufk+V512L
LUT0YhIXqNlAKrg8La5dZETzOQ5j+iPhyZZ6xd4xjmanAJNaO/Qe6E3QLvyB1yHdL84MJsF2hPfU
45fsQW/+wHuefV7muzVBS/cf76l79GGcy31v+CenMLZ6w18SG9NBAMX7g5030Z6GYXuBjyrdaH5Z
oUOtgvP0D1lPEZSpbn2x9JJ3BvIM+DyB84CxP/k9CW7jGNAfPtptXR0jD695dxzb9qiPgAGp/qSH
Tf8oleG9BHUkO+ibZdamuG8jv7aAWTbtdYM9VY0qI7Pm15CF/7cBTLIDo/E12xmyPnJpHrbWwWpe
/GrYpqUR5Fbkgq+0iZb0+91bhQFBBG1ALPpAObk08rRsu4rYEGpVaIx8JM1ft7+/coiAtuAKTjYP
LwJbunLmCVeOMaJZOS/7MGt/9qYTMG03Zf9HOcKhnl1tQ0K8OSFmE1nWTncC6jxl/p5kipzfilvG
aB2YYUS/GaIDKX5uTDumbTs3UTeGQ3Msl22sQka7Ts94yDCg6QRgqBjYlVt7NcMyuz6GaZeAlLPJ
J68+AfeZdV/T+pipeg5XXM+FMCneiHO91BcPwiweNCQsDIUjWDun58pIu2/xrEiyEd8nzatPf/D2
kPR/9UaKAobi+bRmZ+heADQmHoIiTLzcf9APNUbs631kpr/crA8r1Mtye2N2v2/b89qK4c4XITu6
u6/s2WgYAyRQ30fxoAXBWNwJ+S4iCxRGYGAAlUbxTwYcwmCutdR+zqPpu0Ees/p4989HFg4N2+It
cM1wUsDw5sqpwc7wlDo/XevbH3z+IyWONutrds9sQFzb5D6Lkuxbm+XAc/oTAbgmMTGCPokrhAuG
TIxHFqAFT1YZatqW9Uo3LNysdLeAgwEA5YC+xWiNKblhj5QOoz2waevRJ7vM6j63cf/NTNsXNrmh
mwFHdOyeYq4FKDg+6pX3F0diy2N4GdTLIQeHi1E6Dxnt/mosB1DkKpbZFQs8/32WdLmmiU60KTWn
yEIuTW+aQNUStCYAVWdxscLHIWd3eZSswXUYa/gUuZobFOhZHQrFLq64BVS3P+JntDVdpVPytqbz
2GkThh+BwcPt9rM30kPbDoGbFujl69nmtl2ueAcIBNgw8cVAtBwD9YZRlf6UzVHcgf6oH5f32Wvd
MMNoJ+vnf24LW1u/j9wqAIBA2vABGXd2FSVGkxYguQWPB+iun/xa4elW7iDoIdgggI0HhGYh/uzz
Zmw3wDj1AKTfbKt8N2sbS5XxWFsuMSOJ5KIAr5GvOdNsBo+C4ybinJzclL6O+RwykEKwWpVEXRUF
3DO0huvG9eBU3mseZuLpFOVW/r1dMswYlV885h2GUTVzu7ovuLfRgwZatysstwRpyZjrgDTumzLY
Nvjj9r6vBXACeQfpYNH0jazB5c74FhxAPM5zVNSAytLH+Znp7TMxk0ObGssRExm7iRQvdm7ueUnv
f9uDfAu2jVhORzZaSoQVdTmj2iuQjo1Xx/6UK27yNatDHQCVPETAJsDmL3Ur3Vzv6MznCPTKQZ3+
0q1TfCdL3cfdJzid4HdwDaJV41LG1PUVxxsemNODs3nXkM6+vUFrtnb+felB2izIXfngokd6Ij8u
AwVMZ/FrLqYvPmrFt0Wt2RrG+ckHJLwYOrpUpW7GMlmWfI5s7ddUHAzV/OfqdiARLSpGGNyQL6ks
Jkz3eh8ndHwyukczO439HxiUyHX/V4R8z2hp1/m8gIjKzwGcC2oBhUmtbYegAwHuN14gsClpjbhG
NDY4PLLjnUdfuAFgsYN+uL0RawuFiUzUSNANYqJv61JIUjjgwhtGHo3Gq9G+At64UzUfre01vDwR
AA44/R9u4cwhk463NfhDeQQcPi0c2efbGqyVmfB8gj/+z6idnP5kQBedlrIFxKjb0u8zWlA3peWC
0S9rzUAflmqLvDd/GJbC2cxT1Wxo1bWvHfOJ4vysKAoUVjRw+YIiDywrl2tZNSbHULKxAL4EOTZ/
CGi3va3rSux1IUFyYmzsZ5AkQkLb7fouTLTPMXkqEOKMAS2eZl2h0Mo0HTptzzSSTDDV0A8X5zbg
PZM+HPg3nZo7137xijiw012cpmHNPyUD34FqI2zNbZb2gPqOA93eJxPbV2VU66qOg5VjgVcM4mcP
xVKMTEmr7IIz28r0BjeiUT9Rtz4Mzvc2rtCXWX69vdpr+4koXUBxYvgdOPmX+wm70m1qgTJn6KbQ
plsrGxVucOX0fbAWAdsf7E9XHUapD9TFxEWskmgekCOeS+1F72rFLq6oAfw5geqAFw2AoSQ1ZrNH
sNSjvsHyX2VQT9/vXqWLz0s2mbPKzd0ym9BXlIT9vi5VV+va70ewZaPAgZD7qvejYxOzs9ofop6H
+Y7cSbwkblXAo/37eWFvZ+7JzbmZtQ0+nwDsSD+BEFqxyarfL61/2YClrCljwLkuXsB/LLmqQLZi
RSh0CyRjDz2DRN5g3UKKamYpwOLTkHlBXj0OTJHQXxUB9C9k8wGZhJfr5SJxZtYzL/Do65psX8Gv
AkG6/oOMNar1iA/BLuyg7156uXFQYGV2loC2xQ7ToFJNha/tw/nnpfApGaySL8Cej0iyqavwT44Z
ascGCFtQ1MdAyuUSlZM76rNRIMAcALKIfxTxxtoWINHugctIuAo5g+Om9YJGMZtF1RSC/7Kn4XL/
8D8qNsiquQYGEkTR9VKFKWVx4c4L0hM2CbY+gvS7XYWDhzOY2oQrQp+N9H0vscbJGVhksHDUgjxV
WKlwNVJqAkNvqDcB6B3IAq6wgLOjjCehk7MSOxwnz4s5BI3ZhWb27NWPOYaqCqYo563cRBfipOVC
vhgUqHE842CH7/qvHujgzp+sGIDQcAkjw341SlVO3aQDmHmOhnK30H36dntDVuIJTLjhtAmgFLyL
JJsdpgqDr1WLDWdEe0Ti0D0Uqdf/bSyNFQK8QUsDjdPkMVlqZ7sUbapo6ro+kkiz4T0jYFoESLy0
YYWvmTETuZo5+1snAQMnwG0FVQKkLaLjMNixZiAZ9MqNx5Qd/+DzoEAT2XtcTnKNsCIE0WeBZ4w7
o7JifTNshUWL33dp0VigMwHGpUWPgMedYw+JGavbsWnb5Sdm7P9EBwcRuugP1OWmlDlLW2/oPBAm
tS+JdrI3tz+/pgHS9HgnAbsdfXWSU9cse5jpVE+AYM6e2ITRdoTrGfJm7O68D3IKwpTBNQZ6U/l1
3HVoUAVA/BhRvd66NNvr+IdxVUJmxaKATmhjxwFiIuj+LnfE531WWSng04eTA4AsQ1cll1QCpHBh
yA1wW5cmBIBcb/ZioKwpjOrjUSdZFeIEJLgR+ICGWA4YpmRIu9GHiLxOt9x+bewvZf+PPX+n/KBb
Y5AMbcCHImz6Mhh5t+Fxty3vb7tBxIJuFYJsreiGkC4DJKAqjXuNd9LaOfC8NnRsRWV3xfTworUF
8qLwb3LQYrhjz8ZxcE9GYwbm2G2r2vhkgxrhtoWvbBjSWuh9RtyCuURZEX0efaspW/dEbTsktA1L
NtzvxvB0NsGAjqEnpJmk0MWKPfAd+7l3ok4T1NQMS11RuVtTAok5uDEMOAFySpJgZv6sayTzxSy3
GAuZ7vf0CN3//b7kyFytjm1/yv2TxcOh3PTf7t+D889LxpTp7jTzAZ+fm5DRKsw8VZV7dYFcYFsL
dnABknZ57ttkmJsS2DCnjtKQUvTvqWZBVRKku6rreD23BiSk1evyFc/s20t0HRzhjgV/JPCQUD7D
M0FSwGj6yotTfL7Ln7kFvuQ28yfAIzq/M288dKDNINaf6HQuVFo19Bhj7rgr/BNr8xAYc2GlmgxY
O+TnEqRVGwqj474NCUu5S/Iw64/Z/WErajBizBDg2eijlc8GS/Oi71HCP3FTD2wdjcN3JxqwL3DG
gIwjNu57+U4xa0RHY+ye5rBmX4bk8+2dv45TLz8v3SiNPS+2MeHzFbBHcnZIbWAZHQvVvO+K/WI4
DiP/Al0D0H7SEc8S0yxni8Yn8Lga2Ytd/bqthur7kgHXS4U+VmT3Tgtw0tudef/7EC8adBgj1YPE
zlV3HqjQcBMtXXxy2ac8oPnd77fLz0vLkyfIYlQTPg+ElnEMvGVj3h+NXiggLVA52aW1jJCA2Yhx
W94/MgAFEDYg1wBjxbzYpQOZkCnLK3eIcc/pwdEqdMUlt2KmAhoQMQn+Bagi6QryMk2PK9Zp8H9V
F1SJvaF1FfWDGaA6pAgWV2Whh0DcpqhFyo914mQlkMhmhLv+ez/+sM3Pk/FDU7XDrFksLu3/L0VO
aBhgeph7CimLRzfO5KMc/QdbjvsIhw6+HQ8Fyb8yzE1k5jjHp41Dx9AbVECk6xr8+33Ju/ImtfXU
m2IgoKRB8mguf3BBWALqFINJaIhDx8KlUWGcSCsmTEmcKu2Xl/7KNrd9xsrtcP55mbzd6q0+ngu4
bsIeS/s9sd8NTRFNry2RoGpEJySw6tF7calBXw5Nb05NfCrTGrRc+nMCdNvbWggHLcXrqFwCswEd
5FgqR/yEs7yGUbqtUaW+f2oLTAUtbhJSh2zt2t+7RrIDuuCdsKDIiQrsPJSecD+jairnBZg92slE
oBPRrLAHw60H/H2zitpUEXauavavILk2tFBWjhODIC37ZMyvad1vzAHMarN/0mKVg1879IJ58APR
AxNkkq0ZjlZzi8CYzWHrbKdDuTxy96/bW7VmDYKDEl1wwq3Iz902TkYAxiGIW8ocGRvwxSX72xJW
lgyD9QhHRJr0elxhjM1c18raOZneW94eWiC0pen3XMsCu1aIWlEGokCmJSDpXODXX9pdPRZe0lWT
cxqfPeOzrSJuXdkPVE+xVGhLc655zvrW05K8y12Am5JNRn/Tqn7wZnACNYqb5cOMpAPkCPciEE0/
ZtEuFTHcwSy9ZnZObKp5UC35Y5FWD6PjbNKCvbN51o9Y1zfDnjezU21vb9iamhjqRA4PgCjX8P9J
VXKAi6fuaWLVQ2od0he/3iXUv98PgbMJ6WcRfl3nh9EjbXVjDTEj2SfbcVTYwuoann9fMgZ7Zsiw
xNitDmDoBdvb/XHWI50/1G0TJLQJpvEQq5BLVvz3hVLiMJx5vqV36jzuoJR2cvyvaCObv97enJXT
dCFACmqQD2PaZEIAG3moF2hbRXIqbbIA7Y347y+3pa0cKNDwoG1OcJFhEFcKcXKni1Pi4EBp2cnR
fraZKt+5pg6wIywUCkygR8gpj6piXo15Sg1AaU7QxP+PtC/bjVtnun0iApqHW0k9uD1024mTODdC
JkukJmqW+PRnKcC/v2620IRzsIF940DVJItksWrVWq92Mga2PW31vNxmWb29PZy11Tm3JrlExmKv
w6OSHBND7yEdjvbyJLsHfaxi2tbsICIEpBRsX4ss2aUXFGUaa3lskyNvxF3P2weKRvMsV1XX1yYP
6FK05+GORY+OlKqsfXMUSYPhGDQPYvSNHpEGGbsADSCKA2nFD4D2RooLAQPe4zISijhjlrcWAX2N
VSPbFmb+24dXBoxooKxBQzaw0tYyo2f7pvdzl1ZW4R+TPLL9oJw3+ry7bWJtDOcmpMV3y9qwKS+R
0XlOHTArK3xr5fMgrFk68FEnuuZB0URNrL7yvCOY/+6aim+KIlXkB5f7XroVUK5DoQuh1aJbJr2X
BELPaUjxoPEtEvrWK3eeK2dr+mj/+h63T62yLWNtTOcGl7+frQqtxORbJgx239okD3EHKPxqZaNA
WBlHE2raINiXt3+Chz7XuhI0CaAoIXs/C4ipSCasjQFFQsg4o84GnJsURA0jG8vRNNHmfxAucB/7
2161sgfBgIc4FxEHutPlDj+8+gqRdHpymprSDPvOC+p02vPhNzH50jAnPt+2tzacJYu/NBeBuEA+
Wmp9aidAhlJou95DJ9e4+4fPgwxh6fTBSSlzpqIoTCerb6Aa5/6ZOhb4ip+/tuD47n/fNy49ao6L
IhliqNJlfJhDZ+YRjYeN1llteHsgKkPSXqlK8EfUBQaCwmCXh0UetoPCxApJMdqHFlFmwGoXVSrJ
tQzheNRtQfJRTcm2dflDkUG8aDKjwjMe8tLNA5TDIrQi1UGJ4kWq+8jEzmjivz3Uv5lQ+Vw4+x3y
o4QlSW+KIU5OlkvaY2tmdrWBSN8z9NfBVZzb2QZFB35vTQjCvc7+lidOdy/AXhvwZjZ+a5DOvP2L
1g6q8x8k3X91lojMrTAxuLy2Wp0GXf4Z3MlJcjIWsitA/UeheJjJwt3LExBIVpTM9UXb9oozrkI0
WboONoaPlQf7xXfAiwJXrz9NaPYPLD60O3eseKh7dbLtM58HRkXdUPT9ENRNMUVay+uIJj2N8KC1
IsZofo/CUrP1LVWT1vWKgcEZJHrgUFnQKehCu9wGTewnJmnm+Bh3vAEuQtef49T9Y1Wk3LVz429p
kzdBrCdVpLnN+0DKNzSsJXvhzvYRgu3T6+0FW+6+Kw/Cc33BGUPuRs61d4yh6x5MvycIzD3b+fiS
C3pM7Czyfa7IZK1uzDNTywF3dqfoQ+JkpGPpqXZNhF8/UiD04kyxNddOyaVoAIwA4DkAMV4acWeh
JWMr4mNbGqGd76tSdXOpLEjRBIknO4ZWQ3wc+tMwb5j35faKqL6/3Dtn09Q1GUtzB9/X/hQssgfF
taX6vPSMmDUH5KcNPl/GyN+HFlc87tYc6nwBJAd3WqZphafHx9G5b/N511lxmLHn3FLRbKzdv2jp
R3YXIFYUPZaBns1TGTNeGF4cH+34kfh3o84ir9eDOgM7sYoOY9UWPAqNLsj7Aml6aYuak4aEuEUw
qPTRT9E4xJ95N4OTXt8YrqIAuTqDCynhghsF1bI0g7zONR9nNzmC4GkDdfUNt+KvaUV+j0m9u+1r
q6bwvAP1MeiJrzKCdKj7kloaEuUtDc3kwWjnjZE85FSF11IZWv5+tlijDRJMU8CQkR8otEXy7q6y
O5CXKy6DtTPGBwQWYHogMK+erRxiTZY/IMssSHrHC/aYzPa+nRPFEq0guQGEPbMjOcTY480U+/1S
gfE/pxn9MVK0V/WGvzEL8UioEVZuu61ac9tp2q4zi2+3F27NIbFuUAjDjYdatXTPJjbJS5Q+8CDI
hqDkY0A4VPTIa45cYfnptq2/qWf5jjg3Jg22cibIxc1OfExKp9/mlpUgtnB/c+b1BzMe6K7mnROa
NdVCYuroYytBBrX3m+X4gkcFxtBVwQjMzcadjeo3Td2vRC/uvdhBiCDah9gxisCfc+PB1lFxh4IF
23Y5sYNBA29lhY6jkCBwCWzR+VGBgAZ0+GXy4mRZfMfbxr8vZmhi+gW4myDJ4Ydl1sb7Rot7RGFW
/JSWDFQms+7f+0nxg2dTcy+AtorA+8B242R5EAzNxru6tKqn2RnaTVx2Rgj19/ixyfL3qafbnvZ9
Edhj0YQac4Yn0rU8bLIZmpgGimRz2XZ3Ro+qCbDm1jwFRX7PhD+EqT+bYRWjjJk4LNlUVlLss4F+
m0mXRlBQxw92xE/Ebk1Q0JkcY/AqboWw/GBox3RniQK9vOY0vtvUG6Pby3p1EQCjoeEARVUJ4f4V
Ayo3UjvxiyKDxHhg2s+ldfr499F3BuUAvOpxHUs3MYij0lJkfnayINV1FJkCJHB1ouDnL7lrx0Uj
IMIy+ZRs09qfEgNMRPYPqwrHrW9snfjz7TFc7/PFytIMgmYztJrJpOp5NsZGPcPKkv5oPk0scth9
niBkjAjRg7ETwQzxXVAU3za8tjggAsMzDC/YBfR4eV4C+KpD90nALrbH57G5+/jngTwDkG55x1zB
Z+O8hLhTM+Ynhucr21L688Pfx+mIzhIsPH6rnJ+aE7sTnknB4Nm/WG91rUiHrMzOxeel2cmyuRyZ
j8+De5xZNIK8WHR7AFf3CGqhZwOQz1dIcHX6mCPt5cTWoW20T9MIJnK7qRTh6qodaAEAiI1Unidj
9Ax0VbSlBQ0RrW2i1vvTDQ9UVXlV2VjukrO7t2CDW4q8AmHzBK3iAcJelIfZoLh5V9cEED0MBIz3
mkwOyBuHjrrO6KmuBW6iz1qlCFyvNjx81cc5AtorZNmuyK9qaJ8wRjzE3UNgiedtOBjfP7zoC/wT
nI14OVzjjswY10jf4Rj2yGkcvoNZr+gVd+nKLF2YWP5+thbEAwio1QU55nlYiYCrxJRV35cOXWtG
cZ3a+D6Yc++rj5/oCLOX+jegd9dHbsegOmb6MTlqNO0DkbuPxGsUEySrfWNpUTFEJ6SDii7ydnJr
mohbA3VqnEvWBMWb2k3LLaqy8cHrLZQpkxGVd2/MAwAIeFgVbN6WmtHsMo2x0NY5/aXxTo9MWkAc
V+CgCEjtq5rNroIv6SdKTyhzgMhu0+bJafDrX9D56jZ1Pz+7RH8UdRPSslc8nFcX9WxKpKvO0aZY
6BlNTi5NN5aXhnT8ddvzV0e0cG6g7ogWKfmaMzgjDk8JSlfO19nXwq64t9F7IvgLGNNum1odjIuI
AKmNRUZGGkwyWrQQYHg5xWx+zQvrE7S1trdNrBx4GsD6/2dCrmwzgAXs3kFm1k4f/PILccKc/suE
nZmQbiAa1w0bKw0u4IFqu/3dp33kgj6UfqMQSv+H4eB6QJkez92r5L8L2b1Y69oEWsSQXCwPxvze
xe+3baw6wJkN6VziaEu0zapPcEeQqJihfzH+rBoetMP9ZKrazFbXZ2mrR+YUB4kc3BjowUPMgC0O
EcMoMb6PhbGttfgfpg1iOODeWfgrEYxcHrVQL/PA84U3u6eTXTLd2eD8Mt3d7XlbG8q5EfPSiEho
ai3nIrC2SQiO2Z8tnX5oU6qI11RmpOUhdBBcq5eyovc6Z6dKPBX/ECUsuxGKDovGxxWZ9IDsnMEn
1GMHPrBwJv1enwYGJXPV6q8dAFBr1VBWXHrnZBSSZQJe6FoAzzm7yf5S6opL/CpMWHQCHOTm0cOt
gyhz8fSzG5aPBMxbPY6yYfafTF/fJ9Q80DmNtNEK/2HxAULHje76gLhIi4/DFGqVsYP7UH9z0t+x
u08/zCW9jAa9w3ioocpw1RGbAgfUpUaD2zDbxTSyjE3CN/8wChTzdLTdonVYJompa92aIIlJji1n
6d0MCa6dM0zxrmxrVXJ2uRgvEgmIqcFeivsaQRay8NKE5R6k5LoKTCR6P3/K/MIO+ir5Jkr6CSf2
n0YgsTZ5uor9b9UqKmfo4VgaE+R8Wol+fAjMdfqR9+km0XasnAK7/sLiTS3uBaiGb8/nylEKHa5F
nhykMfAOyQFtL07IUPnaMa7ekxLMMTQORrS9m+59DTLL28aW2/JqRsG8s3R0LFtKuk1jbYbyGysh
llWO8b1rIo030yHfNjrEUy3CwBjt2hurcGhgMVcl17ZyLAHCsyREMa/XsCiQAjdjljD9OOhdqBnf
muYlToliiNdwnuUlBr7mvzWKa6q2hPHUp62uHz3jORVG0I8Ho9KCZNgyN0riDYJoP/t5e17/er00
scB6InWx1I6RAViGfnaMdDGSanle20eryuoNRBZB5W6SdEPrTtsXWmtGfaG/ZqJohsBtRLsbuq4M
hejaP17jTZFDK/3J52kT+Nztg0xzup3RpM3bYLbdp7JpRGDWc/Y41uiQxS1lvBi1KLd6gshamws4
aj3R52Z23qa5LvaTOxmhpvXDFumwInRB6pRHVU6rjdNo6ZaIbNq0NfrDA7AjJeGEo+QYC+J86hsX
FIQ6VwE9V47Zi/lZ/n42P0lnamlrdfYR8sNRq2/TKnRAdojs2+2FWHExPCYX0kHkkvCylHZT3lt+
NTW6d7S9faXfV3gNpNvbJlaGcmFCCuc5QuIir2ACCR0TwKDpkM535Pc/GMEmASgdeAdM/+V8McEz
6HgP3tHLPln6ntVhlcE1UsVmWTkPgIH9nxkpUOjqVPRaDjO5XUTIlurmn3SMpvrI+RwU9Rs4CG+P
67oUjoLmuUVpo+QGIVVbdd4xzv1QdF7oMgB+Y7rp/CqIi3tj3prIURv6z6nY9M7HAyNQXuA/D49F
gMgk95hqN+EGyb1jTe37qXbuY9p+Hj0VOHvtDLKgFAkWacAvrtva0ma2MpegBTCrq9CfQBbZBiTF
PUKqwEl/GNmhtOxAqYe55v3nZo1Lrykgl9tkY+Md3erz0OxYGvqqxmaVCckxqaCE9qJGw15S/TLn
7Ocw0c1UqB4xa5vsfCSSY0KdtHL1BBNoTl+rfF8vyXJtN5qb2+64Nho0J+FhCZQUmFek+9Cl6B3j
s+EewcITcONloJ9zT0UsuDYWE7gfDRwEkMGW97KGY9xNJyAxrcHclLMfmsIIefGjpYrRWKuWwHgE
MlkEkyC8u1x/uzL7kmkJ2q0gWbmdmOeGXIjh1Sx8tMM6tPnmWpRsY12bg26i49aG2teelbW/g8hl
mgQYANhvCDEPIy3ruzLhPOxNl224nWYH1uTlwaGAaYzEMkIBfu0326mm0Km5FgAJPEb91DpbVns2
dAy0sUyCymbNSzcI5w/Lq/p+snNviyditm25hQyFC6rOto+9h5SSObI92mxZ5U5PumD0bvYZ7qa2
p0/djHYAdElVAW8d8sia/sMUYUsGF2ipZZHQOiz36CRuaiV5bKJB1BaIEt6zrt5akHdD4ea2y62s
EbwAQLAltkVFQlojZnd11YN491Qkx9R8J/17N7mhNc+Ko11lR7qmjMaFM0Ba+GTqP8v8UNFfzRC5
nQo+tfI8+xtN6strAFqv0nmg9U1SWAJSYqMxR7GfoolXBVtaHQlUrZfuTpCEyNV0oeeN5mQzFKtQ
xgscje89Vr6aLtkTrmqGXQn+/3KG/d8OkmbNEg0RhGCv1uMriNet9qFxzKBvD1w8j8X2w66wgJkX
nQFQp6L+erldq2waHYR3znFgEIwp9kX1A34ejPrLbTsra4TGM0ADsEAocssJFOD3GsZayzkKuwpT
/TvKeApnW7OwNNQs4EaQCMhLVNg9Y3OfeMc0bPo08JWvpLWD2gJjMaSQocIImoLLqSriHsCQKsXF
DYhWFrFsr3n/sBrnJhY3PAtRTR/60dZiotWfMwhhamHMHpJvH18KaMahCxPEbtfZDDtnsyWYhl4D
+4XEJ6a6AfAbpWcIuniRcF9AsgtZ6OUYRoPiphtauC8oYp0MtBeqY2X5gmzhHJAmWRiazmWA18RH
iFSFfBh+4zS9q1ovMFO8JhreKVZFZU/akN1QaNAPBUKD5P2T2Vi7Mun3iYFKfOwfqq5TlKXW/MxF
1Ia7EyEBPPpyApnGWhu0gUAJoeOe/Bl6MHsowCAqE1Jok5J2cAttwUr7j6b+kncvlacAVa1txwXp
sSTNcWDKSS2LUQCcaxof6VR/ZwSlSM+l+9uevFZ5sSDKArJYoClBqyTltMGo1YrS8VFg84QOnSvI
e+1RJ3RS8HSxPWmqQ5vDNSjbxToYN2b/ziHdpnfjr3lu7W7/mNUBoyDxN3l7LW03lqY2mFUORESq
g2CL5V/bVtVkt7ZuCycuhL9wAuG+u3QN0jV1YpUGPNFemFB5va17awoE0RURwqohNF4iUQykDh6y
l4bSbuIeBWPVsXOLx143t3qWPzlC9Y41jOVEk/cy1Jr+MySvoKXpyV/woz+Y9L7mzNkaHs13+Rh/
RXJXbDXASRhpzMfJJPVWzGZ81/UD34jYdrZl2jYbz67bSOhDHfQ8w3vYsn+ZQMzs8rlODqVw+6iL
gdYhRlxs0DJnbVJa6KBd8Qck8xoCW9zx3+yxcqGl5hdR2laA2yCa3uWuRjd87pug6fImqg1wu+e1
Dl3PHBCe0h+G+5xO9M7v/KkKGg+ACzeGaAognU040NnelrwqD11i+luLink71VMOshS7DMiEFvIW
5Cq7rMIBmbB23GspcwOUk8WrN7sIW4cx200NtfdM1+PQ0YDdGdtOe7FcpLsF6oggHgxcrs1PWpxA
G8QWrwX+1VM7+OVGuELs2sJ6c538p8gsd2tMxIFqMHuwtGKX44W7YXaVoBOj5odxnPLQrMcymLgJ
jSORoKo/MwJyqnwOc3CLBV6fzC9QUkwDnidN2HAWR44r8AfktDdQ8e4j6N5Wr3aZNlGvV1rUO1W+
Q9ucFUJZfgrRVtU9oaPa2UFp0Nn0npbsQUs8RbRBF40z8M9+5o16IOD4G2RQCiMcu94JUbkCfKrl
SO8nNHl0M06jmk4imNCqFeSm+FPPrsClr2ubsTJqtGc1XVBmeDwAiNk/DWWlbaxpzqPZTPONUVjD
fTtSHX2+/YAfGX/vG8d4jdmgH/zGHf1wzsjwoysT3Y5KYqLJB1JPfpeVgY7IfQthpvdiGKYAPMzF
e9KTH8bYlI8ix+Ol80v60s+Egad9HENgPV28f7kLUDv3Xzx/m+qHMf40lZ5/Sknh7ITdxfits3vP
S7uPkqRG6wpUkrqo6oX9kJW0eCxSTYRDz/1gbnkXGWXBX1PDrU/Cy+GMcKXyDuT0NNDGSUMCg+KJ
oqNJxSWNAbTW4OpbjWoA9zfZm5V3727TFE9e35shKhLGu1Un3tYqkmQHCo3xwWemF/WQNNhOVsWj
vCvnAJSv7TGv0WNBjIRvy7odDrTMM0j8ibbcOG1PIhc38X1rj84B1TIMdCpolGv5n7GJ+90wpvSZ
MEpDCH4nr4Yz6l3gswGF2yQZtDu3yuZdwZs6MBM9PeiM+HtD6+zQFWkKhSXd21WtPkWVPg6bmjcW
ALptHIpyTO+o2fLdIN6H3ghT+G2L+lpkgjXo4wEmaPvQ9oUuoyUvL52JrnDjxhAtOzXWBngRa3P7
/lg5ci8+L52EWg9ifS1uGF4xMWD87Il52p1haop7eeXAvTAjXSFxOrTdmHTs1IrAi79zuk35No4V
MabKihTD0Bmr5cc1OwlysPkdsT5X7cbRPn5LXYxFCmN0K3V552NFKDhzeQ2UgfXQ+oroby1dCCsL
KgyqtUjdSetetQCTapbOTjPXc+wAiC4YFOkzEBbNj32F/Cs2TAaqgMIqQtYXWmRNPouKJFNBr1ZC
jItfIrkIJDVJUqX4JW4cmfOGaIqhqr4v+UaXpkAruRo7GfPGicBNdtvDV+JotAMChaPhGYgMubRc
45gRg41Yrql9LrJHo3+Js5NJ76Cfo3CM1YGcWVr22tk7CmwzOq61gZ0s8gfIAPFhtpwFiHr2/cX9
z77fFMRBMys2kd+ATSW2rCzMcGDenq6VxDiMoFa1CPLi0Smt9jwQsB0MWO0ix/U1hSn5Kfp4s3QM
tMkQ9MXvVtUXurJCC/zRXjRdtWuaVW0c3NGpqvhYOdWiXt7XQVumW/zj9yruHpxGpda6TJQc/i2d
EAtHJbaWnC2ckt5sEkgOHevJ35s1utCqqd1XTYzAx1AlcVa8YqGrWxoiEJNc6bdUs+lV4FaKj2kS
4eLhqm6h1e+jfAoAsbFQTkuZ3L5hRsko+kgKC5rmjf7czqUqy7FySywsaXgWorKECrvk2W4JTRS/
pc4xy3ca2ILZhowfL1BcmJCcGw0WGbFnmOirrVcagQF14fLDPT3IdLp4ueFFANIQvAAud1COOFk3
U4odBF7XQ8MUb+iVpcACL80oS+sxXPny84OBt96c2dg7XuhEzocbqvDrAY1Bpy4a5wFHlg5KoumC
F57AxVO0weiiYjp/vr351waAhxcawoAMwRik+Sl0kjrpjJxmm4RNCsopxeGi+r7kR5POuxYHDz25
X5m1nYjCh1YOEoCDkcOGo4LRWk7J8qQBXwcFgJfb/oH6X0AEwsQUdi5Kz92vf5iqM1vSVCGet0tf
tPQ0bWfrk6a93P786lBQOcHlj9TfFfhn8ojnOXPFTkPuPqP/A/+3aLVFdisqVUe+ypbktrQ0HT7i
iXYy0ZAfTgn7JgYNaL3OyUMjK+0A6jtfbw9v5UBxUQ9FYLPkE64QQUSbE7ObGTulJVhd44eZVgca
v902suZtSwMphHZwbMEpLrdj7JqzNiAoOln+k10EuaqHapkX6RoBOzs6Q3B1AQ4t54EMn5oMeSgG
iSU3mPCG7LRfejxuYv/jUK0LQ9LG9wbqeTnHxjf13573rSRWEDefbZXM0oofXJiRwmdoaOglLRGI
UfG9QgcPb92gALuvnTy3xo/ba7PiABe2pO1DPChGZbrBTj0/mfFu4Cc67v7BBGCgf1sRl063y+W3
0rSzDI7lz+i3ztowRJeawo1XPQAQLX8pnwGhKQVL9lw4JV4D2KVZPoPUrmDpZ6gzpy91SyEzb3Lt
4ylUFJ3+VxGSlsiYa5o1WBP0Ihl+4NdJjPwiiSPDjsXm9vStvUBA4bvQ0yJOcq4qDyRnSWenAxhN
8NLwEZCB7OKP15KDUVaRnabvRqttJlRdgtj1N0Os/cms+F/Ge/YbpKOphN4tGIUx3kEfnLApvQ24
mp+RLPiHZ/bFYJe9cRZbi1YwL6609FRSwjet+GG2HlHM6Mp5hNZ7NCqhlIOMrdxCXrZ50YnOSk+Q
0oT2ikpcSPV5aUu5zjwlSeygWuhFOi7vn7f9YfXziJlQA4HHQ3jycoaAEKZxm4AuYiD+iAY++qBP
gL7fNrKyoRY+r/+MSGPoIeOjj2OfnrT6ZJo/UsfcGUYR6san23ZWjh9cChBnXWgKkT6T7FTpXNjt
Ysd37+ZuhyQO8kIqKMfajAG8iZUG7A/JZsmISz2I2dYZ+onMdyAEEk3R2bc2CKRiFtoWxOaWDNwe
oTLa5szDgpebKo/8agN11tvztDqEMxPSoqdlIfIuhwm/3iRJ5Ea3P78+AsTMS+seoAfSrkPOz+DJ
jHicO6BnhULF3G2KSpEVWh5A0jXtA+PynxHpHqi0HFp+DmINJADs9qTRAyEPhO+z/Edf/+wGBdBL
Nabl55ydJF1WtwlLYK7SPscpBcHGzlbRva8vy39DkiObspqKTENpG4q5d5m7I4plUcyYDAkpiCi9
asCyTDZKFmTaz3Ta11q/8fL+sbWKl2a0tkjMh7e9YVmIGwsl15l4DUh1O2UwS74nZh+w+OQbJ1aO
u6mtAwCFb5tTLJQh+bY/zr2jFZjEZCa7iogUFChGjD7JXvEsVBlaVvPMI8Y+nnB9wpBT/Y7TZwcC
AOW0vz2YtYPzzMnlZgE3MfSm0VOkiZMNpfuaP/p1UKuQAqt+B7j+UmWH1LksWMMSSh13wquEQIgh
zljU/UPr3KKM8p8F6cLXiYk6A7BcJ7fiwfiGbpHg9kSphiAdOc7cZJ5H4GRddiz3g4qYe3WtF+5L
aCDgXpHlTxq3RJbbIUAFWVZAp+d6/lrGija35Sde7ZMzG8tvOPOnJC+KbvJA6a/7VVgOf4T9ue23
mkC/9fvtyVJZklbDdNtkRLUOL4Jx04km4OAaMPQhZCgItanY3ra2vjT/mztpaXzWOWbSYu6Iu3cg
HUMV58vya2/Nm3QRAERs5zrx8GTXH1j802NfKjCmD9mv28NYNQOJCmRPF8ZYRzpX6r6H0K6YkM8u
/NOYVvcVNYKaiJBlluIVtWoKLPNLlzuoAeWMUFInte0OPj2JwgEoZTa6B+qIfmf15XjyQFOtmMHV
FforJoUS/XWuMas6i2mo0Z+8VEALcSZjYJWqZ/WqETzYAUdE+zKUay/de8rRcY8sGj1Z9U8GFcBy
UESyq3v0zIDkB2hsrhzWGPREE3e/8BFmvvPJTpPNbT9YHwcaxUAHubwQJT+ged6AUAUnDRu3Gqqo
KiJV1feXv58dAw0VVjXHuFayL1BXc1VMNKufhz4CaNsWFTq5ENCmbkdBQ40CVPbV6naIzP5hes6+
LyU1JlQ2s47g7ZyJMBmeMY7/v+9L029MLXe8tGYnb4z8YqN6ba1uPbBBL6xKwNTLaFZhD24FTiCk
ksVvw57DqQQIzPlaCk0xT6veihgf7wgLQnTa8kPOltlvzYQjdsaNqDtBAcQH4CahPY7R7elaGw9g
KOg2A+0a0vxS2Mr7aYyzYkTqF9LuSGQVYKERdtS3huIC1tcGZIIhSkN+GU0esgiuyTg3kgmHVpMO
uzQuP5MW3VgDYQXo3ACwqKArkqVDVKa7MRdR789BXbiPWTztQGG3c1VUc2uObkG2GOBnJL5xLlxO
cJIg+Vl6KNvN4/6tGxWBmerrkpubZd0MQ4zboPtmzpGpavpam8zzHy95uTUT3iTZjNRgui3baC7B
hP72cc9YCANR+UEeFYQSl/MjvLkYxxrhhp9ZAf/s3vdFODUqeOVy6MqX88J+Dq16oMSvWCuySpu6
zsV+ipMs6O2nDk2i2X6sXrjvg0JBVdFaXZYzc9Id0DjNNIM/jp10+oq3p9693J60tScU0tsAbEDf
FAowy7qd79rUcTIae8lJaObR7Mc5SmMg3VtzPPDOinykPZO4f+sHlb+thWzgKMPBhE2M9IZkeCQa
Yb4O8kDcrttinCKzMraT4e4No/vUjP7m9jhV5qTTSRjF5PES5lLgt/k4bTOHRCgtQVx3PgLM9w+n
FJhNAIcGzTJqPMuynk1rNnCQoQoKbleDvdVmBpBqhqIICexepQG2trNQC4Nogg846ZVgAiXNaHdD
Cx5WJxrqHSiwADe6PXkKEzIrqcZ9y+nchYG1fNOrL23ya/J/3zaxTIi8rRZGpoXvH3hV+bDtMruw
/QQlsbm+z9pvqUrnaG0IqDoje7PwwKCz43JBJpoWiWfT7FTWeBpY072lv3BPhUBdGwUqOeCBhS2Q
5kiHKLwMCSIvy6Cb/rNMvk0fJr5eQs2z70unaMkJg7+C4guajEAoZY0ijb12uZ5/fxnfmdvm4MOO
TRvfb/1PADBq6bum/XIyxbtQNUvLWp1ZQf+nBxnAMjuN7XF+sDvFINZO6PNBSFs96TNWoEKIQXQP
I7QpavYnh/RC0t+jKYUT1UNdNWeSZ5GZD67RwdzUh5ArqeIXe94pMxoqK9I9AGG1WY+7xbOsNmDt
W2p5gah2bvbl4/vwfPKkS9Rx+7ShLUbj8fcGkjujih7+WgHy0oflw6TUFoBilWenzPX33XCf+fck
viPxa0V/M20Kh/Kla36Z/l2vb02dHAbVJlJM5V+KuDP3010qupzhB8Q8nKcoSfeJQJ/23T9MpLcI
uKPqClS1VNRNc9cgo1EBwmXvLGBeFJ9fu8/A8Pnf56VgsGj9pjaACz2hJYnZ2+xPk21ifUfTt48O
A5A+MO8C9LTwXMn9l+ns58UgUDvGmzqwkNwcFGH29Wqg2RfVZ0jQgeMTr9DLwwDnzeSmXpef0OkZ
jPQbyJca7TDlKh3L6wtA18DObMMQoGlX0WE1M1ToXBDwcf42zC+NeTBsxcGzZsKy0JyyEDAi7Sid
nhbglqPWDPRUkg7tB5DLVGSCrw9OPNHPDEgH52jNpVmVMFAVXQDQQ6fsrluxgIQJ+BEArLFBJCit
BtO9oRNpUZzuZ/7ajJ9vO9PKBAEngmIJcC94JcrMJEjLjn5NCNY6b4OOlCDFzAO/VNVIry8AOBR4
bxykZUASIldrnKR2RGanOardz0W8AeL7OafPEwL1oj1Y3Yff75fWpJOZlE5jNx6sZXv7iar6/1cW
xIQUxQJAAdoc7ZuX22My/GKqE8pPhHnB9OJ1o2L/qQxIPx9tFAA1djDgsQiUhVO/ub3mK/v7YgDS
hVKSydUEx/dL/m2yD2MRdtOB2Z8+bgUKR2jWBEQR/aHSzqBs6mq/YvUJcQvfD+Zdk+wzvr9tZG2q
8OzGYYj/IcCT1oI3eqz71OUn+1ftf7GM19ufX9kd+Pn/+7y0Ev1ItWrSHX7i+RBWbVj0kReL8B+M
OIiyIdMB7Jx8+7ouEZRbjJ/c/tCkftCjGZTOigBvdSTgBTIA0MUD728X/NkNW7mUkrQyqpPbzNM+
o/nwZlHWv1pj7Ue3x7O2JqCGMqC9DZXUqw7dgte2zWjGT1V2fzLIhytiAJacfX1x7rOBFI7IHTvD
1zv70FAemBoPmvHDPQcwAspQKPsCpAXu80sjmQ71voJjSapkAtzzbp5PFdpkVLqTKzOF2j7mCKcv
MAWyHqFN5th1wdpwsrRnXp6yjy/ExeelgITg4iVtjs/H2B/8pDqmVlwK4AHkFtE1aSx68ZeTBFIc
160nswKqAy0/NTDxNgqJkS/0ThFZrVqyQdWLjOliSroCbY0VtslEdYLPBRmI0/WBhiNoQW477rKq
lw/eBWLzPzPLcp25VowodIhNmMn4l7qZAGf0A8M+xto9ISeTdOE4/7ptcXVg/lKtwAPbQm/zpcW6
LcsuERaWfioCSJvM1ZEUinN41cnObEiTBwUzrSoWG7T5DX74qPP+3B7EynWyZMOA7YHEIaDRkh94
xCmzHFpZJ4M/CPFCyn5H+/9H2nctyY0Dy34RI+jNK8l2Y3tm5EYvDFl6ggYEzdefhOKeVTcGlwjN
2Y3VPiiC1XCFQlVWJjnq06BYH9lILg0JR9+rC18DIBREbVFeomFuVgW+kuWAeg4n23LRbo4Y4no5
mFe1aGXl5LTmq+7tqXWyVVAoyWQ5OPII3VHhfUtfAO7zGU9TBlWx4MUuwNvufqdeF67TbntRJHN1
ZUeYKzR9BvU4wI7tTiGpXjsVpd3b1w4iai6PhlZpTpopXI1Nmi9AQUF0JjA7nBQ/alMzHAYjAsQv
tPp/ZwC5Nid4ZFQPk7JpwYtblp975z5IdkN2aOx4e9YkHET8nYCaFQcSgJNB2AGUDLbemRk4Og1w
/ffoYa33BqQuaPtx9r54YCUvmw9JO//7zoZZBJOcgwuYReGMlgD9IL3bpmd0j9avc/F//DzfLBeO
bTXHOuiCEkyq5RDlJm+IVXhovtqC67wagOADBkcvg6AHhyKa5qrYJQct/6xn6G/eJdH2EknPqINW
CTQ1oqYgIqcRxZRFlYMNtKr1Z0MLshMYD4eT0byjSIq9cGFJcM6WR9CoygVJ/B70WlHVKiIZ6RGF
o3FAaQF+DvFNZIGGcXQmULT2P/T5kLeKvSybKDwZkYCGfuFbWstl6klmlyALn1P2SinZlVZwi52v
CCxlo7g0I/gBWk82XRnnJNfMV5bbL8v4ntMBgJKOWxLBK8gCr7dv4jlDPzY0P6fkdumP82F7R8k8
GYTefVDfgc4Ic3X9+WG0CkIsB/hdj/M5mnFfBHFBbkiWnwxLcRtLV+WvMZG139ZJGzTEA0p1LXdZ
6nyG1EfIJvvX9phkq4KUOrSNDQTLnuidwVBgkMqDGUZvfhW64rTLv475AuAWcCWxQuWnrYXeZqCR
Fzce2L3278oAnLz27/eFy8ucaYN3FxDVNn0OvP4AZo4ItAUKryhbiksrwtsR4oJ+Z+sYhUM+7LXs
s+spDMg2FthvIfCKuhNg/sLGyvWcsYHgaHgm+r178H0n9TPV51MRaLtMK1RJFtmygMDGQSYHaTVE
StcbeWqC1vISnBOEa+HDiKfk9qaSjQdqX/gyaIugAC2MR6/1ys7RnnCe6Y3L7n1wwKObJIjzn9t2
ZAsDp8gDcX6piCgeZ1wrezQ72PHrInTH7Ghq7b3vqKhypfMFNWmIMfMchahupYF9p587zFd7VzI/
zEdXMWFyA9CgAw8BXJdIU0sCVqMFewY/Wp/tfIiMFyp6ZFk4iQQFZ/nijwgRKLTmfuEt/gzf1Wtx
MSXhaD+NUxaDhEAxFrklxHrQgkFwLGJ60sHwB58uiPegluPVIQtLMDbMruJ6V5kxr/fwaldl6nsw
k06oOwD71AHaTYbh4M+ftncZ361iyAJRUdRoORfbGxROCwFBc14pD2BDah2daW8bd+hkc0e8+KOk
V9z2EpkbBBMX9oRbjCSgmQYjRXpeECg3AKpY/R5dsU2Y7yuQpcU5YH7kHRmGK6PikXW7rMgAxTxb
VdRWsabSUpcdVQ+E+Zx1x0WGV3A5Bti/LINAaSAI7nO2xE13m/kqGWuVEb5nLsJXpi9uUYED4rx2
H5jXQ+zp5C2qx7/srCKNCHQyeth9RALXRqzAnKfSw+OSuK+UPS/2cXu7SQcReOgsRY4B2h7Cxh4D
yyQBJKnOo5U/jvNy4jhLBv2TbTOS1iukMKCRzJnf8TxzhcnSFrPzIXsJO602QE06uUm7ZG9p5Xl1
5mhZeDXPjggbQ0h5RGMyxW7174xq179BuFldM3cK4nTZWQv2vn67MFWBV3YTXQ5SOEuZ7eRBb/GG
oum2IK+a3ey91Y2hUBLausLxyTaGb+h4bGB/I0QUnoTj3HrtlHgI0+lxLU/eaXvBZPsCBI2Q0QR3
zVtIG79tfeS20nNj1E/T7N5r5vQ0oFli24x0FHgJgIRLR5ZL5ALsVoTlBkCHEJ9Yhn1ZaN5vs3dy
1UtT5lRBk8ZlrV0OuBBWHoImM8gTEEv3NkI2Yhya9hRUWZiC4SxzptghL6OjirNkd8alUWE3aNSs
qUmN7Oxz6qwmA/zvtcuSKNNVe0G2WMh08QHCTQBgfO0khjppwGcCYM/kk/tMQ8ksIHmUB+OPf1+t
CzuBUKlGM/86Wgw9ZpByidPZiDMV9YP0OuJq8EilG+BLe7tS2pyYw5qdZ929bdf2Jan9x2bUQp2l
ZzAEfIAkLrCi7rksx1grut32CKUzicw3ghccKoD2rmdS99mS6GXC1yx7QO3xDIXlQ+Jb77mgwNXp
cRQiCiyiO0T38wwM7ASx5HZBmev3TH95rSoxKRkMdjVID4D5QslcvDtIkTLb7Ct0VZiQL3W00zpM
B8jJK1yFZJ/DjAs1bIR7IA0VDlcKBqzaMjFn+eyhmD2DPciNUu0pHX/+8+KATQUUQdDGgxq6iDBg
bTblhEIxzeyLU8qsAzWcyBxcRZVF4pMQdAMDAAISqDk4wh6oDRucDuDUOGv+Mc0OqtK8dFX+fl6k
BDSzuaDmgudXq4F1bqHgc/zBTENxPaisCNdDA3xrmpfQyRucAZFJEGpIgC2NKgaSZSbBzg+aUihe
ACoh9otrPfjUZmRdz8X4OdCqfceSqLLbuHDWkIFb0ShfDLML7fxpey9Irtoru0LckpJgchyKRXLQ
SJeRDPxzHxNyalbQ2WWq60O2IywMDswL2OlvXpgLm1etY5P2iHLP16puoiGfPv77eABwRYcV/kQj
tXCIRupOpmtDvc2gX/qx3+kAvAXfgSuPtUrRZCs5rx7a0fiLGXk4TzyvndcTYMO7FAqQiPJ9yH0l
u3VEh936jhIyd6IuQJ9gEkB/3bU3tVMbuXiCVEa9DLtyNY4jwDRB5+y25+5PHlp4M13ZEW7axqVj
S1ILqNNFu080J4K2+37Wh0PePYNg5mAZVWQnY8TQ4IWy03Hw22gmqjYA7he2foXgN2gBJS2QAeJ2
pFZoUxLVJSrm8225fg6SKSx18E2tz9tD5yPbsClix4rBqAG5QmDjuQMyBQ+pX0TzSO/H3jw4ZDq7
VJEolBwFD1EGCIfgHN8KAU5N0dGmRfs0dlhctkM8qB7ACgvikMausJhFAwQz+T1AzKFLf71jzgBr
AEwNHLB4+VzvyqW02glZnvRsNOBijBcIrhhxUH7opsP0DqAXigF/bfHBXrwR2ymAOqEFsbhk2aXW
rVe92LMi0y3xhDCBdCqklRBMiLWh2UTpIQscPEOnW6PYV+U9WNXtR09VhJKuy4UdYdq00UjthJc5
reBpbSF68H17WVTjEKYKwuMEnGr4fp/vPPPYuxFof9mv4N8plXjPB/7j0DIUtYSbsdN6DdJTNV42
rpce/SX51M72x5zZNJwWap8KcAMqLmPZ0PDEgY4jrkgslmBy0hu/9WYEsIHTpA/+EqRxBp/FSW+7
qGBrsA+mkvzenk9JBODhPgkg9QvuqDfRUj/Y5gBNGBiFRF3bf0dp8XuSKu4SqREkkJDKR8yOP673
92BA/wWUsOlZH77TQAuL+SPYlhTTJ9t5oCTifWlIfuHaujbiNDN1hwXPm6QYwtlpQ9X7Sbo+eNBy
aiqEyWIQ0/jeoAFgmJ1J6M23eXBrd6i0fP73uBJZFoANQWoNsIj4tvAI2jJI0eBtob8W/U3W/XvD
EZIBfw2IxKpwNva06jXSD+7P3NuldWSVoLkJzSqanXh7d0nXBM4ThXaMCHwd12syltUQjDTFi1q7
0Xa+r3hTyPYV+sHh31H/elv8olCeGJvO1x47F8Q4S4t+GLAS3Y1TomqbkkVDF5bEyhekyi2aElTw
ecveOjyxmkYQuw0r59/Rnx4am0F2h8oXNNvE8GDRE5ctuAr8FPpPYPP3b7PVaBRxsSwguLAi3p61
UwVjzfM2nl+9mhZ7IKNzNG3nJS39I2LPKCh/bu8E2VK5KCbxJJSPJ5NwOjuTdv3icgEYeqgzGqZm
ZNmKuZMtErrokDm0UBV5I1rurqQE0Av4B3NcQ0N/qA3EU94Q+sZuezAyQ6gioC7yRxNRjA2YVk3F
TGAocdqbhKRJmNnaAby1cUrWdxTGcG3zVAc2BcRDBOeZBi4D8wHaRolhRpCC8/6dvpWXWf8a4KO9
iD4CtC84TEdz++SAHxqsz+wdbgAWwKhlA20OlQIhI7S2aaKR1EbnawECbb0JFZtLsh6ACQDNx5WQ
0MorjCB1Vkp9xnHs2VKFFEeUmF7kpexXP3zbXnrZUxagSv4ywnZGBVk4oPValGPioo6YsOTO78kv
pxujDDz3aHY8pul6Zn1xE7T2jhKmeq7zbwtx/KVt0Qu51ZzbKYHtFeUWa76rgfOb9FuqTbvGee36
PLImhaeQeHCYRAqZt7rxDOz15qiQAwnSCqnXLgdH/nKY9SLanlGJZwDfI/YG0u6YU/EwDc0UzEHS
o1PPcyIEPaE9OXEVqOqlUjNo1uCim4h2xBwyaoJzrpcr0lyWe2OMRuT7yTGzA0WcLZsvVC+Qceea
mxDKvZ4vADRconGmT8s7Dilo5RVRjsRz464DBvpP4unNs6TuWDtgV6IgUtaR0x0SdgRPGHP9kIA4
pnY8xepIgh4fSUG8z/GeQyO0cHStuhv0obFKPFdJtBQlKtrgXjGPXpYee2+3vRWkhwu9IrwjHWW5
N/SYhCZ9VwRdedZJGmqQIsuqIMyYAbc0hSaY9oMRIiq/akf1PPrT7C4eLZSGebIjQE1VPNZISnrZ
YKKHEFgz7xagpyrM+t6+pdU8h0j31LFrtT7KUYRECfKLkLEYy5A503LjuzWI59zmLsn7og9p5hXP
oCQZ0OzsBruO+L8yb2lvxsmedy3iV0XAKNvYHOrN2dbgZcWIoTH90fGHtsStV34g9gIsk41rgqiA
TLL8CRrE/jMkBg1uSdoFLF/luXODOSR6fhq6/M7DS5JAGpgdkRG966cmnqHJYaRkrznVaYCK2/Ye
kR0woKiQFOfUcuhXuz5gbtOlDHQ8NVgL6GHKtGP2jgIgmID/WjCvLXhzO66jBwsVCQf9dlRJ18gW
DBEQwkkf/+BVdP19q++sCsetPo/1etNXH3zQQaTmj3dME54PNlDl4M4QebFawyxry0/qs8M4CU9c
qXAuMkcEUu//DAh3bt7ZVtaWMAAUyn6sxt20QIIDp+U36jY3U6/X4VJrWbw9LFmFGNkFNEFyxSYU
6QR/NAOD3PlFUIF7lkRWEUSpC76p8peTNyH1bqDZHLBH1632XvczB9Rn27xs6S6tC5tvrFjjOImH
hrP2LumDXW2le39QgS14LCz6IlBdo4qBJC8U3PivuAjIgHv0IX2Q1sihDCEojY7QMD0lWQeekMo8
TcgLlLzybfs3q8k+N4t568/FPRnTX9ujlYVVvs8x0rwxFK7x+ndQyBmPddlgo3ZoEraDvt1pKW13
4EIbwyy1iOJoS2YXTP+cTxbQKdxvfF4uxq01tUWHgDQo8zYRsHtR7j0b7MM/DwruHRkPLt4Mxy2c
7kBv6nmZcYEOBQBHwOmF1IUeLTSyQ+hMbtuS+KorW8KAoLns1Enil2ej3ttBWJrR9vclZxDDAMsG
z7FC7U+IRa0RjXbOjFbBwnrODWeXtHe0+t1V92P9FUKbCmuGJPy8NCfGAsnYAySdwJxvPhlQyuxO
Bshcs+re0SFgPd/nC5RUvrX+GC7LC02fl3mOG8j6Tt9Y8rtx91rwe3v80vn9O34xSWeN1srQ6lud
Z7Zfnwx22v68Ynr/+KKL/WhbUPzptbICpYgWBesT9aHI9MTIc5p8qvSv28Yk9ECIGC8GI2wWrzEG
5gY5rOXoI1+/9Oltu3zVtV+tfzskNNSS24oMYULNiBSPFT2hPBM2tiLel53By1/Bp/xizJ2B8AVX
e3XWhpexDas0XFXUGRK3goHylJDLS84en/YLE4vnQqJ2wKqVzrhzVm3v6NWxDMxHoPeO25MqH81f
U8IBGSFx5eg1TOnVbV0M0QL5ExVNkCRCRrIBMEnUr1BwFpObgJC1eePAW7c+1Mzcr8Hkx8tdFQ3p
6/ZgZLsdcTg+aKPhDq1k1/NWzh4uNB9XX1XsW4hj7bY/L1uWy88LjjGzKe1NC+PoimNexboPxlOA
Dg7bVmQrArgQrm+dd12JFUxsioBa1CzPbRbr1WnqofSsuD9VJoT9VQXD2hICEyS34yq9JzyWf4cA
KnJMaFAAghwdUbrY/aZ37mJPhocHQ5h7d2n1jquDY6pw8+IxhNTP9WJrfjGiDXVBsN2O4fwAOhvF
Q1I6S3gzAPuIV+SbBkh7HAqn0yc8G9Iaekp6VLE721V4E1m4hhgRbYl4dqMSKAre6obJlibFLLWt
fzca+YnowF47a9RCOgB5tMjsNGjupkZYdM1L7zaRCX3J7S0n29igB4CUEhgOXZyf66ns7Im001RX
0FwY9T0E0pwdFAzqY1lDBY26rHl5hz1E3QBi4nkCqo5re8wOGrtvq/qcY0YXZGYOLPuCQtW2FUN2
OwFo8J8ZPuwLN8rbNKxgBrVCMXl3U+2Gflo/VGW2a2zvNgOdi56VcYP0UOatN1ZrnlgDtnqbfXNo
8UrN6mHM211rufdu539Q/DbuioQIFp076NZGIxooOsVsL0+RmfqSVGdkfX+4HaWIXNH5OkKj5CYt
wfnBSrsMO32Bpo5R3LlDdwAfNlPsPunCX/wK4S4z9GQ1oZsIh7lA3ffTqhNodw7hYH9813CxvXkj
LFZdOKwZrufW6pzqbC3FvaY1B70yDlaGS7toWohrZg/ubD/33vJY1s1Hd1EFKvKB/mdfRNxV2QLu
lhT2g/nFmp9TK9R7KJgodpzMY6CwhlvO42dJdN05qbuO2mWDUXaRRR8a9DPr+X57LlVGBOc92JBk
1Ku8OTPne0OPGvuxmgrXKruwOYcr6sSAtbyps3bDEnhp6tZnE+V2vbtbtCDS3fmoVTdd7yrGI4Mq
Akr615pwrYJJbba7xqvPXvYVpR20S2URkuQhs9BtXmRR2oNeuL6x7Xs01ypWTOYiLm1b1y6i7exW
r03YLkYnrO0XFmQRCGZDF4dvKD6iNqe4VGQJvKvRCkfOQw5Az3q/PkMBeD8PIO3UX4y52Y3jk89b
xLudYUPNcVRJ28q2jeOaAacW0tGeLORUWE9Sr1opcjZo6vCtm6X6ZowqqK5s4yDhjz2DzA1n7Lie
zqn1hnZJ4XG7tX9ZneC2bowbqruoZs3eKU9UWArp3rk0yEd94eIHsDaTCcTg57Hf510IwtjVigf/
kJcgQw2Z+VS5R6rCg/JRiL6bX9W83Il+eLEAbbnrOIFHAGBrLSoPxNxtH3Dp54E14NeTYb5pxQkq
Ox1MF21FBGxgdXvfDcdtA7KtwJGZf1JTSPYLq1S5NKBrDkwjc54ZOWnDc1IoIgrZGP54QRA6GkiQ
cH98sS6U0LnwLQhcmM1tzT57uSKClZ1bBCr8LvmjhClE+smcmyRjGEIDMjHiO3E7ak9I0KDbYT1b
PdvVa/28PWt/WjjEZb+0KfipogLrXJcDNgsi933VlBFYeA4p1xUeyl0JCt4UWe6xrmJ0OO1Jl+0T
N4+REkYiGG8dvzl31Rrl+DufkruaZnegIDk1ThtjNFFGs5+FXe5yc7yloEnT6i72RwoZ+eDWSrxT
Z7s7vV7j7TFJd4IFb+DiZY2+GGGZgNJewbfLWwrZaSQ7jxzqf+eiBnMEsqt4tsAjADF0vRMQwRaO
n7fo7h1jZHg0V3FapC7gwoBYOjXReZUyQHTPruOHjnVaQEDr0Grvak+VtxuGJ6r96EFupvuq2ZNu
wr9DE7N/FjSX0EQABPKogQO/C3vvQzqf2+GcEBpVKtZR6ZG6sCZsvzqZXDM1gUKvKXuh2RKzslQ9
eaQplsvJFO5DdwYwMahRzEzc8tgMbsh6JyzdPsxz++SCU69r1i+AP3y0zW5f1P5T5aDTyLGibAZ3
4OR+2t6fqjHzv79wI6xEvcjntVUvB2slRV1pVdzH0hNwMav87y8skDlh6MbAoTaGKVyS40qfLRW4
W7VPhFPmUi03vRErVxAWJfaHBUR1aXVaSrYvyQ8jUMQ0qkkTbvqhpE7rJTgQ2nhrQSWj6BSJOFkp
EGcar27wwfypel9PWlqA1neFsvg5hY49678kxQckE/TkYTaeGvbgO8/aOoRd+ZG1n+uqCyuys6GO
bVs0rNiBVF8M8p3OkO1WlJYNPpNvXPTFDxOcTb54ddot+GGl+8BIEfuAzKf9WV9O5rDErQVQOzmP
5ve1/ak331i3z5LfxXBq2Ov2vv3/nKP/nSEQOl7PEDr/GyOv4PWq1Yg6zX2YAe8Lc6PZO4hLVqqH
A7h6UruPtZkeVjpENn4ueKePRqLfgNfp5/YPkk4MBK0cgPNQ3RdfJmyBilm7oJF4WMbQoie0Ghwn
qMMNjuLil56nC0P8LFycp3Ua7dWY0ZBjm8tNg7r00PS3o1IiQHakgJVEBzlIyADOEY7tXGhJllW4
/xfHidBZN7hT1DppCDEnUFqmhypRNUhL99alSeEUr0uW9msPb18NLMrHfeB/nZGHpsFTmevRrKNP
o8ziefgy53t0C0WmNu/c6WEgCLcDlQSD9BkBcS8H1MrAWb1BURiBZlUt70lq1s9Le4CWZVhPx7F9
dFgesvabTb/M5Xl7E8kcy6VNYQZcM6sMxh2LE+THNszW7LhtQLqqF4MSPFdDhsRYSwzKmdod2r2i
pn0NXC1cBxob9suYHrbtyZ4rCCFBLm+hmPiGoZQOYzF7C3ZR3+YH1s3xlDgo0Ez3Lm8bKU3F8OTz
9585MVKxTFaMtokdBK6xFthyphiO7Ox5IHbH+QZaCPwg12evKcH47+lwOibwvQ47OOgCzpv99pzJ
z8GFFSFEwF62xxG4hnPLUP1Ynm33tqnLAxho5v6lYc928ZiYd5A/Db32QwsO22R4num+rk/bP0S6
WS5+B5/tC08DLgxTSyh+B1vv6k9BEbEh1K1d79+5nmrMqpkV3M0w6uZUFLCVZd+06ok5P+E/8/xL
ubRQB/zUOWe6HNziq98dmNeGvPHWVjEjSgNdKGthhZHsBuhemPiVNqtGQI50tponnX7UlyEq6LEo
nBBUwlGQQFDOs0PXfSpU51IGbMGjnjc6AVBiof58Pdf+2q45iOzQgFRN3Y7ahv9M2fK1cNo6RGv9
L9ftqp2eGcnecWkBoHTxO1/M/mXMm+9TMaiSKNKlxy5HVYErIIsIF2+aQavIm9Z6u991qX7OIGyp
4RWW9+W+6st4ZKrXn4RE28AU/LUpHC544T5oPTToAb75AKDTjpXmrmr6na8ve42y2K6Lx6Eevs1F
ctRJHsNVxi3N75hlxu/Y+Rc/RVgN12dmM/GXgL14Ici1o5xr/fWhm1e7yT/q7edte9Ldf2FPOGmG
xhqNmXCT+gC/j/5yqOf8Xrzq27YZ1aoKh8xn2aQXI49b+2NjBXE1fmopPFjSRamOQhv22rZBHg2K
0eLlkgr3mdN0FMz+8Md52rwkXfOznudTlpCwWUD6a7d2NDZsh8KJ4h6Q2kUSXLfQ7YvwRUhe+Jo1
VRA0Qf4oG++Narhr9PYVAge7uipvda055eUae+wd/YoBnvimhdwSZEBEVBXxgLs0GvQXm0F5zFdy
6oDZo8DKtI6jmFnpjrkwxZf6wjeTzCCJneGwWNWyY4b2bKxjzIpaATbiC/RmAdHN4jk6Oj3f1JHq
meZ2p8NM2dBwyG9NQCnqXa9C+Ujv7Qszwj5pltFstQBmzIR+KzX7d0E8xUjkW+LvSHikcjlhVprU
0wqPBqrF+8zK7sx2rEJtcRgAdmgQrPrPa7nsyALZ0O1DIBscxobmJhMsVkDdXVtOwe7JpgEyQU5f
RhDtCJNOEZbILAQ2T/0AHAvVW8FdTe1YGMwG4NdrTvShLf6Pnxe8U9BrBZIT+LxWf13yb4kK1CP9
+ZxsEzgMPDbE4iidNPz8FZByNII/5Gn/hCOkiC9kxwW1/v9MCENAX1tljQYA3rYf505UsyhTzZJs
g12aeLPMhOajMyJqo8ltAFYvr2VQ514e62WMDLv8hWv0UUv7aHt3yU4opC55ERZUi6D4u95dJF3T
vslW5JNyZOVWurOs8ZNdpQ8ANysm8a0p5MqBiUP3BCBl+PfaVAOtDhBHQ5UOWxC4x/xrh0hkSLwn
Qnw33h6WJBbjiXmE2ZYFHllTrNpreb0GBddSAt92tK4/AX8I16UINXIYps+60eIYIdfj5rtCU71E
pQMFX6KLQDDg6j3XA/VGupp20kJYyZ3QPwocc6RPrXVAhNYboQs+G5XFt/sTo0WxHnp2AASaYu1o
noCXbk086rtJ+whSaCjhlkj0KFIH0nFxjnTfA3QVnTzX40qmNekgGQGyswXqpaPT7yrDvqnG4M5c
VMRqb48DRnRhSzhxrqutgdPjLiy9Atz42m1ZmzFbgn3bJ3Fe1zuddk99zRRtntIh4u7lOwaaReK2
WUu3dcH0gAbJ0Y77Zka/ajqFQU5vyg76fdubVLZq0EtzHcCAkX0Xcz5rMrcOacCbY7Y/gwUoTpx0
T1PEMm+9IyiTkH74Q4Kov+lNMfvE6LIBiSVnWWcktToU3joVH5TMiMlh9VzKAntQuB09c1wmmyJg
Iv4LOi1Cp1ZxDsjm6tKCELBMk1MmHucqWUGL0xBU7xH95Ym1+/clgUQZwLsu+IffSLClZoJ2iBGV
wzW56bRT44bzpPC4Utd0aYPvwYtQAuRcqd5TRLULKcI5gMTEp7pfYrc4JOMUTuZTQh+WeQgN+8P2
4PgcXUdjiCAuBiesEmgdjWq18CwprH7X1naY6a8ZGk7btUQZk4GAQLUv5Kv2dzqFVdOokfbMgcU2
dz6MdX/oWBUXoEhTnCRJzuN6aMI1lnkDcN4LDNX1oUs/6EUTBeRomL+z7HtflXFX3U72JzQQhrZ1
U4OS2x5ZZI0nL3vZnmOZA7mYYxHHQiAJBxk0lCs8vc9CfXKezWa8KftqP3bmaduWYj0D4Z7Ju9QP
UFtHlj94MJY7pPcDvQwT5Dzd9dVTtb+q9m1gXu/bfGCpTRw8/9bgscx/6WaPhiJs2PbHCAWxpAEH
SMOx/T+M6Wl7oErTws2TQ97ENCc+q12sk8/ASuftryk4Mx83evJqrfdQ3gjdqfq/uQMRLmGgVajM
NAw5oLuaPbXGaR4VY+OHbuNQit12Xf6/hxJR0afSNk9pnx2LDBraYxWPnqY4KXJP/d+JDATnswaz
ldg+ZpIZv8HbHS7sy/ZayS7uywMgOBk/05wi6OFBNcsNMw3MSBREtSynoKHIbgfNfxhtep7Gd+A0
uQvAAxopOIxPBOzNPSm0ukJ0YvnZoTSycDXqw8BYNDUkWtt9ad5UaR7Tel9Yt/6kqGxJlxEMASYY
KJDtF5HNq2EMzlzDAQX6w5zEblJGZHlxtQ8LgKHbMyw3xct7Du+hFKF6TVq0jLV4KUwgjjMjSmKS
HjI3dlQ1DKl/AYPl/zMk+jLby/W54MiABIQuxqeWsJADEOv0zrR/e+R5e1iSigkW8MKc4M46py5K
p+F6l8FL1QDXVhNIlH902xvd+jl493VxnDrFs17qri9sCj4tJej3J8iagYTWO3T+ndk54UDvnUAR
V0qP3YUdwYEtVqZn0BNGFdtBBvBTN//cnjzVUnH7FzGFXeBt3JkYRz/3u7E1Q6vzdh4L4gW0Mr1J
4qxHTXvbpvRyvxgT//sLm+kS+E0DpfGz4x4z6KRXUW3F2yaUe0JwV01nj3peY96cdX1s/DxOG+dp
sPIbkAjGNd6Sra4fUAI/GvOisC11ZKBOQgWdA2/EN1WDNlkd3ItwZM0Qec1dClwQhGKyl6Rgez/5
Tv5dIgr7H+U7cCGjBIzGuev5BP7ZzIBeysGbYexJHXyb6iJGnu7X9pzyrfDmwkGtgLfBQmFJLEKB
lM9mfgNPVRVtNAXfWk8B/VIZEMbRGoStbopLk2r153mC8rmbft8eg3S7X4yB/4SLredrxTTUDUw4
zhJa+bO/+oeUdSGhT0bxyZ5V8aXUTVzYE7Z6UXprOhDMWWciu/Qhm7RwCvZqgXXp1CEVBypnF7Ug
MXOQJYzm7QwWiGKMIK+U+IfteZMe2YvvC+5O02mxQK8SgCg/SqdnqFKpIn7ZCJB14QEG50MQGaCG
DAyZweJhBLm7Iyiw6EP872O4tCCMYVy0MSsXH7cSWCsCDMS22gPKmttWZJcs2lZ19Mb4AUeMX++w
dWy9gjYaLllwfZj9uFumVy0dwtW2onJQBPLySftrjP+Yi+1M8GovzAHG0Ia/7/NHzVdJDkotIA2A
Vlxkbt4AxmnXBn3luwj7iiCsR6D8+nB7wlQWhGVp84rW3ezk5w/B+rHwPm1/XXYAgQEAuSuK5wFI
Dq5nKPHAiZoCE3seQqIdlylCQXVW9SDIvApoIk1kZFB/eZMHX23mQloevFV5/aut4RzzPALdYlji
xDdpaBUKuIZ0j/koMSHTgHYy8bQHXTrl3gR7CzZW0n1tDTsq/C/EsA+L+7o9gdLlQXqcyxzyaowQ
XBEAop25QRqoM75Q4H1+bn9euj5os0b6HRouEI64Xp8usbSqKvF5d3J2Gp3j1fZAbp5H3aSwJFsk
sCYgxjc5Da8Y5neoWpujjojAZE40TEVUaPcNuW37iRchH7KsfMfGhjQU2rl1GzoVIq3GuPisA+El
cltNzMJKj7ZnzpQOCOm5P8IOXGbneuoCUiVJTYryXCyjjvaCClXrdEWe2HJQ25ynNW5zMM2h9PrZ
AKj9K2vAS5A5SberVohr1ylbI8jdG4dpKKadBvK1EH24LbhHlukxd9spXFP0wCaB8dMmC0GjXNvG
IEdGF5EWzCgVW3pcaaP/ytpkVexw4b6xkYJHFhz/QwreA4BZ8KLdZNFEq8fpYezyqNEfevurvXaK
GRQCtT9GkKtF9ptrkEKf6HoCfYAcxqogy0PRay1uNghmL73eV0BbmNNNRon2ubTt9Nly6+7WBiWL
KhCWnS1Uf12uZMFh2kJ00BZ0dFyQEJ+1DFIpOvTXcApUZUBhKi2wqemXRoSpJHOldWuFbQL/15VF
6CNhPFnvuIgujQgX0eL1OfgwYEQLG38/qzpnpROF9yQAgXhTvimMWE0ANv+sL0Eb4g43eudAwGTV
CkX8KfNFtg8qLS5P5iEbfb0f7KW3U8An0XeqFzd6pYU1a3ZolArX1lb4BumigLALTViozYJH6tqU
5w/p5GROcdbtdjnObkXAxJt4oe61+XHbT/xJr4lxO+CNOEvgn3bBnHxty6o8t6w0Gz2gFG1Izopz
Xs+e9ejYDTQlMn/yQ99qZqAMk3E3rAkSyPPgf8FUv+oLbSKd2SQewL508jRmY++wNdSd1kIWOOgf
cOf2saVroPyh/fSlyiEem/f9coNe7j5MUT3+kSw6S0Bt1duPXUVfdbZkt8HM6hiJHXvnVzn6Ne3R
v/dRiIrWzPfONaKayF3IF/BlzM+93qwHxxq/IAH1bdGX8n9I+7LetnW2218kQPNwq8GOnVhpkiZp
eyOkk6hZlEhK5K8/S90HeGPFsNB+2PuugBlSHJ5hDY9GDq5nCTDVrfTdKmGgH0H+CcmdrL7rkuZ7
pspFlAc4tlYqFPjM+UmQoYSbMTfvZs/JQqYXTgi/ohQy4O7N1HlOyKYOZ79uipCJ+qseyG8EQi8R
MCRqR6qXZv7sq4cOGEmorewhuSZ31cBh/dKqkGTlFE/AaMHmdBSQbZJRlztR1sEjzDP8fR80TUxH
cD2tzgIz20bRs7PqLhpN5h99gN0iij7cruw7+i8XADAAgA6Ce/5Rc4d3teKVQMqroPNhDk2k7NdO
bFzYl0KS94Msj9X7SJTX5ljnpARwXI/glfxi1kGiGhjLTPkOX3zj/FyAYS+eb3CwNYHyBJtqNV7N
MFdWs/JTaTIRtkU2fQqI1h06N8huO2zqyCByTjzNDG4NrpOnkaKXFvX6PJ3Ax3V3Fi3r44wSwZ7l
tbVRHbp0vNGqdpGJobL34Xi7Frg3MqDlpzlQUa13caGDUFQ9b5xsrOn6YAeoG4KsBlvFD+oLdZv1
pT0goSlst14IZdNnhIY/al914cBs9z5vuNgbeGHuXLd1Nl7P1RyX1xP+2og+AXeCnMya/oPDN/rZ
lLOUu+0N9+TTEHjRBNmljU996e4HlmuZJ0q0SALPd1Zf+5XNmFt/MuQrWHnZxiJeiqLe/fwaulsb
aLsogp+XxZHOR8CEPWcn+sQqfrTFP2wLHyB9B/RbfLV1MjLOnQ4ZJbDxazf7lHv5yYW0Nq+3MFqX
3jF0wIEGA/AZp371GPOyyw0eMFCyF9x8Cy6xHZPO2Wl842n5055d78D3I61OoQt/Z/Q9OUZy8/uS
T3rINfOQwX/VkUUERHRcjXUYjNON5alkClhKTOvVJXNkyf6G1U2sTWY8TVsv+Wpv/ol5oLqwUAgR
QSIGP98zxNTHbMqm+tPg/bDtbwH/5Wz5NV268N4PsQqrWsuQtC9lDeX+NzY+5cG92e+y6jGHat/1
Y741mdUi1xAPJSbFZBxbhkFzYPPCXt44zZf3DBZsiXxA/1kFCaMqoN7ajlCLQdk8m0XkocJTeAf0
JTdGWkXd///b/G+kVdStufpQZB1GAqFEjyBYMkRloayjmZXFLrPwPhUdnG7zHq+jLtFtvb6aF74b
oM4IuqEjg4LpeqLQpOohBd4sWRMg3k7j36msPGStc0NL97W1teT6eBeUoyDshWowRKqgS4Gb8nwv
ZhZEZgORz0CYwT6umm9d8qp5xq4cU4BhtKxJRvKFBkPo0d+TPUWFfuyHH771hIwhxDKC7lzcG/6W
pOHHew+RIAxpkAov2fC67wRbPY3keSbT1ngVVZ+49IssLADHfqnRPvbB4/Vl+LjsWO4ln/PwIi4a
z+erMFO30jRbl2lfPE7Nd9p8raG73RhVrBtv14f6uMHOhnJWeTEEs4fOlUqmVZMBgbMLyqQCwtj3
nnn+icoYmn3XB/z4QuGtB18cFSZofqDdej43o9ZMAocJlTbWrhQx2Xg1Lv48Al0oxKJv96G61NfS
ktKpVTrkddwZv63s6frff6FLjgn4i44TWpAoV6w+Tg3LN9RkNZny+d5m8NwxD5p8Hfy0YrvR/tTY
v+rpQTps42K7OLH/Dfunh/MuZuwVUAF9VaoUODc3eCT/gKeDIDYgWUAoAswH877zDyMKpyZ9CfR+
xYbIprdFsVAV99rwsrGAf17u84fwfKTVHe26kpOiKkGQaUFSttD/3zmT/t3KB/+5gQMo9As698vg
e+WhqXv7UNluH3OIDH5rMzV89zwKkrGDP0+fvXHHQHYD78SSu0YfX5ApOimwWlBAKCo3Aazde86z
/GfFPYdHhXKyHyrQJYSY53Hn15R/sQrvc8k7M+pHt93nji0+N8ZczkleBsX90Jnm72LKxXjjIh24
BfmEPmtioFHPXfj+TZl/VzT9/EibZkA1SGMPxNdeiFcFD/DSaJKg7vR9LWcUh/K2IumUu8MeHV+n
CuGpYCVeA8WjSBS+OIixghi1SzSkmBzoxdrM81AAiru3RAVuA9dgJ5Hb1q4fM37bkLk/lIaDvJEK
dbTdKT/YHd6BUjGy17BhIDoPuvwICYSdqKkZ58zMPhmI6tFWAQ/JtCWiXjaOkWkVeRByR/e/TG2j
3ZNykDR0Jkd8n/ypPupq5w/8dxYMbzaQ11Oh3ajSij0ovTyS0h1uR108EI3Z+3am/FC63ZyQDtAn
kFN0ZHJURqK3WeRBUuk+E/2QcjQDvzpmof3sQGPZFXMpnuxA025VQFUkLeZ9o+7SnilYc+8McthX
rizxhQ0lI0M65NvADf+hw/sIyavip4La5m5UqBv6rl3smp6OiRkQb6cKp4sCL5uO6PrAmc9qspuJ
BD2SWHgaAO4C3GFnzpFhVOUBhB0XvzKJaJjN77zzW4gOSBUrxycxAjMWaS3QItGzXhhRpc3Vo868
5ll1g/9YmV15ItCwCjt0nG5bLzfuRVZDgyMbGuBAYMLUG3n/ShvO99KvvaiGDv3eqzPnZFg52Cug
QUCMHrUFaY7wrIR1NtjzHgsNp/aOtdNab7q0tN8GQxwVlBBBcEFyPQxNxRPR6e2+4DoWe2pgm+FP
ZYISHZwUZMd2nmaI2HRGfnCzzjhqFh/2Xg7R2iJDNq5Jg0Z0zERklqW5d22KoKLxnY17/2PMdH7o
V9emnWm9NwxVeQ9a184MvtBiH0BDPgt+XL9evAsvGor8UNsAK9RepN7P7zEU1/K5aufifraI+0Yd
r2xgm+SMx8xyOc4AylTczvzE05m6wUPihmoyg7h36XD0jCoI56bSYPj9DTXGyIELyWkeyiYy+dfe
1mFp67GEFyDgT4qpT6TRp+/+iB1jusVuZJMZwSjFjKg+2fctMqU93ITnpJxAzC15M8Z0qLsTy5j1
iD4R3WumynYig0HIbKrpU8E1Le7H+lUG43BTOKiMaHbpxYIL6LhCJnpfNj3/zlnd7ho3+CFbuPzl
FLVWTxVB1AWZdZIURakh8Hemw8dHXaop8QOfAstZueKJWlV9YyFTTYaK/W5GC+4kA4QLLKnzvXCb
AVGANpCoqbEhZsi+AOegIxPJLBF6Y8F+s8KwQ70U0z4b4QxEKviq0nos7huD91E7EvowtXKrfr/a
Pf/lz3DlRhSKdxc4gfOPqmH+XiA5S2lA+pB33S1iwV1rwvREH7wN3afVDvoz2GLegmrjIoi8jnqD
sgoahQ5+6jVOPDvaCWLVn+BP2USZ71egmpk7WPD8NDttI9y+8MbjzOqomIMqgKbL6gk2iq7WHGGQ
e9xyHWTZwKhroUi2cUCwVOvXF+Rb3A0m7Ag/NJHMLAdWXipyb06xJaCtmagyRoO/5PH1gS7O5t1A
y7+/i1iyotQUbk8MJO4zuwjbZiN2vRSKoUYHeAXaOiD1rxU1W2JI+JRq5J5aKiWSPNd8EtD5nn6r
YnrIiIOKrXkCpeNuJNOvns7PGzNcouPVWqLIgpW0lysHHc3zKcKEqbQhv5ilnupkERK3CfYjxAee
HbOxQgrnj9hlY30jSkfGI/fo3dDUYzL1E6xAZ1p+BX3fOMF6OktqmDhGyu3z587wmjgQ2AEDjGZ3
WaYHN0Pmqx0eiN9gz9ATDerxkLO8H4DUMepd5VDx2NbKfSDgtUTGWMu7iYB4aoJ4F7uFN8coaaNU
q4Jq/irxVR4yKbwHCJHmv7PB7z7nOiKp64uzRhX9d4yQv9hwv0DquK5FVUbmMGkGY2oHT7p2g4gt
LIY2zrQKzpEx0V6HKceVs1FbXaVq/41qQwkTMB/wdD80Eitae7mvjzB16WMEHQLJMWQIWg3lndoJ
9p3XkP2cbSGSL6Rs7lJaBXp+0ZRa027Gxh8FEFTFfW15py4jsC/JzBfp0WPQ1vucZA8bq7tkwqut
50L+bbGwASEF9cXzrVfNtGlb3cNd0XvdnVuw+Y6iwpVMDjcT1TrlEaugC9yVZnBvMTe45YpoR7SV
sy1DrWWXX/tTzNWfwsFoMoRL7hchiK4Zj4HVPypr/uuOEywzPbSBAOHwkNmtb0fulJ6oHHLvGUaE
lyoc3Wcq0XidNtLvSxfX+4FW+QmtqCZh20ruefBaQtCoBtT0+te7NIKz2JbDZg8+ROvmmaRB73Y+
R6nCmEPN0WELtHHLr44BCkcBiFE4eDaUonE5rRYrUEE3ljr2o9IQQfoKqn5tOGhaiN5XDNn7yNxy
xrg0IjQ0AZUF0wZ83tVd2EhUpYuxx+epfe8Wib93pxxdJUZLg5T0Ll5OvR7Jk2Lmlm3QpYcAKo06
SiVQc1sqVec7sJai0v1MWalpULkvJ8t8bqD39eiZqjkEFAgvF/0WGGS5/S4v8aQSWgQ7Uxn577/+
sGi5AkmEgvIf1cjzP8TwpTXlXFppX9fHoumOW1XkCztnMXdaiGgQRka59nwAk7ZVlcvcS9s7w7lv
t8jRWz+//oiTNhejBaEeJo51fYOe5/X1uXBVnP35S5z3LibohF0bQPl5Keq/rfgJofdxy3PbvPAo
A5+AXY8DhhtvjfUH9M42ZFO4ae/VVQY5AM2DClMBAzgoBEweTTw4Ejws9Ue5pwWA3ejH9kctA7Jx
HPJHWHmGIDtau0p43UOpGXoi0Ah7q2grv9ICgVWIsBMFe8PZAkCuVv+/twunJwDAXgdPdLX6VVCq
SaN4u4QcQlK5T4BifL/+AVZDLPfC2eKsPgCERcu6AgEv9bzH6jAMf4fAxgzge4+9CRQPrJoAQjj/
vn4LUEBmcyPlFfzByvEOCfzr9RmsttAyhAP+NMBCqL1ZH6BJ0uoMGcjGS31i8jBgGnnRSTYhARN8
Y6jVYi1DAcaJQGIxPVtsqc9nA/0AbUJYJVBiyIMmrInNvxcaCit/PSPcXqAlO5C7R8K6uquFiYY3
ckMB/A6QRl0RcfFKjL9Pof6kFEtMtEiqrzdXQVF0cFo5pdlsJTWk6zhJXP2O8S3C5bKF3oUDf1YN
HTsbCfhCDl6DOo2BZZOu2JQaBm8PPUyUEzJAR2/0yVcDRy/++9V7P9xq9WjngQjsYjhKyxAVgXhW
eWI7P6+P8jEnxJohOUNhFB3JD9xLk7ceN3V/SsW02I+7e1+mtj2FZfk2AukZ2APwcdXu+qAXtjpC
O2SgiyM6jBBWgYgHTZW5HWYMOg/hbH5yBxoW1kbAfGmTe8CsQj4MDXj0ps83OY4Zs0YA2FK78EL1
ko1/SSr9sx/eD7A6Ra6k3MYen1L9BWb1ob2zjS3rw+Ubr7fc+yGWOb57VmC0I+taYYj8RocCmPYz
UhkKcRt356WNDWgixIPRTYLx2KqE1erMzzqOUZQItWA/wxBm5/7Tai21KyCIASK1Vt889zw+TqQS
KRmDHXoZoUQuYbu/ru+sC8kZ8CDwnfOXMgOUaVenxmX+QCsDzO52xMHcFaAYChRGCSA9t5UDIbUX
uSUzdmmjvR9yNbNCA9rXyjuRypPVJVN7c31KWz+/+joTEnFq+li4MX9g6h5m6X//+8CoL4rHuKOB
FjjfY73fmQborzztfRaSpSGxJah86bgvRlk2ULf4MutG/ABFoxzYbp6S8tnM3bgW35r6yz/MYmm/
LQBE7OPVYVSVJ23HqXg6hgjTI7vfqmFdnISLBhk6cGiSrZ8ZNmUjlMR1kTYmSu6HKtixdv8Pc3g3
xCqG4YPrGSU3RMrGo5A37O9iVNxXS1cPFQv8t2DGV0vUC73yy8HlacC6Y8/Gkzs+AlP3t3MwYKMN
UxkE8+iErt/8GaQHo2XznPbsiFY+qjvXf//jjYjf/6M+jgjYhmDA+W41JllxDsxiakN/S7i/OXok
RB0zWyS1XW80XS8O5uF5DECpQjli+fd3168PU9tCz5s5DYz20MhTAJaa1ItQZ06oj/+wcotbBt5D
BMqgJJ8P1gPcGuCql2n+1ls3vr+xcBduRmCLAXJejHpwTPzV75vKautq0OYU/bBPlskhqeT3EWRB
HsHMhozsEDzbVfWkifzIrOn5+mf7eHpQkDUWb1o0wNAfX11isxhym1ucp9wwX+pe/wyCzC9rzDYm
+fGuPBtmjeOy3UGB3zPxdGq837qEqhIqRddnshzC8ycZQ8DuCPVssMZRkDv/TJVBBYNxDE9z9Y1Z
/g41DyiLjDFEVOJ/GAnlDsTqqKl8sFvPR3/UDL/naWXJW4+KPBIOjciAULCexw0G8hrFtdwOC1bR
RY9fD/AWLF/w3V7PgqynljePad9N3Q4jTZHe0OFhMnLvNpjMOeGuHtnVPTDAZTj4bX4sXadHt3Wo
niSMeBNiFkHY965KOu7aYSYEO1xfkQvn8exvXL7Nu7/RVp1Rt0KM6VDrSUWg91tP7VFBK8c22lfZ
9Mn18S59azDpUOCBDtAiIXo+Hsp/vkCTdkxzanahmWs3JhUJSIknVm9qDi0313pjQd0I9fbFNhfC
r+eDDdxpddr1Y2qYv9T0q9C+eNazkJ8MCOy2qCcf9Uo7OAOq5/TnbG3kt5dW9v3gy8F6t7KDqWkB
4XRMx3ZE08yc3qg3Pc+VHkSqdW8sscUjXRsj/dlvHswOUetFZQl2wecjztXiLWeNY1rr7bi0H40b
ahUwPjZRI2hmXt72tVXecxPqEMXg5FEwADrlDAaP8PY4G1/60v2E0gpibd1eSourU81o3dSCKJYO
E5gRY6/dV6L+NZMt3NulHfV+nFWsCAdmlL50NB5bejJ4GWu1FpU1iVj7l3ry/60v4nmEKksTad1D
8vO697NsADKXaPl3iMWMYVWV5Of1E3Jx3dAZAMbSRaq/BpC5YlSzKw2WsoB+kq288fo5KUayoR21
Rnr/mY2PbsDy6ANDt2bpjAOzSG1a6LkooZJgalWSGcAiZUyzwhZRf5wDDBHlVl9/Fm3dJNL2VAw8
iwEuQe+E1DSgXNQiKGm4/pewyeWPg3ARABioCcCWbv0kADw8M1lUY9pCRgQ9ktDKj5p5FM7r9cW+
8LoByYTMBqLQlo461PmRGR20wAuBcYT+Oje/jKHdeNsuxQhnI6xiBAlidDnVDUCJ864H98uDfbco
GoB3nwYDPJHpBbl76Joquj6zC9fP2biru69p0KFvXIw79i/UziN/hAbGzVg9ltnL348E2YtF5BZx
3ccrPWvbYFwuOqd6g7cHmVPR/hqRw6vH6wNd+ljvBloT87iZ2VDH5HirTPhi323ZRG39/GovBPpI
SjvDPGbAQOxAAAuxVe+6uBveT2G1G9D0aBpLWx6FPpV4270uA1ew2jXsRZltjJ0SVUa5k97G0l24
VEAowHEKcHN91P00nUyDozcZocPbyIR3NksWdYq73IJzyvWvdGkoiL04CyQCRkPr9ibo8nXQGahM
B0F15xH7hmR3g7PxuG4NslrHtplMmHZPY5oxBReZ19F7K0CLuj6TS0fo/UxWR8j1RlDzfcRGxD/k
C8rCvbHNZ8f6bAfx/22kZWu+ixUoVEtZX2M6isSFFyHTHp0oH08l27j1L+3x91Na1vXdQMJSwNTq
Ci3vTN7qufPoVdb363O58B5DPu9/33/593dDzDX8iS0Nq+YiF8rb74VlRCZAeVvqHBen4nmof6DE
jwFX8YXJqEdojaNUldI55q6jx7OmuuT6bC7tAZTvQFwEEnlpB53PpqlAvHGLJV6tm+BRDOjmDJXe
AY1l+TErWnpkQg2v1we9tITvB13tbjKVZM5aHCGjvgNChVgAXdxp7fP1US5MDTwjD1VqYFJgK7kK
xQdS+Tn8HXlayE49mIrON3rd+QcfelGx8CV7KAO+xW66FKR6iGuAgADlFGu6OlRCx0mSBraH0h7c
8W3w3NuhmBK4QEVgnO2pK2KHnDJSnrJsjge1ke9cuDggx452A9Sk8Vitd03HAwCDSzako9WGU27D
Zu3F3GLtXlhZDIL/8SraoFet5ghPBp02tBlSYgTHIgdErh/u+AyDvvrYi80QY9mDqzQHQgJ/QObg
AaDfeL5H7WJiTZWXQzo05YNTZ3polgMMQqs3Z1yg7VVVhLmwnxsxhINLormh5e76XrpwGJcaBDgI
6H3ZH4h5oibZIJuAopldfgvo12LiW3TLJY7/MMv/DbGmHyBBgTjU6NG0Mm5QVz2V0oVRz5OpyrB3
2aNt/8NOgWPG8gmhzQNT2/NVtWowSnPbpmnR9m8un58FH5+0GeHb9aW7cNhx9vD7CMMXIMbq6/HZ
MQfFXJoapY0s7dTwz5w9uMXX68Nc+kKoriDMBeoBFePVtSwCsIO8fKBp9sCck7/lLXxpFsjxlvAP
EJIPW162fMKXoFgtLZnorRBvowdY+MZtfOH0AsgA8ByySjAk1xUV8NV7XQIWlza1cxy1MVIcXkDV
vDHMha22aJosEC0AYuAyfP7pAaWuWlrnOppp86+e2F8zFvxk3L9rGi0LJeo6oYF/iq5/oY+jLm1q
NI0AhPM+wrQKjwVy7qWeOtBFjhVXfkxNLXRzG/4QVR7JDFRoQ25V3z5ujGVYFOBRkzGAgl4wEu/e
63pWE9XaWk97I7afhbG/Pqs/i3V+bs9/f/WCIrHE+93j9yEHWoeQEYYTPWxsYz7XKbwAk6qx93xi
P8yi+4KM5m0Y1K7XUKQxVBtp9ZjFynB2s/RTxbUwICbkxuxPZWbdlP780IsAZ8UcT7WiItYt/gxl
589znkdm3u87XySGSZ+qtgdwSoAWl89JhjocA47f4u7LAF165NoFeunspR3cm2pyIlezIoMZt5UQ
e7ycGxXwNegEuS1IJYu2N0qDuCnXfZWgdf3SrSYseE+qe1X5/Dh1o3lqZ0Pc5MQ0HmH7WYgQxILu
PrD1H5rGhieZV4EbunyfuSf1bSK8r2Ot8KtTkLlt7Pb+j6EfUDNlXG6cho8b5M+fuSjde+jUrMtK
ms07D5BQ9yR9MG2+5PH1DQLN9g83u4sWEKCJqMmCS+8tz+m7HejRShLZjc6p9d0mooWfOKX8MnIV
WcaUwMKlCA2axzRDD7W1dmAZHp3BgnIkbQ/QsXwD1SEcZwZo8pA9aJ5/mO3ypm2HA34u7mA2oldd
BDkEhG6SQZ8RekitX/FYzkjABz+/1xmrjqATwhemtn+Z0r/NOxMdbnP4xPv8rqmDB9oN+e3cDSdO
OlSNC5q4HXgjZbEvLcl/5xYFoj0rx3iAIXXYexAqbrNpP/f+a1uyEnCiOSVzO4WVMSaaUd+aS/BR
WNQKJwLrXB6o8UALeI01k22Gwq+nZIaleFxUVWx62m+/L6MZ9By/aEHb6WB/qdHQE5CegZJREVay
YLsM9WIaZqT+OvvunWjZa+EE8dT6B7un944xnpyyjC2LPDJGDnOmH2wW3GYQ0C/K8Qih4ldwrA/E
dm/AH4JEL4/VqOJqqneGa56aebwpO/rZy4aDcvI7Repdh9qUYl+7zoin0UmEp53gLIN7eQoSZ+ph
/ClvOul9NtzssSYCfeNg0ONKuXf5oKMKSac3u9VfO2uKUS9N3cZM6BSA4FKnbTWRQ6MJIM/9OTEJ
doJvJqRwvsPy6qjnjEdtUOZRq4I8nGVNdp2RF6AkFKmySlQcp/KxmMfYYvZ3rXW8nQ3voRhYfci0
TO03K/eGIy3Kvcth6oZ6ltuD/WPJuOK1vXfy5mB7DcgdENiMQNMCGNnP3sqCDMd6CIzYozoQJN4U
+8B7h6CdkYjn/beZQTDMzZwNPOuFIwjZMwCVoX6GYt2aSNi0nTGNlXBOthZ8M7rulYiNQ/6nXXR+
Tbvvh/hTuXh3CJHJ1GycuXPSg1FPM9vMIXk4ma9S61oZgaOGu8mxYkPfZShgy/heDOZBL0o9GZrf
lu7vW6jjalA7nn9RGjNsqlPHR3RFLeqmjT6Av+PGrSVFAs9vFUMpXr1UpTHeVXCU2XhzPgYjKGw6
AKhYuGuRbKxKwkVGdEAjjPnkun00zukId6mhf/JzsrFqH2+u84FWKRTw0o7HLIWgTd102i90xsjf
VzreDwGY1PnlyJ1JaEih51MB24Tyc093lP11MeV8iNUL3bfgHPbLclVNouA2qX3Tt8JDf4W0xKOH
7YWSuY6EfSGtrFYKdJU+AyTYObmD1wInrYa96fOnFphOg1hRAEqSFfAqVrqadoFRmDuzVywedO2H
Ocqkt3icVaRJcriOKyGgJxO4y+N4EFr1qLntFz4PMUhq00HNdY0bNid3JYO7tZwZTfoR7MZK0ecZ
3tcHVyujIdO+6rR/mDQdJPDpsVHWgyZbKL/Zd8U0VafZFA382OSjG7SJ4PbexAPAe/tLVtXfgoa8
1nnjhOBYGZExDAgagvmtLcU3x2B3pt6fpG3EhehPXt0f8klFFQms0Ie2jWTFNzRvEMo4zl2B5t5O
5nkHBqd5x6AyXY32Z106eMtoZAsr0odhZxOBQhewY0QYtziaN0WpnozacsKpDO5QmH26/iR/zF/x
sQAEgGMaUKAfqu+k9kFjKoR7cpjI8ZjRPuy5fORm8djpWpi57kYO9DH0XaDn6NE5aNOBNL8qeFSy
6hpRKeMUqBaKK4T42VG2M3uaqgB+pOAX42QRyU7tKLvd9cm6y4+f33y4o12w6FHguYCp9E20Lzye
TScCqbY7ag302WtYc+CMWpFAdWkPTh15Rk9TW+w83O81gFdHAHwgPZrr1hGmB8NiQOq/gL/r3A0F
q2BY3dd26HgEJJ+ZFn0IRl7xJNt6Tqrc+d4NZv7EZddXkdmP+ae51MUjMnwnceocIg1owegvZm/p
P8YMuoe2YHiGcQ6gVqyAyITq39dMd9gu6Lzg2c9MXEBSa1Fmo9Odp8bszh57cUt9Upw0raAxSszs
RhqQIBY8Y9AkMIpbPs5Q+zIr79MoMvk5y9zpWbQ9bmzEwb8McwRfGjszKsCXzUJKXK2BhL+bR2Um
BiiJztYe6tBbNdflHlh9DFwQqAvh7obAz7prWJX2hCzZFydrZF8GkyTUEZFPrbjFLdE4dKem7LHY
1DW+sAEh8bokrjpkTT4klv7oaX5hFtOpA4iHF7+74pmwQ03QRgQJonPeNvbcx1kiRcZ+Q0URCe26
k4h8xRc+lxLvRsL5vWgOkEC3t+71j1EDWsELAwYEV9y8a5AY9QTtc7+Vp5I+yPb+7+GHgLw4MKmy
YYSO07MqXEywEGdUx7PRBFMD72JbCw2ev+ou7G7+frnwRIHGgKY24NWrBwparI0359Z8MuYn39xh
083e7bQFR7sQNQBO979RVpcQdoXRT8tZ8qwihDfivra+sqXs7zxfn86FqOFsoNXCaRRyuZ2OgfTu
NxIIiGXq+uv/bYhla7yL5mbTn53KxBBVEOXzabQjbdqgvn58JPD5lxR2Ab1/ZKCyys4M1izLNeJ6
g4MkeaMsGoE0KP4+nAM5ycE4KFWbH+SdemPminWGOFWOJ34Wja72FYyi7ovSMhPIsABvf331LuyE
hQ2FDjRyJ7yEy9TfrV7ddYPNe1ecoNMJend1Y2NaLZAL2bxlPX5hFQEeA27bREnaMfzlT3k3lO4o
WzZ46U5idM2D4oXat31PfzYkmJ8sppeRN0/gi16f4IWbAdyRpVoHiBIu2dUErWyuONVqcXLsgSaD
1PWd8KS28d0u7HMH2Ev4ny6Uzg8ax441cCh09uJkTIP8RGdZoZ6TG4nk1hY04w9uaPVuoOO42Iej
YAc02Sq+rHQjB0mnEieiRJmKxu5CA9I499yl4yfSK+tHJZk6eZ6Tp4NS2ltJqgKGwu4EuFnTfmXK
L44ZXu2kz4iKWgYMmlbz8jEQAdLxzshQSIKZi9UqFbqNY/IoZ02d1PC/COeaQCNjZlAgpx3dzaL2
42lQ+R0efB71AdNDPJzTDZnHH6y3BdCOGs4M72gi524/6zOyTdFD4NhqIfqIdzqU7pwMBFp/k18V
iELmPATeL+pLJ9/Zs4PeRe0Fh8JiuHkVMWOTas6Bt7C4cUu7fgWn+JcxM+dXMCs3GnvGEmYb/Gga
U5YUhNF92dLqXm85dOU4eiW/gILXTrXPzDq0jBI6I+4wTg+szKZ2o855aVtgS0DQ2QUG9EM9qW9y
U+lgl5xspmenqevGbxXkXe4M1smNWtuFaAJldZTYAFz3UMdd7XM1ZL1FRDWdRo23O+U6/n2Vieye
arCGhFKTlWSsq+88s85+IQ0l/zDTRYIWirvARqDbdH64q7HSgLwdppNvyB8DB8/bLeEtlddbgPML
t8hZwruaJzdqYkFraD6RLARn189jXzzI8l5seVlfuBldgM4NrGmADtc6PINaCw202hKnST2gbQfB
ztvWfjW0n9fvp0vhGIIjCIz7kB5Aefp84WSp1f7sZeLkdl6U5XYTNrL54s3VDx2ihYsmzYuCMsfG
rXhpcj5aWL4LHwZAUlerSOoJLK5SqBMjQGXk98r5lhtVpJotBesPAwG0iyTHw8ZAfwEJ1vn0/h9p
57UjN7Zs2y8iQG9eyTTlVKyUKZkXQpbee379HdQ9Z+9MJpFE6TQgdDcEMHK5WLEiZswJWNzSy76M
XNV6QlDFa75kQECMr7cncc2KTo85cEv0b3COl1Ykj863WNdCt+tQtu9hv5AQMDAAboUb+3zVkso7
kdEARl4uVxQXKlUSL3QjTXlgLx7VLrfbJH9IdPPu9qCubi6mztQokMxtg/Q9LNao7bSp1+H7ccf0
0TgU00ZQc+Wb+LwFZwihJs0VV4m2US5kLwW36VZCdiiN+ONIRlKvpw0Yxt+i3sV1NdtB952SnyGD
UF+szWCJpCQGlAUsJd0pxUHNSCF/CON3XvuejrGo+VDA7kNZxo6G95AObez0K3/x1zyY/xkIfQ2M
NZs8ThuxCd2yN+bc9YdiEL61KENEXvEw0ah2e9FWZ5VX2/+aW0SjEKQUSaBB/BLLGkRFsSNpX4I3
t0ksxrSYUlEd+lQbu9DN+to2lAer3jhPK6Ng1ykG1PCImrNyl+fJD8AtqD2joLPXsVLJSdXXNL+/
PVUr+xsjUBcDfjSuUbNCbATQl5m0+ydfPf11CyuwsvDgslSqODSNgUhfHB/2nVgStkRuIZIMEKhF
Pma+2n2HZEDfRYlBvANP2e72mFYnDnEAkY6PuSF3sTJ9avpTL+Ee6Ld2ZLN0Rus+CJK3OyFDBC46
A+25mJa4M10rhWLwJ9ZfCexWPWXDa1TPnHEbK3R1N3H5YWUGpvIHGtjLbaCmAULymhG7zV+knjmI
h6ZAHhgap0/IRpd2Twelo0aFdrw9jUvqAtCpWKbb25TJ1M8/4dKyUJZgOmnKdpUy2EuCeqSGfUBf
4Nsg1/ddXvyuNO1drE87tcye5PbPbfPXq0gqAaEPQITw/oHsu7QOoVhiov2Uu+KpHpyksf03g0iA
5ZxZWFaiM1lM1ULHAkVd7X1Tltn3IZa7rY2yOpC/CT9cPCnixUCqyPeUQPJzdxgO2a+h/a2bp9tT
dX2IadaabyeedKggLCEdXWsl5VRlhatGVu1EvVrtxKLfaqVY2Q+YmdV/obCUyYss0yKDHMWVVBWu
mCTPnihDDBbsc+tViT5lkfpkTtIukHQYdKgBNunGob4aIzAS0CT8w+NuBfDR6+ZURtLk1nVn3deR
UB+obNdvDeAXVuZfcfY8FmbK5dScpca8YziCf4CAKh3NfZne58lRnRqby/P24l0FM5gkywSOhYw0
bWqL7VEiLIVabia6Rjd4TxkPPjcdvGgng8/cWUoVbWyWVXsyqS3iGZgQlmk0y8rqKaq8yR2qNHT6
QtsbWfpkFdHPFk6x22O72vrz2M5sLabTyjNF8awA3fJick2lPnbV8F6fpP2/mOGKRCCDVvFlvk4o
fMrzOCI3QR3GnqrGSQYzs8uq3wgsVuYOsgWI1yBSAa+z7JVAVwz6M28UXEV+morPcfWsNN/rKNiY
tmvQIj22IvcKhPBkhQBSX25DpWziEoyK4Iq5/N5QBnuKaZmYHjMNRcQUouVOynZVNWhPgeDVdx2l
873ZIbV5e16vrp75Z3DzAK5FaPKKOUoYxhwgBqybUyvZor/3830XetBHfcjiDhXpw21zK7sFc4QK
0nzp0IVxOepY0wU4ABh1mDxEJkTSn9otqtoNE8vuQqsMBU31WoF45FmIv8j6sd7C8c17+iLU/jtp
/xmFsvCSCX3YZLl6wU2SQ58d4ngj7tgagnw5S2aYc2YrZqmLcxvELDwjiS33r7fXYm3pCWoAV5LP
INO0GIUq5qmQCqbnNsrPwEwcyXrpm3tJeLTGiff+FtX92qSRt5u1wy1op5ZP4SwKZMW3ZM/tp68h
fNlltcUXvlSIpgsCMbozE/OIz1z7KHRFK0eYKEiLPump8hrTedhD+OwKSZHe1eNg2XGTV5WtKdOL
bPkxErzjd2XQdhCEOp6nvM9DHQU4sy02DvzampKLNWXZNERivMV5r5SoUH3P89xkeswhpxooBVtb
SZv5I8uNib+f7xhwmVcSakhQq2M9iqY7kmq4/+g9KlsUO9Qwb9uwFuiBLshDtQad4cqDKbljQgo2
6+A0LnpAM7VJsi8dip9FZFiHzlT6L7le5vt6UIz7DuwEtLHmV/rnYUOO/F81YeFOqmGbEUHiOlpp
Rbsu1bqHHBMPMqXwu1KU23s/6wQylh25yEY2uqMg1vlRSjnhPtxbrW2KrW6rkGzdQ8wc7Si4hvY4
Y5NjXZIQLyhKR1ZD0fa08JvR6dJ+aLuMrKim72pQNwka1xAkmsJODVU6SJ1SokNMfN9TlTbHLnf8
agiQULecVEyg/I18wR793LCbCiEo2EjlZyVUdTuWpdouJKVAfm+onvpISp/k3ujvRFoKj5Gl509h
Y6UOkHHhnZCFX8rMANOam0P6pe4GcrpDmOQ7Etojfd9jJRzLqWj2nRJp+yYOipfIl5Q7+i+Nz6kf
KEfK3spubMPmoa+88CHL9YR+RaF5EFDPtMU0HB9rQ6zdIDCAFHQFgE9o7I5QUr0GIUoqXm94+1E2
sgd1qqO72NKqY5uKxd4KaIIIyO7s0GHVQe3UiUtvkeeEnpY4RNHMZ6o3u0zgIvbiTtlXupIdeppj
D40hIA1nwhA8DH7/lDeB+hAqoGb8VorvBtkr9pQKKEwEKPDA/2NBsz3IiNiqgTMWw7AbaLK1g8EY
n4qxalmgtn/yzDi1B7XXj+Ikth9NYU52R4bnVkbkHXryUm5tGKGthX1oJ1Q7YMkBLaGKgnlQNe9Z
8ZpkX3sxaHVwegjOiOKn29706hkM1GCufFAEAXlN/HDpexLdKuvQrHRoCDUn8Mxd7I1HwfCeOo9S
ZhJvthKtOBQMcsbhiuUiXWI+Janxh2ZqdDdClCkRpo+qIL4bLO3P7XGtmpkTWGRoqbwsXwRiMUa8
SzzdldVSsAVJ/tLKSnPMZa24u21p1XkRFyiQRM2Y78V9lEDu3TWebroIpzpGADy5l9IdqOjXqJU/
37a1dvdBhM2bl4zZdadPaGoFkZ7vudaQmTau9FFN4neCPAD+M3M6i+KdlFgb3furnpPyNrlGgPlX
oWWRhIg7JY3nyt9M1K72t4e09fVF0FAp1pQLOV/Xc/peAGVq7UYmc2WLM1+QK9KQwQiWWxwsYWJN
2uC5Upo8+EpwTMpol1naC1y3uS2E+saGWBsRb1HSL1Q6aOxZJCdMo4+mjnKSa03pbyjp91UU/sOQ
qALTzD8XBmgRvjy1I+mqtlN6z0WWymlU8cnI0VSQfpVasw+ELYXwlbOEDg38rKBCeAsua6Q0YHlR
mksWLOS0PdPHHmvRIZm20NVbZhZhUBT1HZyUk+VOhhvKpS309wRNGw+Htc1wPpZFJN+kSg/cBCNS
6ub9fVrYyvBUgLmtN4Cqa0f1zNBfGOBZUFe00TR0JoaU9tgbpz5/r6ewawUKWn9/am0jjb4xd0t3
N+mNUIX1iLXO+qQI0bHRx0ePy+z2YV01g9woLEUWqJ1lOoceKuKYZLDccXLy6AXwkSDc3zax5k5n
ZjoYBKGkvaqJwq9SqOY00+/6ntOJng0Oy8wjh2aA24bmlV4GnVRpYOAA2IdMzTzWswXyoH/OCgNV
JQG4Yf8nJM5CvL3y9lZILEg3BoC//5vFeehnFmWvjFovwKJVl4cihx+nOA3aN4S07D6/C+SCppat
+sbqNjwb5XwezmzqPbFsNWKzVFMnzlLCq1fdAmVfpIc6KZ1+UDdegasLSDIMMBc5OaDylxZHqu6i
HwQeAq+HCfUdXwNm7n2Nwp+3Z3PVDqjiuQ7BZllCm8eu8WMKVKhi1Tr0hdAwFN98qz54zcZJXvPn
8+3BbqR2DvbmckCS0MWAED3LLSr6Cc192G7JxF7nL3kB0mcF3I/biPrAYi9SsE+Uqht0F/4dNyvV
Y2rqH8t+YJm093U07oH2JPasEwAna3C0IuXX7clcOdgUPIgDTZ1q3JVWkxD3viaFqe5KI7yvaefn
zjghOGmWwrS/bWrFA2OKbkJw0ECgl4WXOK7FNicn5urC52m483teErF+F6Idskn9sDosHBXwSdox
UYW6XLpeLOM6H2XdraPGNjzlgP77oS+3slFrZqCgm4GaCAlTL780A2yqLnIzAIbd1m4typ2t0DB5
6NRgiw4QRmS+tXBbbBTFmKkLID5dbpUZGo6uaK+5FbyKp1EwWlipPckO/YoOnmet6xyEdQRqBUFZ
7Us9pLaFkLMtVMXvVOzyz7TRDKUtN5V0B1sFhPtaWoECl9RTGfv9I0HlcBDKPNzpUYpwddIXk01s
2DgaYko7ftXvMZbAkUhV98Hv8mFHz1J235dtcR8GiW7XVqUjiOJbT0HpkRTUutoBrgRzSShk5bMv
WMqL7AX0rPjp6OihEZO2m7SjJzeB6+VNjJ594+9l1HiJBfNu76dTh4C2pr1HaEO/LwHl2pWodrsC
qQBb1/IMvdF2eudH/Y8s5ReYoeE/9GC6nZorEbC2iHyNOsQPtClDKSDNOiR+ZR2LUlTeNV2NGFHZ
ffR7cTgOOXear0XmowmC6Bj4Xu7QpDE8+kncEPz69IFE/t2kHiJgBLlUPmpkZ0LcQpvtQ5r9eZya
xkNBQewOxEZ3jMD3PErFJLqjoY6ntOqtj1Rc5Mfa18S9IIiZHcmxaKuDIj6k+mD8zjwGFFfK9BAA
TNolKJs8IFDzt/PE+hhXqGfR41MfZ3HOgwliy0GBXrrnvyZbiVvfaYuw3SVKk4GgV3ybxxwC8WZN
j5Sv0CjczMJCaiPvErRsd4Y3tQ6HJ3OkPGp2Er2Df9rBEI6ZF+qOqITmQwrHzbuu1NQHdFj6Z30A
HeRD5/VUVmgEeGok3MVdL73GgdiwsZRhsMPOlD5lSeVtuOKV24yKI60fANtAmS8rjr1mFmpa6+gh
BdM+Sz4J7e9uKOiHgH+n/1HUW0Xia5YSnsfnBhdXthIgWiaYmkaPj1ulXwflR+Y9h8GdppxId9q1
ODndFlRrzZuc21xc2URtvtkK2KSVxu92Fb14+uG2D1650iDk5dTNlR0gggsTYdTCTKB5BrFPs+t4
IHvF8baFtUHQJQkrBSrM82pdusTYl2kGYju7nfJL8lDsmlKQfFsd43+Z25feEM1uan5zv+QVceYg
t1yqYM7cONOEAypZ+V1VQLIltPmPoW3VR8R9lM+JqkfOCO+5g2RatUuqCAhcbBQ7RlCforQx3x6O
Q3xMv5vJNsVLLy4ErY9l9A+YX820c7FzSrx04ztvn2JYoQCCQ3WgmMuMptAmQuTXneb65Z/OR6Rp
Z5W/b5tY2yfnJhbvzKJIGmWwMKE91WaCItQW/mveBsv1ozIGXyhpqOtugz7yWqSSE43Cbf5V770J
QethtL1QfNWqmog82mqyXd2YsKTJ5JupFy9r3kWsJdkQzzumNP6AgfOfZEWP9koMhfjG5K15q1mz
kcCK9MM1TIZcchxMk+n6ZlTugp5+rrYrP6PQKztiaPyigyfdeSD692bZK/R2RPGxyaKZFQtGwMlS
/We91VKbKgcqN2EeHippEp5CAkVqXpAmdiNMsWkai/eCGSnIe1Yk6RGSI4VpDU4eptJ9XtAzT7ZS
f/T1Wj9a4eDv6bHJXkOoy/a6ILQHFf7ntNFgDyLLu2uznP/nxUVaNB6AvYLIJZk6kJQc1D23CgBp
EfozlVZQroGOu7iGaNusYBG5PX8b07ekudAHWRkTTzJdo9fgg/I+9125C3XZtwEMHauxc6QM7ZTb
Rle3B1Rzio4KzjWsM1dyvaEfGaPd+DQW+SsQu4+IGhobdtZO1kyY+r925sGfvcssXyyHDIk8tycr
MIahrU5bqr4rDyTIXv9rYpHqkK2EDmmSoC68Z3LyWGvscvVDQDj2f5qyv13+Z0Mx6I3K1Iqh+OVr
q0tEJ582xd//htBLR3E2mGV9u0SdIiH2NN0iJ0UYZh8TXbBltX5u6/BXnOkfGG0JC4p6FyvhuygS
bS1vdqNWbEQg6/uDewH8gAI4bf77s8EKdYbQoF6bbickjkDLY0qnOyQj+9tzuhp4zE1ReHe0e0j1
XtrRhiCLE6E3XTH2dh7kSkio2p2k3qmj8rXS1F9NRD/51N+jYbeRgVkbIlEB0cEMy7yi023ETOlQ
YpnX0xFgZWVvvr89unUL4H3hkQIVsQw/5Cqf0twqTFfPnsU+ZQ7fZ/W32zbWDhixB1wNBCG0ZC0C
ENFrxI7g1nAR5wu6Q+NvzNI1aySh4bmBxQnWBKuo0CkkV1k+R8LX1GyhXrjTjCcxfja9fUumr7fu
+hY1Ke1dW7wb4sZu+1+3R7m6T85/xeKQlyldjcPEMMX0GYFUOwpM1A/3cQ5Rj+lkwW/Jg//oz22r
G3OrLmqp8SADtuIWcI00d/tEf60Tc8OprA8MwDbhG+/dK+RYmQboHwSR4UZD7Jbl+GgWABbUvEDZ
1Puihcl3nt0fmsr7Gcnmxqz+xXMsvc1cOYJTes7gL095YIherUk58XGrlKLToInjGJNX35ut2t7p
ZRE6uulnn5Jw9Nw64M1KX1aGMgj8FmgFomNWCD/rzmcF4q7bhb4X3EmdbEBZPvS7ZDTSfWHJ38ex
0qkjW9a+tfQIfSVRfO10DTgLsP9DPCLJ7WXoldu9DPj69hoqq4eQwghAQ4A8kJ9depjMrMEsBYbh
yjGOsv2j10L21PW6fGfIhXTIozR22hw2h3LKid2byjwUqZzz1h4t9rOQnhAWE45p0HanHkYSCpiT
QSt5HGr7qG6hJBq91LIpVHh3PuERjkQXH4bBq44S2QYHYKXggGcoH3ikq08W4kNosGrWi+e1+b4Q
SuWp1CikJvpYvlrVhnv4e2EslxgOeWCJOt03V5Aev2kg9E9qkrEZ+YjS+lGN0pdJA8jc5O+NJqY+
6Z1Es3FJfZwkoQKUpkDVPvm2nEykQZQvqRjfN0rU2aVaPgXmn6ALAaorWydh9bCRTiUOnynN5MU6
QdNRTxUBiBtC6ado7V5X7m5vhfWd8F8L8y84u9PCRs1GTeK1IrbhLo3rnZDCKpC9vYxo6ZBuMumw
UF+BPLQggHDclA3XLMqPMipfkyFvmFh3Gv+1sXwSFb0kV1mrGW7eCg9Jq5Mz1affJnoE9hB3ripF
+2EQHjLkbKdgi1dsLd46G6C1eCypjWqlEYfcHWC895Uvhn7KyazBZX57ubbsLJKaUwnOT0oYZIkE
NtojzXNe7uQtSv+1l9nfBhBkzVmWq6ppHUAfXWam277mE/gXatulrWgws24EA6v7e+40+R9D83DP
dh/ocDSoQMa7k+oorJO54ei2vr8IBIJKr6FG4vtfoBmY8S8bz5S1788Mr7zyeVFeCd+iMUp3U5yb
rlR5cBZZ0FUL8T9EnbQtgYsBgUUNdrG1JHUIFD/mhGb1Tkzf+1+a7B9WgVfxzPQ2F5T12UecrYJQ
BH6gd4pBply29RzGD6GT39xsS8g0U/fAQ453v+peBxJTc9lLGOmyu0mBtWGL6H51MaCxnimsqWUs
SUrlOAjlNLZ4Jvj5Qam/e765sdxr52KOJ2fYzPy0XwRcYilCEJQHluuLd5b8gzh6H8UPajXdxf6G
O1vzy2em/nq7szUJYPOKqXJRbfXfSUZm163dKB9uO5PVCaNKB8p7xiEuSxelJSLYnseWa4jjCyXX
l7ExTv9gwoBLgsKWQrZxsXmtWh99SetMNxBJzFX2FG4VVlcHcWZBvty8cTQZSeXzWCpSpw7tf0D/
WnMmk+of5carrvtgavs49cjjkGgZut9ViFLD8fYcre4q5IVo+6A36Aqj4hVSL+mph4mSRvc4sbg3
+kTcSWkuOlXVykdDhu3zttHV/WUa+N65/A229XLaOq3xMyWZO4GhUuy0x7x7HMyNp8LVZaXQMk0p
WOKt/LdCdmkjGSJVCYQoPvmiINna1L6XKGWgp/5dRY/hjeP5a4sy34yAvH5WmllgtKKQxSdkSN4Z
o/oxVNOdoWS/bpu5WquFmcXDLx7MMdXrPD5pOk9LX6Y2BVefL+zjOMP/H25bu1qkhbWFv5HETBg0
lUEVOk0sULYVFIFDfSMcvm3lmlsL+ec0ydP4JHSPpn8QKzffEojfMrFwAwjg/o8Jo7qT+2P9S94i
q5gn/iKkv5gq2usu91pRpVXDizQ+JUr7NAQSb/ISejXtpEiea/j9h1qWN+ZtfXvP2PCZYY0g5tKk
HiCEEVlDfKpQpwmOcX4IqIDqG97hyr/NA0MRHGEt5DMJAi6tKIreC2YpxidL+BK/mPnn21tsdRD4
Hgg+Zje3RJPx1G2tPCjiU1fIsS0hQEa19W5ox6NZZRtpky1bizUassZM9bGOT4ZC3foOMche25fT
xs25ekTPRrSYsDIwizFJGZHhWRGMTcOuqdSnbjLvceSP3TiNG1HB6rBQUiY+k7XrbFMKy9UoVn5y
CpAAjk9pMTqVISCltBH7r+6EuccHuMhKJztCoI0ul2lyMod7Kbx7c0PgvNEIYeFi4qlJZuByo9Ek
P5VJYM7b+bsovFeKn130+g+bjaoglDmqfJ3X8YqipuTDCJrUmbT7KLG79A5+29tWVueJ3mSQT7w1
SaBeDiT3laTz5/VoUv83d+g+F7Sft02sLjkd4wTL5qxhv9jJghdaYWxEySkenRyNAshQJPDfGxtr
xafNjIHUugFewMq2GEiSyZ4otF50ktryntHKZGKayi57cEGD+c7IhNcxIilxe2zzpbLwpBdW57Gf
RZ55niS64fvxCfTGcw5GH+fhqFr7oc6mP/IgfBeK9pAH/VufOei1oiMI1TTPKXq7FoPNCg0IqBnH
J9N8rIrYrv1Hvd8qOc4fuRqbrhHBwwY2M69cjs0fCDxSU45PpXKcpmfQsuEWTdPK7oP9gR45tgel
zWVqrWjaJCtQ7z0liVMDEHj75r74/OKUmllWxLLH5yfaRfyH0ni7kwHpy/xTugYRI87e9Wz1my4Y
k0yFQb9R4Al2sg3w8trsnH9+ET+1BXTlg87n/XSfRJ8Go9jYvSsnU1VBA8CzAG0jzceXv983ZU+2
IjU80ZVpmzntPXJwN6I0NJTTv5giXqdLFp921bIa0jNUypRgToYa2GUGR5b8R4ShaAC/fPtIrjkC
unHndnewDlfaQl4cVWIWtOGp1fKTkuh3YgOV5mjVtloI/59+ua83fPXaUeFkMzRx9tfL6GaC3gaa
qSI8yVHyMljyY19Xn3rkdW8PbW1D8O7HVWOIDNritpbkvDDVMApPU3nyp2fl7ccFAgnEPVC2ItG7
xEZ3UygXWSsPJ7k6mF/DZn/711+DN+kNPP++fLndUrMvDWCSwwneqVjTDoX6PMjQv5m2lD501ke/
+jLRz6xsSTiuBDlkbHhVwwRncVkvpi1FAqCPYqU/pZDAav3PRHlMhXskgoutWtfK3oPckI5L6HPI
qSzTT0baKZno+/1pyk9C+zhGwK2mb3CCl+NnMd9Cw67sOqyRmMdDE00tm22VlKpKJyjdKbWCd0Kk
v9SZ9ilstnieV3Yde5qkGm/TuZNisWxDqU2a0DUdTrpDL/rVajeC0C0Di/WxrEYey47qCLKKbX5Q
3wzGh3PgfACz/TM3XUNTranz9830hy/sBnFv+L9u7+2Vhb8wsfCkkWemvjH18xA+in24Aw+Eq3nW
xWRvZo9FJu5u21vZ0hf2FnFH4zVBr+lDx0MH4jc5o6Q02vyCQ9y8VOaGsXl+FoEAXKCU14k5aGVY
dlyHVtsnuVR0p6j6oB2l7uPtsazN3fnnF+/dthVVLzX4/Eg7QQyR0c5CQFpz6uBYpl9u21o5MgwF
WhnuPP61dNS+paW1WebdSemfoaLcldMr1HIbfnTlWjWBbFsENaiBIHJzud8g0qMju5LbE/TlcKw4
3MEQ5qECYvbH28NZWxkeITqhB+7tisJQMOMI4mi/PQXIuIfqz2njXtv4/nLli0zo1MFP2lPzUku7
ON/d/vlrq3H285d99j3KcrHf8PMV7T6MHqfhoS43QrSVtQAbMlcuaUqAfmQRotX1IDYG3TinUHrg
bkkUsCDP6Ray5y+J3eKIYIayHbVwOn6WGcIxTlJJSimAmmpnR/QjeOWXzPvhya998omu1NfgrtNt
4yX4LZhOoB9qydH8u9uzeT1U3nFwJAIPlOH7+ds9f+bmitpCO2oKmpPKb0jU+yhAZ+F7nr85KqW3
H2YLEu6IHHGaLnc3vyFPBPpHOK4Qw+Xk2LYYHq533aWFxfkZ5CK3ytlCUIDCtot4Y9utfh8iGkIC
NJ2v0tRCZpS5GMn1KXyFgX/Iv99eh+tdzc9nbv7uhesgQC6TqivEqCEYvFNDh27NtHvruefRKZEn
FmcdcZ5Ni13dRc3oadCxvgBU7FCiobp5ewxXUzQbsHhgUrgBTbb0k4Xni2Kixt5L8oR2CffL7c9f
TdHi8/NWPtuqNJinY6fxebTGpLa2I+GXr20k0LaGsJijug1hMPci78VrFRSLY7AhG35+zQKQaQ49
ScdrOmNLqX1B8VvrJR+/e+Y+DZJ/mKZzA/PNeTZNem4ZqWw1ID2qXDxUNSVZyobqUwEf+sZsra0I
XtKg2ZzaE4t/aSpThCFCXtt6UaV3EvolpZQ4/biRtlibsLkHjQ0FBxTllEsjIyymql8WwktotMG+
lbr8McmEbONwrA2F9CyIOY2RSEtf3KVx3PY0f5/Mdjiplv9o9MpRqpPd2/fwzPcMzw3G4Cu+HEwI
qi3tQ9l7IRn4YnX9cyT2tpVtqR9eeXWOCgY0DUDIzDM6j/ZsDxRyYQjov3ovylARS/aO1oTPAMRR
9sg2LpD5RFxcYpgCxEW7lAT7J47x0lQCu4jXxZZ/yrJM/JBYyR/K28quHNTRpmkLlUXPejNoZ2Fz
TrCdDU+ZpDHtuyA47dT6p1L/vL1GaxuOBC2+GJko0AWLr6t9OSJcUPmnaAQuYXWGvpv8zNvftrK2
RBYJOToCkRYlDrscA9IjY9zAEn2y5D/1+H0svhXityH78WYrpFDp3+CAQsC9fPwno9ZGjZkEJ9OA
qJpu9kamZyzfNdFWrmZe58U+uLA0z+rZmkAoHg+iGAWnGh1eo0pPnTxGNnqzPzItPESy8SEt5F//
MDqoc+BHlOkNXDY79mGky6PH3huhZwlJdsfaURzfhcZWs8E1MdecOT2ztNjlBRx3tVwZ/qmBKXCn
WHriRNCX7GtV0D6Egtzb9YhwVihlkxOJ4KLzYgrsJCmVPfn4asvHr2wehkvFH3DqCgmCFdFrHIi1
f8otzSmz98KU2Yr6VbH+3J7gFa9Iy6UCySA96XBLL65DqRllaaCQfUJXy3cUWh6OskUTXFagAnbb
1HyqrvbPmanFDDeJqVtdMfqnaexehHHMnHxKECRsPDupJsiRLXuaQHd2W+RFqxsX7jF4NnGWPFUv
N24aFaPc04f2Ems0C0xh8Ycc+pzcpA1OexXH9pvpVerbL2mJWQXkQtkRSr6FjxnKCGlptfBPKLMd
UygbxbTceQBXb0/q6j6xSJ/xviCdsaTRLnIlVUs98E/JMFIQGmvpOUaeZd+W4+jEaWhu3KJriziX
Oakw0AEEoOpyLnNJ6TwdzTbcjVU/pDxCD7o/5s9d+04Y9lG5z6SCimE5dHe3B7q2UbmAZlUfIE7E
CZeGs27K5CCR/JMCgWMwhrFd6tNeVf2NCV23Qw7grxmQrZd2YBzqCaLxOLJ2oHhTtT+araGsrRlh
+n9MzH9/5khn1Rpdjf3gVAJNLv2ftfHO0p5i6+PtGVu55Ziv/5pZHO2GHIQwFAJLFQjgApP4O/z1
zm0bq7MFVOTvigCDWsSHiSn2SmeaeE2z2U/Gu2rS9mkbbFhZHcmZFflywkpIENtRYk2UHPmHeKqS
+8xUt1zu1lgWWxut5anoRo+x+BA8jADTupwnc0Ot4PakrQ+H1saZAlIh7r0cjtp1PsnTef0H69SL
5M6C+q1CbDgeCEBo6pRpxLoKdksKq1B79d6LSaRoS3WW7oN+dI1BFv9hbSCeo6I+j+WKklk3CrSh
jIwnoR98SFUd3TN5w+esLYwMhb8IjfosMr5YmKDF3whN7r2k1WjtanX81Suj/2gBhXhrWmhOZTJv
YER4vV01vcReqWY0znsv9cztociVdkQK0iEWLRw9MbcwwmsDI5JAHAaAMBf9YmDVkHRKW+G8q+HQ
pKWt63cdtYHbu23LyLwbz7zNpAqNMpbzDQEJov4cV+/ibuNmXzMx02pR4ZgrRMtLSBkgoBilEJ/p
7fXvXnzQfr99DOcGFqHDyEsLARDfP7VxJjuph9afOuiDrbXZFtx5ayyLw4l2Tax5OWMRcZYGzMDa
b3GLmn3VBucS4m0IZ6/QimmfaXJeEpAE3NYIuNan+h/SHHO88x8Tizum6BQtnQpdePFgSo9a8k1b
6Nq1W+zcwuJ60f1Kkv2BQUzxYeglJ5yKfeZljjJsuMu1kOPc0GLxJ0ibZblk8VPLyeOHonu2kgeI
N1TThmko3MLwrHln6AMIAWd2PVSALs9LppgUnwXGldp5CVx/2MoQrBkArM9LevZpyCZcGpA9oaIH
ocZA/ksqfm5Vg9c2F17fop5B/ukqIuxbrQNNrZEZKISdN8nPSfMpD7doXedJXwbz6KLOtK6Ibl/R
qLSseBOGGTF1VqSd7SWifvQNhaalEf7uoQ/GYxJ2fQWvhJlusAOsTuAMTED/E7aYJTxEi8WkkfRE
eFFR5Zyk3NaijS23Ooe83CHJhyrmKtiMI266voqFl8LQ09OQi95DEuXKXVp7yYbvXDtGM88ZkbI1
0/ks/I3ehEXWFZPwosFG24tfVBIqYfyV87txD6zOmkkGB5yFBb5/se3qJp/okGfbKcHe6HbBFnp4
6/uLc1N3U1ClfiO8WP4THEhG+en2HbD1/YW/UQqNGMCYj02/s7rITs2vtw1Iq3v6bIYWjqbyaqup
Zwuh6UipLYV29Cr8RM31p/T3TyfsBNWu/igFHec2svHeh9u/YHXbweFLpxqvVJI5l54BEfZRQaAU
p93uUbVAIk7akl1aMUHyEykB3APYu6si5CQNUI4F5svYynARjo43KRD5/bo9kHktFt7hwsoiYO8z
6mujKhgv8PW9plZ6yAf/JYRGyfHT/reK3NM/2CPuAHMJIwX7+3LiStHwmkrPzRdP8w5Wm99pXWxn
5Kocug7v5YZK622DK5uRBzAslfTiQIG3pHTUEPzKgqAyX4yo/z5a6U4cy8+3TaytFIARcHwE1jPN
zOWY/FoNW3XKjZdmepaDD8roas232ybWlombaA6qZ4aNZfxZe/00RllkvehCHtlZIj0LQQ1pmpp+
1tDMIuEU3d+2eM3VTZfMucl5Ys+i0VpWSq8MQzjH2/4oQMPka/k+SM3nHhCmFPgHITKPQdS8tl3t
itOw74vkvT4iwSwn9/+PtC9rkpNnmv1FRAACAbc0vc1mZrPHviHseWzEIhD78utP4hOv3U0rWjH+
buyLiaBaW6lUlZVps/o4CdXr8rLrcflNICOAjBbUeC4oTZqRzcSL8b4gQ/wstORx4Nk27flNG4HN
uBc/jRg/riqGgDAVcZzE54DCbeGNg2AwLuzVzoXSUBYBYeGFpMvbvUWjdgPhPLFndSy2Ha/KO8HS
H2nu9YodfAm7WkaNL6NfDdbReHe+EmmeQTgo0rzQKDrrbkYS8zA2XL9PoP93B7qqdF+Cqequq0fx
xMda37ZAuh0N3v5UbAnpLoQoAPYhgES4A89/yEidpE1qVP1oQuxNnTWWH89iuINesnEAvVn/jVd5
5oPdpvtUN6y+K9DOGxRVbb1EjVkGcZkWm0iM1R5scPHos1qr7osqzt6u/1DpUp38ztWB7AxByJBE
Xgh0B9swISYfnZ30tZ2GaCNayvZDo9uBx0rVWslcgX1ieXVojGpAxqBLorCdSOAyiKFNgaYqf0sC
EfPUyPIjTk7myIaI5iOMLM3L5pa5u7LfzM5HQV3LrsPGWoACS45itesyx+60ARyeYU2sndfXuzFR
pUTls/XHxBqdMgD4UiD2dcNhzj5zALzRXvo4DMoQWGaHAmiHGg96V6AJeT5hxeBqlLbMC/v4KW6Q
9BytXdz9vL7pZBcN/D8BkwiC7QtsZwqCrnw24C+LFAUAaPCO3tN1C7J1P7Ww2lx0bnQzymChnA/C
PVT0B38nKtpg2dmhIBNZ2EbBSbHGkDpeUdh17rmhDhnGugSAw/tmdP/NJgfpfLlxku31QUnXBqki
NDFBHg/8ZudrA+7yKEoH3QtzNA1uad4LBDs1xMLQcLC5bup3+WAd7AAP/8fWyn9xZKdEbQxeOFru
T5tB+L2h95Y33ZdcAG1jP0Lp7TuNTJDU6gc08AZTb4ajY+6u/w7pOlIkE1yw/qI1ZPn7yfntWaNB
BGLCToEobg1ZBGK/ZzVattGZxN9nKLEq7nKVwcWvnxhM0xqcS/aMjfM6k9wvre+J7leH66P6HeZc
zC4U3xa+U+wdfYUrKkCqlaVJ5oVN5wxHdHF8noVpgBtjzO/7LC+3epNNQV1R+5VGOTnmfEbT4pyL
TY9OhTBhUHyYE7c/sJl3e0tU9a4hXb+xC2/YeECA7oaMRUHZV+YdLpcS8hweUwxCdsMtoD+KbDz4
pNbRYtpqoP+YnSjMSLon9GDbB1uHWjJ6M/I+uD5hslU5tbWcxJNVMYakQoeABwxN6Ygn18ijQzfF
7D+Xle1G9JVK6lTmoBwkmSGehDIUAC/n9rSyN1L0jEfhOOyMb0LVuS/9PDIxeOkDgAA++PPP25rI
i7IBXMfNbmloZOH12ZKVfU1A1tC1hegFlfqVo3Cb0egFt6JQS+LpmYI+9W5y3BRddQ7oFGr2vZ8j
eq9NthO6TuH+mDRdj0FvbfSPDk8dRVAmHS30+Ezg0qFvSFebvY2jAlJoSNsTFuj2JtMUm0PmhhHs
o0PNWrjZ1pn0GbR0rV0xJB618lsVDZ8LUWzbcvQbtEf7NRe/kkgFs5faRG0Z0sWoOF3A0Z3eLFrR
YkMO2h0oaTvri6j4RuvxLvxe6UyRwZc5fmdp80A0D+rA9ftWoMoROxGOGpnD2XxPkShAr5JiGqXL
dGJk5fH1kmpJY7tRqINMtmTcV+XsZQZcAJWoh6zQAr063/VFOrSkSxCLTVuDHN1SMUmqzy9/P/ER
ndEJxEQ4VGwkv8D2+wkVteD6wZKtw+kIlr+fmKgGUFPyGCYm45Nn38TD3uoUZ1c1itWF95scEmTE
KNY86P1zzRSfV41gdb3FHUlSx4nh2HT9Jm6ib3OhPzgQQPq/TdTKX7OoaOwphpmk2EckiLoNWMj+
wQQ8Cio0BnCA6/KM10B6MO4dL5zcwNUOvYsamiIWkK7FiYnVKAr0VLZNAxMMryAClIxiCLJbDaUl
XDAQCwdb9spN84ym49j3cCL6PoqR/d/V87cqV2CYpVZAQoPuSeBuEEmdb1qScq9w9AqXQbdhn7jl
N8+8VYWLy09dBzTAUv4xsrrROvjCHijBKKyL4oFZwq8yct+P4zNi59avXMT43SJ8Mo9B3DWbXKiE
G2TRyMkPWF8y45JIbWv8AF4g6RNXt2Nh3w0Fec7jETpd9j/U1UFhAfWYhS4W4165gjRrxmwRQQ7b
xEdPvDZviKbYHtLtR6BnB0PI/nnL30+8TeahfaOM8TSvmbPLbfQjQc3t+iGSXWPoHUSCCNcLYESr
HTibCcAUeKGFNfh2kZFIySvquuZOd1rjJu6y9oBsIWTMKrTfXre8bIiLDQNWAdAjQH8dedXzwRFo
KXPmws8VffqGqtujlZJAjOgey8qtB1nxjebMEDdIFZ5JehqgwQP18kUddi2i27RkJk43o7IPfpND
rkGsskFcvR8h5rhBsrzeXR+n1B4a8aAEAHg8asnn4zRaxGJpgjRcQl7i5BfzHvL4pRav163Idj90
ZlEFQYSAvvDV8XMQrub5YLohUG9bA6HPAArG8jWtkPA3FMBmha11JqJH+j3VUoK0dPcjj18H0xfI
FDHoeVRfr49KdgBORrXenWasD7QfYKk3A8Pd1Aqnpfq8eb402VBTrcWzPkzd70P19uEOUySFvN9N
BbihECGu/K4Gvh4TDdnI2GR+nPn9sP2X2VmaFv7/91dr3rcamU0N3zeKtwgaLkmqKn7JgoW/I0A6
6HyCYsONh0G4bkjLB0L3drTVo+P1QUgTtqc2Vn6gHh2Cd+SSQ9HjY5kZgQkFQDybXptSe3K94daw
+JOR9TQoW/NNL1RUCsssrf3Qqf3VJqgbgrIrbs6wh5JD7r7yee/Vjt/3D6JiPhseh+m/60O+JJlc
NgYy8ovcCeA/+ioOjuANkrbI3VDTq6TfC+hXIN07J09dHVn/eXh2fjLSHslhkUTsvnWmed/UUXpv
sqzzY8He+mnIDmgIqD5R5LG3vUihwcyiMWA5+1LG3N5rJa2RqRnGj8cSqLHaoOgFyTFujNWeBp2t
RafIwrNxQMKLP2xL/OOo8HeSg4nC8dKhsTQwX+TV9CklRs8MJxwgpfnm5ooCkWRbIyuPWqSHoeD0
rGLguaYTiFlQLRSxeLaT5Ptk6w1UG/jh+kJLhnG2zsvfT+7vuinRkTenbmh3N4Pwu0hxtUgdMVrX
l+ZLAP7XKOe+8uoqduLl+9UOtcn9EEFHrNxbvAxAcqUIFaSjObG2Wno8oQHx6DM3zPhNmh3BavUP
swV2jEWNb6E8W1btZLZYSSqjzws3rDxyjOrmtSfu+3UTsrsYD88/Jpa/n5hozKmuKydxQysSvp6/
I7G1saLbdny5bkeywUwPeRe03dFFI2rlmeMuLZkNlswQxeJ0k1Nb20NcYgS7r5Yr/Kd0D6CRwFvk
EvD/atZSgmsAhSM3NEVzLzq+QzLkps/Z0zzlx378MOfU4rpcfcl5UzR/rp/wsaaRnEFZE5neY50e
lM+IxfVdeGOkBxYiSNAArYltbK3W7aStEY92U/ZzQrl2Uzrcy/1RH7S90XrmzYwyyAyAMTZghW7X
Q5EBZ+JXqTH5rBEaOFZzXRHxSNcTaGC0mdr4afbqIOda2dCeoqI8mxaUxMYdpH9r7en6ppGeL2+R
JUE3wUJqf745NSdOm7TJvdABZ/hDK1SqKJLv4wZfQDJIW6FpdrUpudX2lV4jmNK/pcD8qHgHZBc5
aK5cFPdRNFgkKM9/vygLszFmD1eDMX6yU/YfAc8ezdPATbQXlgPY7PBmazr9U1WQu3JWESvICt6A
btkLzAStz+hHP/8BZg8FK1FSwDOo6zvknkAfo2mfM77AnvsdVDA3rHA2uvN4feEkXuXM7iqCmKGz
KrTchV1n+uGV05sw3APYfmfwcqaqXlWpMdQNDDQtLewyq5AMvQ9jOTnAoLRWS48sncCcyeYosJzh
szemVOFezMWrrw4k0HygZoU0L+Dw61aluDI7p3M4XBm6rV9sm8WfcrMznhxOjF/J7IG/ANSLX9qK
GMFcmmbt64hu7lEUx7T3jVEfRZe4924CUeoUClzHiundRmjN4Iva6qAVoo9+W2fOhjX1cMfs2Xgc
rToG/1fbbBwv8qArjacvctM5rujE2F5fPMnRhkKvjtTxorJ3wZHgkTmG9jNutaQPOqhh6eU2cz5+
HcAGOsgBXQc4aX0ySsSCUeXiOnA7ZxN7445Xn+zGVdyfkptg0RpGZ8QCvLig0a31qBuqCtEGmWt/
YNYhiq0HNHTuWJZovuFoiuhGeuCXDj3g/ZH+uOjLnt3Easy4W6qf2rc+Ic80Ebdjxh+n2Wz8nDPc
R5Gv19o2Sa2n3PswYxQi51P7q4AkK6Lfmne4i9rups/i29ZWcV7JThvaDxHqAkvkXDD+D3E71xCG
Q09yU5g3mmfWz2PZufuKZu6RsNFSzKnMRyP+QU186RS9gJwnZt9bBkNSydAfbMBA01hVslZZWE1a
LnpLq3DHh2TcmXSruimln19EwwEgA2Xg+qZkIzSGClYCPQD4rDZ1/q/rx1VWlsZKQKEMdAZIja3T
bpOm1eXgjkBaFXsa33S/nAIvxC1Uw+tpO/yIpq0oN7kTaF+vG15ux7UfNBfhLnS24IStAxMT4rNt
WeGZmOsPPPps2i9WX4IRAtzh5dsw/+hUW29ZiAuD0HJceDaWGuHqOoVec6mPHDFHkfIdSg53psZv
Sg7xBwKRI7/NInurAVd1fZiy9QOS7Y/V5e8nEbJXF4w3ILwIR2688Kl76wSKx9dtSKcSrOVQl0cN
6CLrXUAbMOHoVAktiAxm0eAnPPW1+StvHzvrqWvSYBrfr5uUeXlIhoCoBu3el71Jg5P0TsVseODi
1sr2tD7m+T9cJCcm1lmxqm0GNArrbhin6Q+vM55r3Zt9FjmKAo7MzSO6Qe0YBwwCt8vfT1bI5okl
MqC7wyER78QWx6KH8qJD6E8jBZwuEpa+vz550p0ICQaEVUtr+UVTPpIY2P498n1ONKKvvJ0CL3KT
LWEp3+htq29jBF7BZEWVYk5lY0V1FanTRenCXvfhRXkVTeZoscdoPtbmZmRBa+/r7OjkigBftu3R
ao7UKcZ32SE1960OlcCaPZruZiC3lv1xfBgCjIUqDc0X0FZZHebCtZs6nxL2aJW3Wh54VHGkJPcU
aPIgxwACpiWltAp9QcZA4h65gLDvx33c6/5o2NsCOm0qplmpITh2ZByIg2z2ctBOdt/y2DSqfqBh
JCBbbqRHfZyPAFrmqkqrZEXQpIBwCe1qwK+uZyyxK0sv9dYOu5T6ovW9SdX4L/EJKBs6eLCYgO2B
BfB8KDUgusOcmnZo2UNYkexl0OqXNv8wgxC4GOBRUcJZxCgv0hqjlXXtDMqLMB1uF9Q2/7jHXgIT
kGWYCzh9jTNNKoMDl57YYU+gubsv2+cPn/6z76+2bhpnwrRnfF8ftuU33mTbpk63rluD1Lzz3ebj
J9EBmTUwMYuu9oVuRmvSbAZ3thVaqIjiba/wZZf6XFgO1NLQZwPM3mUsrkG1SIh4sEJj5vrDGM3e
V7fIG7+1qv4mLuFinIHWd26BJwHhhY6ir+HtS2Rn927n4saHouG+8uh45w1KojvZlkQmB805aANa
yEnOtyRAfZU+O60VQrXgGWHawY7LMnC0SMWzInGsKDcvPbRwSehzXh1jnuupiGhhhSTrfRjxbTSG
1ngCGQkkBdLg+haSOQ0w6+Ioo+AGGN/KO825Nwk+cSs0tRBKPAEB+aprvc7mP2xVG/UQwLVQULzQ
EHfdorFiVtmh6T0zh/umfj/rr5l1V2q3nSoglK0VkkHYq6CTvewRFywraeXldmjHQw9FPPAg2ElH
A1o5/9CMjHzYX1OrBIMbgfINLPxwIeOzJZ48qorIpNsBpHq/q8CXMQWSfb071Dh0A+QSt5Y7JRCY
1qdj6kAaqe+hXrd0hSiOotQopLbwYAWH20XnFuV5545IJYVIOQZRHm8zhPGWewcRG5a+X9+BkhAG
+UoE7mCswKViLTv05NqykRwtssa1w8IsfllMbAqnOPa18dly2+/TULxEFZhYrtuUbRC8i0G/CEZO
WF/Gf2ITGsrT4HHsRjBibyoeGuaBOIXiaMmuyUVRGNsdzyJgSc6NFBGH+HhlW2BDfRAgR6NCAaqS
jsIC7yqQHQjA1ti6Dm1CZIwdKxRmoJe7yvQTlZaF5D2Aet5fEyuvlxpJ7UBizQo7DS1oXPO1xAn6
5lfvPPQFkIrx3hvfrq/Nb/XR1esK+R6EYkufJ1I/y286WRxooTcd93ANAJnTfprHnt0kLKN7y6is
wBYooFOKpos5nfXN3NPmtna75qEuJ3PDsvSncMQYZuB1pmxXAviNh3rk7MXQgL+Dm9BEBnsE+Niv
/2jZgcFRRH7Tw91wUe6x7J7UzrD85nGr4QVIDtCfZShVqrCN0k2FzNDvupJxEbJYfVoAPQx/HVeQ
juSoJFmUqsCA0tEs8hUo9+Cxtw7wTL00NafqrHDWv0wmvI7j+X31w6yBojf+gULQQSsSAlbIwC2K
M+fLbebIYerDbIX6/Ml1jtCiv740shkDUACvFPSbgbZsddabnPFYMxEkaSJ5rbPhIddV3TKyS/TU
xCpcZQzcnloTWWFWm7Pv9Ro0ReAsEcJu454H18cjy6WjowFc+6AwJ+hpWU0YIVoOkSzAg+Mmppty
ygOitbcsLbZDR75pOblPeLU1i+RzNxcfR+iAQ0THnQBeT+D6ViMVM9eModZhu2zroK7HZguYBvyo
ZQw7O58qxeUgc3FIl0JDBe0ucNarxRO21ba5mB2U4w2/i8l+mEx0coz763Mq2yM4VN7vzD2YpZe/
n7icpCyI0dDGCWkVRtp9/vgPn0cL7JKoh3DXulFirIjDcvARhta0r4JCRfYt61gAROzv91ezZMyN
k1kpvp9zO7d9q055WM0T/eSmBsTEAVUg+0afJuBQWFrtm0hP8c7lkT84TNtUOs/3ucnZzskAF8jQ
rxtY+tC/0bpOH1E0QammLsZjOZXeIa6QPCRQAv5a5kwFOFl+59rzowZmLNknbLN1GSyGFFAMo27Y
eXyTzcSv80cBMsvRjW8sdOBdXxXZqV1UDPGaAfrrEntppjqYLCdADcqD5X2ebpP80SSH60YkGxgV
IbzHkd3ChbZOCYGb0TCEifoCz5/zYvDNHuujws2pjKxOpR5nXZ+neBWZjO+teT/1qGN4ipFIzgjg
1di9CAtRoVzD2DgtXLMRqCF6ev8KFYPAzplKxURhY52oi2I0i9czynVjET3H7XTnZvPr9QWRrDqG
AQTAAnYHE9Jqrmhix51VY65y9moWn1soEhefE8VrRzoOEEovehYIzdZpOY3WXQqmD4yj903IJim4
lmSfx0MUz2UgZQDQXN0AMQpzs9vXNJxGv5iCkioCS0nUBy6iv99fPWoqoxwEUhc07EW5Kxx+2zfD
01jwoCfoTHHn72hw+IqeVIXZZerXxx9bC49fvKZBV7IK/My4Mb2EVW7YDFteBPqRv2mVPzSbKFLE
/5JNgFDjj6X1PgNE0mVG3rihV2mPLKLPkS0OMXgJUlOFKFOZWq2VQyKNZVygb5+XIG+0g9kVfjIj
sz79uL6zJbvibFCrVTMKyPyUKbznZAeJgK6xIpCSjgTPaQSEeFhflGOnoq/QSg9X1qX2TQXuT93Z
dq19P8bav2yEE0vLLzm5jke0Zevj4jSb9ntRGH7vvbvWGIDCzCfNf6mqPCCduBNzq+vTjViZFBYw
fzk1/dxZXgwK3ylx0FDS/Dt1K6dj6xGfvAlOp8wOE92Zw5dcFQSoBrE6PHE6pTXeOLhoBohh/7As
RYikGMIam40boXcYwyQJ73W0v+mJ5Tu5Cscma447nag1ToRXtVs3E2g1SDPi9SZeLWt+S936ri+N
Z2h7P1tu9VNE2p7YydYCjWFpqlRG5ANdihogRbykSMuHGIp35ugAgeg9pJWzj734qxh0xWlSmVnW
82SPxxkjFvpnARaBjEnmme+W4aHqayqOktSMhcTbgjwgF8TDhjcK09U6J0ziL2XyTcS/8kSRFpb6
BQBJFqyB4aGCcj6SlDkFZT2gjky7t0HDT210wKUvZv5y3b/JQA1IO/81tDpFmejaAdJJThhNdVA1
48Z1o03Tf6q0xDenLzF/bDvHb8riOH1YrgN3LeIFHekpFL1QbzsfI2VG1okE6MQiup/5MbE2qYq+
VXqAT0ysNgTEYmlStjDR1L7d71n18aABQ0A+eQE9YmOvLiKSg6c7jhGTJJHzVaT9F5Oo+KflK4SY
ZLGyKKmspslumDBIbtIw1r/GMaT1NFG1m6YAaxpNGvB5QH7VmT7xUjv2c7sbQZdwfY9I9yICboxv
CSPWmhC5meB5YadO2FV+ZQf0LQfioFRED5LwCI+Tv0ZWMxkJvXA0C0YGaJ6gbbYXP1rNKr6UrTM8
aZ7efS/meNimU9MC+B/Nije4tE4C/7QwDUAQ4QKJkgORZaZcOKEx0htWZnu0mAQt+vgMs35BX/N+
YtO7iNP/yNgcwXXymOb9jct70Gf3N7xTCQbLXm3oXkObHIAxS8Pt+dkYhnju+jKi4ax1sZ+ytr+L
y4SHetpMTw3zrH1sClVWR2oUYJxF/AOecQ1m0UDHq496BkRjfpOQW8jGotJuWYc5V1zdssWGT1tI
E4EOu2hgBit2keNH0NBEeAUZX4FuL6vz06J/mvtZ305muYuN7sDGf+iaQ0YCvWXo4Ed/9rrCHntu
otdzjBui+NZa78AQU2DJqXeYVIG3zPWcWlpFjukcVbSaNAr4+J5EoGAJrp9KGQcThgJkKy4I9O2v
I3s9yuc57wwaOrngwufgHQuMqQYhQdKI7zOrPuPOz3yz0pvtwPT8RkDD4m6wG/HYDX1/bFM2HaqE
iM2kTXRb5fTx+i+UXZMnP3D9IKAs1ajZYZUnkt60ZQmyhsYX9B9c8KmVleNgmZFp4CpBhZ6jGBwQ
Vd5WOgpc8vDw6HuEBs/5ScwbS48YwWUPGbBvjRXdRLR8i6AudX2yZGcPHh7Adg+qLxeyUjmgklSj
iJA8sP7zRoCZaHqoafRuFMMbqYWqEVK6PU/srban03p2q41oOYlnPYh4+RBV/4CjcTAYZIchcXHJ
kIlXdmuiIEEBQtqkUdBUu4Fus9I361uiekdJV+nE1up104Nxb7IL+EuRuT4tv1Oj2piqcF12EUIE
AkcNKXXk11dbzcpcNMMnyGhq4lhGzB+L+lClmk96VZeDdDiAFWLukE27oJ3ncztM3B4AsSbju5hQ
Qp6dZ0Sj++ubTmFmfbND5CgdqxpmDGsKKys5INm/JVQVZEr3GhjBfmMJwfS5/P0kLE+KbKwTEIyH
RjT+jPPyzswtRZ+W9PicmFhGemKiagv0iVaLCSSH7I2bbTXtrh43QlVzl+wBLD5K7kBT4P7yVnh0
iMKOA2pjNKQpZGex9s0ONePKer2+MpLxwMwC66e4Hi9g6IkBEutGQPWRD/oR2QPLB8nbvTF1O8La
A5mFAmUnu02WTQ0pTZAgQedkPYEs0zvNLRc3aj5Z5hfB3uM7ms9B5VD2FOkxu2lzhnYrrwMTMTdC
zrNdRFPQ/lm5/r3LdH5Em5MqeSnZoSjyYs8gmYwJX7eEm3VXCehnI1Kgt1r0ddSgboES4D9MNtp7
FvzuwtaxcvEsJZA9aUF6bqA5bumn2c96/joXzmeswo2NwuN1e5LwB4rL/7N3QYYkKrecUwHHGGcI
IQO3W2TQNqmzmUBZk/Sbej5eNyg5gHhfgdodPT2AXq2hXxxJ9KR1RsQiTkAav3j6v31+NX9jmzmF
ruPzdvc23ujOv3wehQvomgB9gur/+dl2i7KvdQ2f586tVz78S6Mf8pZ/v7+cxRPfMSBcmpoI38+P
prGrkt312ZGtNtrvgfhYqr/gaDv//FTZWoqg1g6bnLd+Q90gmZuv6HLcFkO/LSBSZ7iZDSodVWQk
c1Wnhldu1xugYTaaE0AgULwZsm7T25CrNN8HNwquD1G2v4BcAZQUuDzz4rrKisGiQLfYuOk/p/qj
p7imFJ9fX1NDxYvBrPD5VM+A2qK+/nG4Kt5aS6IXjg+ufbVEtDHbfuoGElpO7W4aQEv3NlSfFFZk
6wH/urRBLyxz63xHy2K8PIRGQpPv83k3VAezOaAQeH0tpFaA2wc2e1GSXo/FcLvByPvSDAUSAyNx
ji43ocStNQGKWSr3vGSHVtUFJK7Rl4KbkCz3+/neToGIHtHNbobNRGJ0BgzQknG+VF35FcL1xM+p
F/s1Hs7Xhyg7USjNgvoYTMGLaO25VZ5ZMWCmIwH0XNxWwGm6Ai0DJP0OweRh0yXlG/GQqe9yT8XB
I9uJQNst3WgOMCDrWxKdZxk4SWIS6l33wrh3m81ccRPLbjwk5KADvqiNAz59PrgiGaucuYyERXOA
vJIfaUHHvl6fQNmyLVhT1M49ALXWT0cQ1wAX4JUAOcXIKvjGwN+5B045s6DFLxPSWYcc7J5BVEI9
5bpl6ehwlWO/4N67KN2CBM4mQscZMJqx/ybcevzsCpoHwhxUQr1SU7+BVqhHg3p5dSvlM51MR6us
MMrK+8Tlh8xgN1GZKjK10i3x18w6h48C/lgLVsMM31fFJhOK4EQ+DOwDNON4wKOtjpiROk05Unx/
ru+r6aaLvrvG6z8sCqRd8U5D1wHQwudbztWKpClRWw37sv5sW8PBS6L/qs79v5n5jcE5uWdn1Lmi
oaYE9zipgtJk3m7CjY+kBaOK54B00v6O6HdO9cQUo3o3s8IloUAPrM2QYkp8hyo87TLza+cHuNz/
pu133eXESIP0daJPMaDVCa1MHy9Q7cCd0tpOTZdtdA4cz0CU0CvZ0JCjw7MQvdnQaln5hxnaBQs+
3Qp1vtWsA4vv00yRUpGaABYJFnChAxR1vh9ENyXWyHXgl+f8bYiqB5LzrQ1VsI9vOyDf/5hZbrKT
+aNGzJldEiucNF69ZImVBDbn2tdhNjqVKVOyVmjoRQYHLhUNCqun+2jonBAW2yGURS2/T6x+16RJ
s6kcO+/8JE7LOz5P064sqjJwm4huhNDGTQPJTBzsCYDnrM0OLdQ6t2Ns2J0/QEJ333RjuTFLvblx
odbmp7Qd/NnpkhtaVo8perM/6WmdQRTIjg4x2o12OqhDg6nsIIWOfpKJGnDvNX2PGlIWvj230WYY
SuojIMl9bxi6zcDM+KfGTcBQS/2brenaG16M5lZjU3PXTCOCYRQR0aRvoVMYCXQD0oo6ebaj2PDT
hCWBVfTtsbbLZKf3kSppJfF9QO9jWlGcALpo/bDXMjPOYgcwQGFspwBU59c3iCSUwefRuwBCLgv+
b+WXapDGA4E32mHV3OnssSxvm/qQcFUjsXQUiF4g9YuczsVbOxMVuLliYoc52UCNSOiK595yXFZ+
AvrBC54YDwDAb1f7vK+aNKuGxg65eHDa1xl98snHI+Ql0wa02lKfAUPn+VGqWtSeIHYFE9azeden
H49JQCMCUIyHJOhl5/MUC26OEbfDlv2oBnsDwuzAmBVjkKw2vClaGYCExFStY6uySsbGagHK93Qv
IAREXlqNlloQXGTeP9ypp6ZWK8JiZlXewOww9sBWcl8jiaHicZZdDsjnAp4Icga0Nq/2bp56c5o7
uLbLvr1b0tOijGJI0dmfit61doWtYqCU7OJFvw1FQh0EQhfEKJ3Vxk2nWSQEbu6740w7IMk+ntA/
M7GaNi+Jo77PCUJTwwgmw37yRuOwoBivH3tZdLrwsbtgjIJQ5MUNV2ajVnQOARcx/9wa4mau5z3l
FtD+TAQtWPr8PFPh/qXTB9eJhKvlLTyG5ydo1mIz6xO8KSh/giyM3SnmTvJ9D5W830zzeLasC3oQ
+LWzjgoSThQtl27i11Gi2NWSA4SXyVIjhmCUh5v1fAjlGHVaOSLooa73Hput/twRLrZcaNbWGgyq
eM5KR4RqKYAQeABe6PkNbdOPXY/mLYek28i0g6pXuB3pgE4sLL/gJEAYtHz2hhwWOhY9FbZ36DR2
W3fzxukKVZgtHQ2kO0BIg3czetDPbXla2c1L+B06vV852jayjd31bS27BvCk+5+F9UMB2nrIw5h4
+kxp9D2mwBSPg/jijvBy/2AIvd9AdyOiv2i+hdTXUOdRRMKhFT+1yGC+OxPmc7NWWVomZX2zwVX/
sbRaIIGG1tmcsOO0tzbdWp8X+QRn06UB+Kjn6eOoGxAlLeIJKImjert43JPdAGFsNOfMCLetpv1s
pdnW5QWg667itnYkoSJs6A4QHdCyv+AVscy5bhM6mGE76rk/6RwgZovbaAFtujBpbTsoyk73vWYm
TyRpuhdbHyefIOhvfVqnox9RpyL+yOP6Pw58H1AaUb8z7XZ8y92Rghi4ce+IqJsjdbXyBUSa2caI
I/GMdctu+QzfaoGXejORih3aPgIPTDRxvjMjq7iNMtQIfUeA18dhFj3wuq0/gUUqv/XiiAVTdpjb
7lijwdONAzcPQDewj6F9N0LZT9uMcRQU1L1N48q6RzyIJDcXdaCDW+eJQeJyU2p6fWu4vf1oN278
C3Gwu7W9tNnV6TDv0mqYQGje2Z/FgMC3o1WyQVTl/JpKJ/G9MjV9U3RaYFnNuCWRm+8Amk6exoSQ
Gy8y66Dt9VmxXDIfYTsLYgGpR51ay2Vysiusak4rdC6hWwKQ9qcqDop0G1w/T1ITaGNwDSRxQYq1
/P3ERBPVzIKglx3SaOtA3zPB/cDT9158v25HdprAJPLHzmqDO6KOGdoy7JClr0xsWbOFFmOWDptk
hPiraFEoUOXvZD7p1ORq9gC/IGUJBoTQG3YAH9J5F6tUReWz5+poiAW7ITJa57NX2chojV6P2FHH
kyepkPZm5DAP6VfNUjE/y5z4wiWGWBi3OAB657Y0UU5936RwseaNWf+MC6F48qsMrK7YfOCkzQQM
6EMQ3dBpd30HSD+PEgHyqeifuCAB6KkleGyWBBjd6ldH+k9dqeIZkMSleFBByRwIn2WnrV4Kc8WN
0ROGiYdwdACTuNCdQ1m8TvWjpqvgmLKuKhiDHAMIR5fO19V0lf0E9ZacIw1jtlsExC+gENqBV24P
QMfB6PpPKYS/LcrjDVBXL9fn8neYuL6cgOeiFOqsyJ2tCWXGtskA/kO0SqqsRreNddsyd2/iOkyh
4z43me0bmUAHpqt9NUeb+syL98gEjD6PwSih+DXL1rv4NWgoQscKyB4RBJxvTZN1HZtxL4Q0u6mB
3IrsyhfxD4+0QQR9MtPIAvb/SPvS5rhxZNu/MtHfOZcE9xu3J+KRrE1rlSzZLX9hSLaaK8ANXMBf
fw91p8dVKEbxSR3R0WG7JGQBSCQSmSdPlreJ+npZ7twBN6aSw8mznaJ7p2KVgppapQmyp841GXcR
v2q6hXt5TmmPRUjmsey0cjT7gYAW64nf5smCE7g0vLRwI1y9SndxHcftH7r9x8ejt8iJ/lofyQCa
Val1KPgle/LVHHhgRXpweQOWvr5k/nSjzYXgEECHraVWHt4ZCzZpzsAaeJnDOUIrV0euu9aKzDUU
oOyBSGgtr0+oseFCQ2scVQFNpMM/QQQ/QVFBWIuHkgbagVOVqqg91mwkBAkKM4hHgeOi+l22urxu
c7MCUmRqAILwEvh9TqXQCFduiYzdPtGYV2sPjnNL2fcse/x7YqTtCUU1DrqAmE4DQpg86PbdgPel
FsULBmDO7k7BGRQuoR7/7BoElzOz46Qk+xT9fEUFrFqroVEXCAGLEZYgNDeXJzandyhjwjMQVXIo
LJUmlkUF1dwSejcQv09Sz4C5+1sS3kvOj9wiWit2K4RK9mb3ZeBPAKh/ZnwkzsFG54IfRdIzxzQS
OA86Tg7jwWAmd02aLqQJ5lC/uJwI6tYM0C6dsauB2rThbdVoe5FY5mM4uNHKLgr1KR/qPihKK/uq
mbYVqKVRPnaKiHasJMJPSRsGlCLiWsdJ/cQq1b0FcWTydHkB5lQG0ULUu+E9Ct9JWoB67PSoT0dt
H+vZJnGpE6ikvSVhPXhpSa95vZjOnVMaXJa4oFCPZJzl8RFnzgRQq1AaFCOtebu9PKHZ4adGOBMV
wdSP4PRMOxSkC0od4w5kKCmwX+NsyRbOLRlIWfH9LSQWzposUNvlRmKHZK8M+7T4rkWOXwIwPhpX
bf8J0m5UI/6SRU5nI6jdlJYaYTaxj/Yv25xmC+s17z8diZByPXXPBgFYPNnXzkgRCy2KW6UiIdbO
JCAmE+ra5Ixti1SUAJagQF2b8ggf3zSow1/+uwy+ADw6Fcg2mPtM1dB9LVn1bMEGT9suu0Y4geir
hvc2MFjTph4ZEqLhnBf6iEcI+rMaxcOEmUbX5svTeHf3zqQASY/sPaipEF48ldIMdpVTB5QIWs+s
e87s3hvAMWB6RBnb0jP79kfUlWw7huroUWFFftKnV5l52+sGaMb73Ah9q6LmXeQqoPskXWj4CFDV
lVcILYURpPp9g+z2CoSZyB4lolllILDgXqghZgFjYf0Qqh3vxrjDnSlElqzFYFl/lCpoeyPqCt80
RLHq9Io8lF3aeREp696zi/DOhe0u29KPoo3CN7mttm+xKNMDGZOfxKyjrzHT2MrsBuYXpV54Ti7y
a5i7zOvHol+TYew8F8diq4Zp/np5XefONAqYJxI5IAfh6J8uq563Ni/KzNqn/MpxrxADuTz+nHKg
LoNMuW9kUeTx007rB2bgfR/isVI3CuCp1i5Fh/rLYmancSRm+vxIB3Ot0HliQgfVym+NoCsXXnZL
05BM30jqLGIE45tIz3R3Jjm0S1yqkwKfKrgGRAVKRnCNocpOrkXSlIH3eQ4Wk1yP7J3bAgETAy8q
RnAS5NwZrpOhb4O67M3V5bU7nxsEg2ME3BVTlbHMkZ6bg6OBp9kEswmeNWhLb6UrGN3LQs436FSI
tEFjToFNziEkrTeU+pGzsEFL40sb5CQl1cNpfPXPrv6SNV8uf/2ZKq7p+yO4jAg9ophyGMS08goL
mJoAC3SbQjX8vlK8sLbhojf8hvb6hgyG6oHqHe3iO/aqjEsZqXOPGpJRPo9wrT0lpiQzCz4QpU17
y9irdbnT8WTwRELXNaNfwoovqMT5aqIcDn47QjAIeSONc3qciApM2Fjaxt4y1mX1JVwqpj+fy+n4
5HR8u+iHzLBBDhOLG/yngDmPrN0kuLxpS7OQbFtsjIbOp1lQy2cP7RLs+PzcTJNAaxFEA4DNfQ9E
H9mcAZBZwEIxiZF7CH9w9hRXC6dmVoQ5EWbByQVYTtJqmrZuX0Gx9mKMTC8nQ47iOcRw9Xhzealm
NwSkq4CtAQeK9+HphiglnjEmUHl7F4SsD3puJuuuD9OXMYqix6oeP8EDBr8YmFN0e4eOyV4J+hMM
nIoa9jR8NG/1/vnydGZ3/mh4SX91k6udM2B4TfO0a7KUf54dHn4IkBNTmM+RfBFjFG5hGoW5B7jf
qLfpUs3S/PioDEOzXQekpZLiEouVyAvh0hRXhQIEZvT2ieUBGfVf40/yjzS3IYKpCsf4JurVb91i
IbM4q7VHw0vKxFVO+nq687tvjvBMdZMvcRPNSQBvIowTwtJwXyRbCOesCccRR690dqW20cts05bl
wpmY24VjIdIup6EwI1OHEItdV342LISuZucwcVdPPcVB4ysNjxRQGDtWae51554UNw3xhbH6+D5P
sBjwLiNxDVmn+6w2JahWe8fE+2MHn7b4zAymNgRoIY+ovYzvCcGxBDhtae1VFojkKSnuxuETft1E
fgArO5WYyzlxdGUwhWbAPUWDqW5tcKde9X1dbC+v05z1g+MzQaHBMHqGWMAbnuLidUGHFqEXgWLE
tyDY26hRewMkb/AJWUDlITiG6Dbifad7og8CjQOB29srnVP7oC2mV4kW1psx74A+I3qsHy4LPFdj
gKzReQBhUoIOgoZ0VvokQ2ORket73uwSZ7t0yZ6r8YThnvQLUzrnpwL7f2zQuDD2g977aBoRpJG2
dselzM0U75K94yMxct1WQlXwYY4lPAYl5/amMkO613uNfR1iRvZRQjLg8XKe7MaiFCDZH+KnTywj
EvIquvwA/Cz39muoEoNCDOn/EHEcNvisEQuaMbtRRxIkp6hTuhgRI1vfx48i2eZk9/cmIF0qIf9r
AumYekPp52yJoXrSpLM9OprANMGja6UoAXZWRwvAHxL7ebXWGjymt8YLmk9/2CxA6eAUORMF3uSl
nkoqRZHFrMNbyXRfnV2sfb+8VDNxRYyPIAyi8mCyPU/kUSSl38lyQ/LY8q8gRUXFPpg9PSuiPhUC
lV6jlyCTnyK122nr1oq9u/TjEVp8i3fkOMiFJo6P01lSYYqqjpF6HX8wA87lw+VZzukbAIfIu4Oj
BAW+0iJGbpXQsGXmflD3SvpN+zgkB9mFqRQCcDZccvLtk/WNnTa4PPY94q6gIFnQ5+l+lLQNdDRA
UpvO5CPJNIhFZaInq43GqAkiO7n+Om6V76jb8XID3ba6pfj/jJkDxzWqnfHyQpxEvoiUmpk5ySoX
HKNhUIYb5pTrPlQ+rtdYKuQXpvsUro10OaiiNEAlhr4POrhFkVboPx4NBFsLAI0w1yBtwUPyVKWq
WNPLtlDogVZff4jq8bJGzSzShP+cUD6EgI9Tcmk4AIZ6xgQ76KhF6QKmf3e7BREzSnsiYronjm0M
pWlk9hBhrhXcAPUCj8iMCQMsfwIQQnPxOpE2wOEMdOtOSw9O0u3QDMM3tD0oEBHe99VxfXm1lmRJ
9j4fEnTWVDt6UOJVQjAdX3mx0T9T/3JZzlzs4mRSkuXXwMGraJzTQ1v8wJHyGlTJ6tVtIqIrC3U1
UQ50WSfKCdnkNZ27xNY9s2Wog8ehmYKMqLmSzdggUCAQNfRgm/elZ7cLWzY/vaPxJa0bjJQWJa/p
Qa3WZvhEnBuzAunSdmrDx+NdaazM5NaIFh45s7NC9ch7DhVegaSIeJwADIZ6h0PcX5Uru1oYflY5
JvAsAZINj8zpqB3puaslektSRg+pcttZIzIUj2mLAn908huiDyMAUMOBRziQhQCfgx7+VFZdaFUZ
5aCKooOvtqpnxu2CXZsxDLhFEU+C+4k6ABlNXdcAvCaDg4ME/iON39YImSjG82U9nxOCZ/GUHpg6
LRnSNHK17nq09coPceenmp8lwbh0pS2JmJTiaFfKxKxFCj7ZA7hFg7R/QjuJGimIy/M4f42glcTR
PKStzyqV0YpiHmEemI4HOKbZrOFcX5Yyp2DHUqZvcTSVyqFDFgojP/Si9YvsZzO4SFn8SNKN5Sxs
zOwJPZYlWQBVuFWpJJDljBUKadSVApAk2r94oivf4lasudO+kKgKIlfslRy1L39vrpKFsMGc4xqp
lR9Ek/gZwjU1vynrTVRtjXTBqM9unmE4tjO1jkCe6nRZ8wTVn6TH5g0GMJz6XW37vbY2rQUxc9YH
NNd/iZF9N4qEh4YMARQxJp6bVh4nC7n1WVU34QSDGPY9T3o6kYQoMY0rgjUbvnOw8gjnlSzVbc8u
1pGM6fMjHdSpyzMOgOyBxUFi+ylSaiDsWrogZmZiq2hog2cbAIxnFbl6UxVgHM/zQwc8oY0Gt2x8
dOMPx0LgQh8JkSwDuGBUFYW3Oaqc7rLk50CuiiU4/Uw6+VSGZBgYIpoAMsAdKfnGsm9U14Of1Wjr
GDBe99qxn5slEuW5k4tpAYKHjuLgb5D5tupcZ3VWldAzZEJBD1GEVzy6ZkhSttarZT9zdauogRqv
Lh/Y6ZRIvv2JWMk1SnMltcMIYhvAn0ZoOFKhg0+E17crTlAtt+Tez2ginhLwXKfnK24Q6e7ITDfT
EGfPDiQPYCOAuk5H31pq3jnzZDmRIikJd8qkCYWVHRC/J2JnG7umf6ndMkjAQtSMr5cXcVbvkdZV
wdQG4g05idPZVl0VqZIdGPlTU5+04q4vFjyHJRHSPrG+0HKzgIiiXrfJj5Su1KVWeLOqcDQLaWeA
1WlobuNg4cmx1dh3I/3qou9G2f002bc8vWLhgue1NCdpkwbhdCj9TPODWtirsnxpmh1T+4UbaVYI
OnkBRTOldmQuCUXrOhE6A6yrec3CTYfUIbM/M5EjGdJEaN40GW9HWNfcR70NLwK0h/q4iuGpitcF
WEMwEem2Y1qWOABhZIchfsgZWHC+9B/HnyMgi+AE6qEQCD4D3oJIi6BlWJsdXAXUEDtSbYvuPhyW
kPTTYsgWB4gjBEMQJp1Kmk+vIiWLOmBcuuxgdn7Vban68ImVOhpfuuoyt5wKyKbxh29d/KwUbw5f
QNrO6dTxFCQvKyG0N/tUZHitBml7R5PgE8z92IyjWUiOlNWg80RB++wwNqvI1Tw92/FkyRbPzAOh
/qkJEYLu57lB3RIaBZqkOjAH5FxCDUrnuiJLgIQ5KUi7OBMVCMDl8s1GrdaKQrOpDhq/qrStUe1E
vHAAZy4VOGjvyArdQoxKMl2dEpZodNDUUN0u0I1txnOQO/6Mxeaybs3KcZFJBUx/gmFJGx8rfTUU
DCUAhlt7XLiek7ToqCG8RvnjsqS5RUMjOgAhwGzmoIHj6SlBXpWmYavWh4plQZm+JIDdc0YWjOOc
owMu2V9ipIWrBkacmPeYkFYGcZqiYLkABU7nR/oqE+2Wxo7XV7onqm9/b36SyRS10o9CGetDPmZ+
b91Rg3hsKRA/u4igoAPvGW7ls15OdmVGVjFiu+puuOqSfjMOT2H9cX8U72zk5qbuoGCJkSyzwXnp
GBavD8VXVUXU5RCi8unyYs2YTPSMQFx3ChvAvZDUDrgR3R1sqHefiZ1r5gEq3hb8iyURkr2Bt6S3
iQsRGgUZeDT8JMDeXZ7FzG4g6+ciFY4rDKBTSdfGhLTUKePqINJ8Wzf0johqbThL4aL3cLR0wZzI
kVQrzwnQhnhRHfI8E1cAmv+sOxt0bgXVbzI70XYAqxAfKDZ7Jcw+9LLQdm65Yb/pnWoeqkg1t2Xc
d09jBArOVGFoSVgZ6aq37DelTFv0n0GLg1otu2tjpPmuNqK3tEVQbzSUR6uqDL/RU+Y3g/M16TrY
VNv4MqqpvlEq292WrhI+joVKbp0ozr8aGkt8q3GJ15sCBS6CJL7egh3HrsLQ02o1QYCldX3mjsU2
tli9rmLWg3jLMbaCVuOadebgwzGItsQq9QBJhgINC5L4sUizZjdSovpxrxlfXSPnK7CH2I/AITZ4
1Kjtt65irR9aVruK4trFp656H4Mz+9rRSlCbO1r0zVUjC1WKos88A2VWAFdPf4xSI18VySourtDN
LLtCPY0J9iq3va8Lg11leQXeDnRO8gY7RZBrIMomySzVt0WdBIIRUAfmFehsWsNZXdaxGQONE+g6
SFkhdQCSxlOzqVV8KMoqLg528dxl9804eBVeTUuu8pIYyToPJZiYMxoV0+1MqRdntzHA7sX68mTe
42iyJuMZA18JSMWpPfXpbEQcRQq0pDhQY7S3oZGhXSDS1j6rWOqZ+qBsRjNRAlIxgHO7KvEcMlBv
SCztils1P6ScJludt8kNRc8Wv43V8XqweLYa0UzjgVM99YdSN/xEqMA76m0dkIjnfuE0w9PATXfD
kn70SFVhJ6vypeTJW9eydNMPbrtSVDAyRpUT+bVrVqh2RUO8UiAbjCyR4+WUMF/Dk8nTSH8wQi48
xmrHa2gXL4Slp1WQV+nYrkx25yi2YUUsHdFavjpU6RuLVikYYVSQ2pb9LnaXPKaZdyUCq+/dMGGN
z8CJkd1oapWG5YEARWKJQ6V805HkBdXDLnVvtI9TZoFcHIACE31fZ1jjStcYEyT8ikNaw9PUkruU
L3ELzRh+iAAkAzRj8DjPgG9jjn6GdlYe+mrsUNqaKmvOUidYUOWZPcLjZaLbsHE25RssrZMiARC8
ONS7NLrBUv294aXbSzRxVA6JguHNlxuXvV4efe60I62CVCRQ1dOj5VTB4kRTWrUFG3jUcDS3sQvq
gUa39opQuUEMcmGp5tQZvQJRVA9GFHgOkjobuGISpY8hrUgRkdlmdeRxFV5F6it8KWM0LwwEesjr
2oAJSneykTC9yeu8PLAKje+fTDj/kYsCiqr2Gmexv8qU55ZPKjC1/5Em3cyKM0SOYkFaj3r4OBy9
SAm48+xUh8j6UtHnSG28jr5c3r25I4vqu+n9MW2eHJzR4h58A71bHAyG3kHdrm6pFxqKz4dtMmyo
VfuX5c25OUdXkOwPipDYoyZCdmjGaKWImyEESmOpOHlBiAzL4FHNW2WAkLhRr40o3fWKdluF42Ix
iLxjAEOg8SE61OMFB9dNUn1ANky1MdwSfKV10LncZ5xvaoSPL6/ZmRpOYtBIAS9eEHGc+dAIA4WO
kSVof2iVXtbeOzFeWFe1QFbYfrws6uwwQxSwsMj7o7kwbJHkrtsWEuchmlrvwcYRAQWW7ViseGnn
7uJ8iQboTPUmWToaOiIoDT9Tvr/x73GZVAzTQgV1GfR0FVHkg9cdeo0mC7fgdHZOzta7LCg5yv3Q
Jk+OcwkrrTojyqq9w5/UChxp+if2CITI/xEgHd4xBiXLGKbVfmiUwOmutfTZQFkVGiLpm8tbNKcN
x5IkCwjPt1BDFctmfsn6oMRjtFiH7W4cFlRhVg7gLOibixccDMSpXa/CTtBIxNU+0msksHt1m+Qh
KpvZfjTItTvGC/JmVc8GiwS8OQdvDEmeYsW5WnSYV6z/YOoPTS083r5q0Y/Ly3emdXjvThBLAiAi
AnnyjV5x1DSgXDvfj5pzY6OBGahEwIX4pQ/bTZwr16nuLJg8wGZk7YNMe2JtRioO3YFlHDWaMoix
xPz2JB20tVZbml80CMQUlg2yzy6yVkrOIj9uQ7YLhQ0fU9TFN4eG3XWf9mmggFPoCsQqydqg0Rh0
RoJCgsxofN3N0zXeotyv1Q6fuh2Y55gdGE3+LYt6kCXEloKWaU4HFj9FB2A/JV+60o5Wzdhwzwnr
ftUZfXXlVAoeIKFCvHYQ2kZYneWNPGY3YlSUFUmS9o6n1H7O1VxZpWAfE5yjpTMUvczWjZbjPcTR
EfRLMdxoffZQF/buW7waY2vn2JWfPyg7Je8PlkJ2SUfyFbjXx1U5dmAd1KaoQI9SnJaY1E/UEokW
HG20jMH3HYYoDZI+CX0nB9vh0KB4Ii2F6hGSa35Mi8azFUffpIIKvxv7J11ReKBUuhVQtynXTTe2
mBFq5RNem34FvM2GpNFjxkZrnSij4xe8AXlFG/a+qkVvNs/Ryk6wfKUUHHFkqis+BWsUmPbCeq10
AKyQAR+YrZIGTSwKT+i17pUlPIIBndm3heq+FYnFvIoKY60PJRJjjhHv+hTNaeooNNBYRCdeFbZg
i8w1gd7Xeb1WDRF7MUmIP5hIoqkdUL9KlZiew9Azp2zH0NNNzDC1CuJnVp4HDF/5D9M246uWon15
3brtGvQ4yj3CI3Hkhc74TVWTNEZPcGvYNC6vkRGxumsXXaBwtCzdS9PR2KaiblbIu4FeucjTZN9U
+g8xmOqzw02+q1KQxsQ9YvaDpi+R17/jfU9MMtpYajD7KCbCyQA6/NS+jGFehh1KlPZxU9+YQ+WB
yPVQds+Nad2gtYmXFsqhtPRrO70rbRBd0w0P+YOoNqoKnos+X9FE96iVQgPCW1q7QdrgAQiSVhaD
PbNMvFFkQZ9GHt7WnjM8t/Rnr6lebwz+CPPCrsouWrXoOQ7fIMruot6Egcs9I3yMqm4VVvckRjvY
ZpPgxVQa5oM2NNvLpujMwk4rgJwFQnAWArOq9E5mIk/qMR3Yvil/6pz7tGOrcHyN4jtlsfz2zCWS
ZEn3k83Rl1Sze7YHmJwAW4OG7In4cKm9JES6mmLFQGFoASGN+c3OvzT28+UFm77kmcocLdh0hRy9
ZVWuJTBzGB/xK69NXtylO29JwLRjRwKsmDYhQaHoPoZRGlEsG1yewNkdJy2QpPOmAcpxu8MEhhpO
wkOBLmj1Y2Mu6NXSXktOXM7A89wKnKzWDv2Slx66KgSNsvDuW5DyHjw/WquSjb1FFcwlq/ymeuiq
r6Gx4LUtLNc7KuBIhM5NhBVHiKj+1BwvK26UNiBLFZtLQqRT6NhZgebo2PM89BJ9rSX3ee1bHybQ
Od35s/AuZei21rdsr7S+mfpG4YFi/rJynaPFJRnSvlcubc04VRlqW1VjlRkK4qywsrgxHX3lWA1a
2tgEtES2ig7eg2KCsA2Xb8HyfMWa5qXK6A8tdv5AMH3JMEySzw4uuhABv0FALqtJes804eaG1WAj
qf0U1eAW7VeD8Qz/AhTKvpvGvt4vhOxn1dNFxgE4CkTUZfdVtGNJmihjE9taS9aols3fFtZbP58V
0rTAwhBgvwEnlKwFkNEOJ4OV7W1R7Rx+TaJ1H90gluMzICQLtm7qP8z6qU9vaHttDe0CvfacsQLD
l4py6angRY4aFQ5oHbqG0H1o71s98Tq01bk8wyUJ0ra12YAwRIfWBLke1KPPP5y5gcIez0BSWPh5
4CJEYTnaEXbBOCqeVmwuz2DucB9JkMllBqfgOddVuo/IVYw8QhWDxF3VA5TpL5j2OX07liQ9Xxqh
d4OO3DcKg8ZVQayVYaK9JVkCbMxPCCEHG76DrcnVBqnqVGZn6XTfNuuqO0TmNkVZ/hIl/awUxFWB
VEPbqDMKWLWlPFMiO9+nILwnxUs9PBTqz1Y8XN6dWf0CEhvt29AwCW23Tq9bYbOeZ4BH78c/lNTv
hs+oLwwAXntoy2IYk/ij68MIo6YZAbrct9GXlN1BGRcEzO35sQsrGQDV6LXaDTncBXfTO+DrX6n1
ggLPigAnFwoBQE15FpBB9JuELNbYvo99p/CVwSvUT2gumncgTzqlHc/iMNQondJ24S5E4d1ID6X+
XJOFLPDcRh+LkAzJwFWhZN3k6ydBhvzWErB2dpWgqYg+A+B4Ft6hxRi3hhuxPaiWvD4sPcPlMCYf
BudMFywwITC2oH45o8bgldFmtpKyPdBGq3LY6RZbuMPfSdzPbsojEdKRaNoIt2ebsD1ib1bQ1JbY
OY1heDXhbYC8a7zRBXvqGc4LH8v+FjyudGuKvglIWoOhV6SON2rxdztjrjeaCA9VTYzUUx7l/pho
aNJZDckK8QhrZfdInQ5OKAK7R9dUNPHDw1GzP1xELi3adIsencIBdZkJpLN9UWNvmvu2+ShC+F0A
onoGHq4o4pduEbvL8iGzHbpPzRcuMrRt3KkkX9iYWQ1Ghfe/hcjebocMIUq9IWTUMs2zFNThREb3
KSFoAD31dsJBlOwJq1v4E0XMEBHtvHsVdbiX7e30++fK9Wt86RimYcjTsoFPhNdxxDaDsw6Dvr3S
ni+LmV+rX2KkDVH1sC/aCNNo6WuY3pjun5fHP+9E/77j/xHgSBWDLCv6SjSou8rC4hrFg0FmjKtR
Tx9opQXmkK9A3XWVhartk3FYxRbiYEaxuvwlZk0OcCf/3ivZv7T1lrdhierfvLpHi1pPhE+9uZQT
ml1JoN6RW0CiAXQrp2cnjIABEhZjoKdAdA+BCN1c4t6enceRiMkVODqeRp4RmOaa7VUEt4ah9UL7
CjZuQfOWpEiabadxx8sOEwGPiA+uGB+9o0Aovb68J0vLJek3iYQZkrjEco0BHJf+wz3RJr07WitJ
sV0weoPKumB7NnzL3Byh0yu3eMyW2mrNeV9HYmRSEuZQWHZwc+8zhIKGgnhjBOJF8jron3hBHAuS
fFZkGZSqNzCfWg+xG8lNNSo/Lm/Jwsab0n2WhICiNCXmUmvlqsvgrgLkQlNnIcU9L+bXA1O6ZCjE
UNLjgakVtyPqo3PyqCWHy1OZ35ZfMibtOzopVtZzPRwrtu+I5aX8VlFsP8oFeiIs4Sjm9fiXpGm2
R5ISbkWliDGbcHxOVeUbHxHTvTyZJRHSsY9stxZKCxGFGHtPqcsHXtjbyzLmN+XXE1za+0gdk0Zo
OPQNuh39jOs1X6LlmNsSgvgxEH42yq9lNqyQDVGREShwpm1CMLeT5M5lqwg9ES7PZF7ORBQEPnCk
jiTzVbp95FrMwUyQNWlb6nOrA1/fTflhlmJYGIK65b8ESRasMhTemqUFC6be1HbjMxF9wsc4liDZ
sEEgEIHeULDE5hX6DeRL7TzmNv1ofPnFHdZqTxiYg/bc/qGSb3p1XXcLejUtguzGHIuQzBZJNFoi
GYXjUaw7iqhW5d40sPet8oxXpl+1Py/v/txZIeAQQHJy6mLmSGdlRO6is5Gb23fdNxPcyAb7flnA
nF8GzxIkC+gbBSoJSb3cjisJdWmBhjjAzZibLn6Juyxo3VcGNM1lWbOLh5wu4H9gZkVJ1alt6Xt0
iU1NPCiJfZ02gZl4yku00V8IWSgDmF21I0HT50dGTE/Ssk8JBDm1B/9oGFefmIgF7vkJRHAOzUJ2
phrdwqJ7kJUGoR75ebln7FXYva/0WyX+elnc7HSmRnbovApiMluyychZZ1rBXMR3kO+Lnuz85+Xx
Z3XgaHxJyTJqoTcEm/xJZK4UHy7S4K6z6r5cYsSePaBHgiRlM1pUhSYmJlIkwiuiB1VhXrGEOlwS
ItkxkjjonGpDSC3qJ/RSuEPjIl8Dm/jlRZuM1ZklQIkruOIQ5T2jiwvRM0+rdIrYvUjXGdKsxU91
pOvKLsDCT/3GZCuRhQtCZy+DI6HSTsVWWtekmyLLLngDaSCioNRZYOpNcHl2s4uIug10pkWXBfz/
9ATVrtuF3aThXLszGyQFN0m7cEhn54KSDcT4QKh8hjwcDF7wUtXoniExELo3dcW9hN47zuPlqcye
niM5kj64VgpPqRB0Xyr+t6xcWKj50VFwYoIiC5WT0tlUIxG2TtRi9Eq7GQzxqDhiwVWe3QtwLPwl
Qtr0PgFsrYo53v9/kPiLyW9Sa2ErliRI51LtRGWOJSRk0QEt8rr2xgkXwnDzIjALgK5A6iLjUFo7
TYxC6ei+c1/V9GsPxDr/9pmN/iVi2qojq4/OJsB9ohHwvteuMvpSdgvBnrkTj0oSQ7XQnAV4Rcmn
VGI1t5wIfqvg6s5qek+MbuBqX4X5Z9GDm+jObD/z6jsWKR1DhJAVnhK8kJOoutGqOqAAiYCr9qoe
0qfLqze3QfBmARXCeTzvNRwVGkcxxgjnLAG0pHrRG91DzvOykLnTggItFZgk4O7O2/TqDXpPF1hC
B4hjtbR2kcOWvIxZGciKAW83tbiWPRoratssD6t8n3lk3Cyi7eaGR++IqWU4khNn7Ug47QgeSTEF
79aj2d6ThcM+N/wUcQGRuAYiUhkj1lGnA5If56TJPTp46ED+8R04Hl8yJspQ5mkewRqa+dphHuBC
Hxsf9f9or4lEq4vG7Wi3KR0SeJFaE1s9vwVJnWc7r0W3VBgv3xuyBOlM6CnoHLVy4LdZv1XLO8t9
qm+ypd4TmrwPkILHFlD32AQCYLTk6A+KK1y9T/ht1Wv3pIzWIoweNZ1t8uyFRl+cON3n7hS51q4U
5aupPwPuFXstzRZu/LOA4/RFDPj/+DJIIxG5V0mOvtbaYDvtbVi5B6q6L5yFrZcloeG1WbpRibUb
DGMLTqiNXamvepzFaMNrLTV/lI3f+9dAKhtsP/g+MOGnxtVp3AoQHnwNDe21XNvddI0RB1z0T0MZ
A7qUIe3vmDT29BFt2y7r1DtN2rGvhcMwFYm7ALkaaB8uF6pGoLVG1Wdb347AKm/CrqVXdsNAoeMI
307CjWIpX0Hf69yWorkKU/N7rXdvBprXaUP71EVANCVu+EV1EgDMCVXvQo3X6xr52VUo+occvaSC
HJz6QOqNQZ0ou9gcvXgY1oU9XunueIfrzLebMMjbBHmKgW1ai09/4J4h3OtqLAoPnV7eUJh6Y3Za
GqBgL/WdKFmPpblJALTsMqSemipaq6m6cwmuCrX9Qokd+4qdv0Zamy0s2bn6whmBZwUILXpXoWb8
dLvcNhx1Z8zr2+Yrja706P8QDv/1Y/jv6K3Y/9/aN//6H/z9B8gi6ySKufTXf31/Y3XC/mf6nf/8
zOlv/Os2+VEXTfEnl3/q5Jcw8L8FBy/85eQvK8YTLg7tWy0e3po25+8C8BWnn/z//fAfb++jPIry
7ffffhQt49NoUVKw3/790e7n779hBf/rePR/f3T3QvFb/y+P3urkRfr5t5eG//6bpv3TBRkmFtuA
6UO1Kbyn/m36RHH+aaFTCDgacVWA/At91n/7BytqHv/+m27/E3ctQjpQ6KkQVsWBaop2+khz/jk1
TEECHDcYGgJaxm9/fbGTnfm1U/9gcDCLhPHm998AB8Fe/zo9U5myBR2YqNwmuhzY5lNdwN6GNc2S
q6JXqih7rFE3YNx26mBmneYNAqCzJHDKUKuph/wJ+1/qrmTJUl27/oo/wLwQILqhgdNl31VVZk0U
WU2CEAIkoQa+3uvYL8JhR3jgoeMO7uBW3dOhrb3XXo0aTl21iwCDenzcqKoBQUVr+pBUG/mQm++g
WwP5cbGmLZxJO/k+d2uoCiw6IFdTNRSVndSfQ29j8lwUHUFcmUQeu09+ZqFSbvro9Vj1AmrmJPhQ
70i3p98KPvoCp5Db8JqaKZMg5dvMtWH3mTuUe1Ug1rqcFBLQEubrIR5df9xmsr9uwoi0Tau+e8jF
uvAGZrkyqZHKDs8wh/vnTwfbfXWah4H0FzpASHkX55zkjaMJTu5uhixq47BH/FyUE0MAaBW79X6b
omiMGkqnTIFRv4Yl9A30mHt+LhKbD9/pnChiDqMrfPwaQWFXnoygaXevrPRvY7VU5gxQTVRPivuK
HPp1gggQv3pOjn61+XSG6pbApMut4phMAe9l7GMEsyfTAhxZrXKUrZ3TjNYUYRnnsFRTQDKG3EEP
nrWKT/EGlS50rOnkTjQ1eY4l/Rrl8ljCmM2646qF0TEKD06WPUj0tN1+oyLusKYe1oWSG7ich0uZ
R9mINW+sfwkBWU4DqhRwU3hj9hYOO2vC914d0zHvNiicYVylzU2X0AFkNdrRKbxuiODrniRg3fiI
xRENdVEJKNhxEUFGC7rhpOQDQWMJwdSiE3+UuF5TCFeFWKC7iC2JzmCcF6ALAlQrG5lEaEx8VJbL
Wcapkg18vJU4XpND9wNSOp1ouFEVmDubUf6m23PzoLLSRCdiYWFzcvj/hLNfIXyDbrrat8M4jrFr
WQfmVGMcoruRXoBguaaCEfi3PN9y8Fnm4WMR1Vo2fV4m3/KdIHhqEMXytEdjqRASNq93EdP6futh
3VDj5kkLhKhSkFmvyKlt9wS3WB2PYvq+lq6nF9Iv3VeBsX06bXERSkQmd5TcsSERphmHEGYYB5kx
P+flhu+2Z7KqWjPn0WMewd0TayTP4ybSQzXdZIiSfw9AtpLDyqUmB3gVIXxL05nHdTZ5w45EBvNb
wMU+bnYXzQKPq4ye4gURO02XdBZ6yIlU5hiGKE4a5FLnP2Mw90yN/NGKNFXupwnSr3QTTVky5eps
yPCbFR0HbbeUPWKC5qGjeF99gczfHRjfp8Frvrsgoy9RDmtep0Pc8ZYUyejrXno/Nt0KH4NamzLq
jgqa0Jdqlta2okS04d0cQv8xalXEdaX2FVz4wHl3SBdbfUahKFQrELapjpFGxYSwb9anjExsPhTO
jt+zWcCWUkwGYm2c1v12yo36HEqVdGM9wVMFj5TG99v5A+l36m4E3xU5iInGncL8RnN1zJMw2NNu
q8BqUi1r+QltgaxuIrNLN4LzMsf4F8VZ8wekEpv8zbp5II9s8QZ2bkjFXl0tCjbJFqjJKueDLkfL
Pj2s+AJrOrgOI46Np13f/wkKVQIHa1d708OaPOvaKo+qPYOwiotA22zUJD13FlHeP8zYl9MZUT2K
1pFYjX4NEfICDj1zjN8Wu53Fz14MZbrVS1hW9Sr6tBhb7YbxWnKpU7K74HyieqNelPtWHkKVzLIN
Jt42f4OcTjHObaENtz36G9TvA5toVNwsVc6W72xwOT2Va9xXD4iwW2XrkjUTW817pJS+w2olnZ5L
NlYOfoaV8LaOIBZbLiGJ1+JHwZM1gdMd6hVYkGXEQfEYXFF2f2SEo6UR7LNh17tJF+V11CchPfZ6
QuoydLUCRmjLoEWbeknzmng1LxfERJWf68CTD+eTKHp1LoOIvIJWHSrm3PqnLcj4s98jUba7XwSo
Ji64+JDC1qp/j2VMzHGD1AZhcqDwo8GLiO3b3mZ+fCiXaPPo6lJL36rS6vJA5zwPYOz77jVPbPw2
knhDaFm5mbIJNqDlxSvASK0oVdC1SFJ4jfRrwe5GFjyvxwF+ny28OySukyXxriZTtigcyBnheZoq
8bzQpJenVEM64uYMK6oqUMUvYhh70Ge8wwGzpeLskNg+mJYi3L0QjdYwhG/jjKn0wsYZOuSmv1oe
1CucVj6YHqfyPLgoi2Dth9PTjHxU+mS2DkHQYRVsrEc7QeAJRG7fa79ILDIsi8BP7KcRjs59P48v
/ciHrEV63VUf4kN38iOujkZNukNMSU+VuoC6HL9lEDrRNlZRmt/Hhlpaxw6E31OajvuXLK3K64zp
+CeeYw4rQMMThBvLru8eLUKRYB9dSDbcYC+/3Pt43L5FY5jFccT3KB42B57KAQ4QVb/WhPdw0u57
iu8a4pKxutmlLo+dUvN0SvigkbEwjT38W7trftbrJJIMbuhDT/TjlK+UNLmkPX4W6Fteh3yA4sEr
Gn/ZchhlzSEQgkAJLOHtMNkl0HrQXfE0Dq4cIMSpMnFUoXNvmzQI16QTn17doPOfvYo1q1UGR89m
HbYg6n6f8BsVYYnZoaPwlLt2N3l/EOgBXxb4yK1YD0uJ+lbq8GsHv648JhFLn+Ow2PTGLlM5H2J0
VfnBJaYwt+irgn6s5I6LvE12F9MbVYFG9TlWCt5Wh7WMWcmgqMklJrHB6+GEXQH7vc8ROKCEm+5t
jastvu2KnU8Pq1uU/T2Hwn9RFuMndX2Sjw38OKIe000O7o+lCrR9gkamaoZMQZmi12w5GcR05/C7
gRle03cShoWMbiI6i4zz4li6GZ3fPsGk5jHuUumOZvTwBgfvGoa0a6RMy7hMWpxhLUC4ngKBiGLj
RS3nEbIrIb1VsDfIu89YOgKbLqG1Pnd6jorLWlHxsVylZo/xuBTLSyK3Vb9GfWT0CRsY/VWNZlcH
OiWw5uDebuRG+JKPxwVeB0WDgEOfHzAP5DAtrwwM03g5bNUnnwIU1Wu6xfPTPqQiOfAo0tn7lAoD
vVxJBvuaDeiewU7xUjuxRbDiWNAK9Ke+1Msc7Cmf8TEMzm4El5YYp5D0A88EBGFdau4Quz18dVFG
NjhzIDkNjnfxADKc08kOKfe8Piya7GmtQFIDK38oCliLlGGDhVE144/4EVci1Hc6SdGhD/zqzpLT
e9yw/d6g84FsINrz/sc+CvGM7oqtuKtTG9esYyW5pHiycoQzbfBAcRDdfpSiROBCyOaENQI+uujB
K3TPjbFL+bmwPoUub17pjDD3GSqzfZORq3HB+fvCOf1oJ0Mx9rLYfaJr2cKR9/2YNftG1c8CU+Rb
oXZBGmZV9yxGn4R2zhks9vNY7qbVw7x/oCIC5ndVT+RhKDQ7MhfhJpYpvtdjyvvinfuRWBQmSgf0
Vj7KapuS4SsN1C2nxUkj63mg+nsIqVibwOcA/RqCC5Nj2Wn+1VfoFI4WebuuBpRRlmfo65eu3YuE
/Iqz3C91aZGZ2uhu2l5nOYsJxdqmf4oxKTAAdZ7AITNfNG/GuVOmJgXH/d5pmH41fZ/v5066DiqN
ibrxJEgUc9whQr9vczJNDUnm3IDTMMFwzvaKfq48kL9gv41Y2vPC6sMwDmhTaeQgwxvnq9ixwqDx
TxrH/2lA/1+n7/82sT8uf6fXVf/9u95/Lv8P5vTkSrL83yf11+sM/S//9qX57/82rv/HX/vPgT0t
/wHhH2B1DFpXhDjBQPyfA3uc/wPpJ5iWgeyW1zXrP4f1KEn+AQF8Ao8CEJMIbNExY/9zWo9o/g9A
YteodrhMpjCESf4v4zpWutd5/L/mdVy818cSNq3XqBKIFP4nqZRyk5WZS5Ka4+AkbYf2p86S0aCX
pcVqkfRN86120WSKuz4lO0RQqQpFj1MPvtNDGu85vculVbLViw5zk8InCKTddOz3BxwrW8LmIa26
CuPZ2rEXQal2d9NARnVIyVLp8w5t40lktOtuEr/EMCCNJ9tXLc+pd6/o3hIm622CRUWDaM/dtt0K
UuTnCMGKT64OM11ctoFF3fNk4fTTZmD85D8JvBiXqrn6HHYnMQQI8+tdsS08wt0jLJjEJ8ocemwp
1m8goeXgUyS0CiAKb/v4KGc56pOYVDm8kiTKxAvm0kX+MpEpnrNuyskzGBK0vMlnZUKbhrmY2iQO
uIwkrr35PDrtyje7FXNmWu7KWbQVBHHjL9mty3Bey8rvtE1WNssLxAeuunfzqpM2dXtRbPcpnphh
b1cJz76sDuPuu4e4VLbkDT7evH1kaxXtNz7g/vybln2lIF13s8Fd3c9CtdUu0cfWdI8RMFZn22Rg
IYIWAp1g3A/6Z58V3DzwPCqjOs0XH13kkg7lV2kNYmxjO+/m74ZxBwMZSh+HXaZxPo0AXSJhZ+za
MV+nVKEbDLwP7Zrv835GEE1cfAUsrmCPMu1xdGQzciJNoyQw3lBjBKy6x8lTJEw1WzrkOT6gYxFq
aok3y/FFQHlvr38ek8/jiMknfXAVTK/eI1utPG1CAGLDLm7MY/OThtiw9z3pg/quVj/PT4WaDh69
ymk3/A05FvRW+FR87xaxXjpf+XoVxTvd8uUPQsBZaCLn3knZLZjUKZRZeHCfeyHmhuaha/vZo2mU
qkNrLLsOBpghBAhFurlIf6QdZfZDYaTxt1lyteolKfcQH3KCMaO0C7VlW1g3wZbLjJV8Q68Js6aB
wh1qcPv+zKJ1OeJHxZWHVR8alCICPHcFlsbaZAJvJ8RcdE3Fh/xDsTQe4PjGdTU1svKcPIggNHny
UYXL94qdRbolOedQBcQL3ewd2h1OThyg1/4L63C2skMWRJY8iKGa98cxWUTyo2Cl/RDjlhzAx+Jw
JV83mZ7manRHnDD2gT+anAb0ijAzpYkSjerwz3019jq/ITGfq4YQ7daXaNkFEll6wGXjUJNZ4OCu
YqbRO3ebcb82IA3+T0lNVV4IxJTZOVpGz+/VtszJlyZEzEe463B2k3uIsQ892XBhIWkcUNKjNsu8
nvfIyBea0kE066YYRPFaiRTtgIHI0BogFMQVkDzTwmEtYrdo/ohcr/p2EOky1L1F6XhYGM5MXOSc
1nuFL7X2Jdxo2kqI8lxMe1YcAXRHGMekyhEVtc7VoSvnrEkqO+IShxj+TmxkmOv4CgPesn2V+3mN
Z9gjd2ye+posXZkcEj/LdyetN/WmK3EbpdqBfyijsU3RPNs6W+hoYBeVTe82kftfNtP8FjAhIETL
/Z85Kd2hm33+AuPF951l2wsz4E1fOD50XIueRUefGHGSIsoPjOzI+wkK9RNvJIIsoiDzpVA8Pu2z
8weec7wzGRnzESpEKID3EPHfHfPRD7QV3eOK/2crcsMP45ZuL9lUjqcFyvkTxPvb3ZSM8q0bpH82
ExT9N6wwX/D2W3XN+ESPKtqXD2Rwzt+GwmNBQtY4+XIJWudaZ1DfR1tZ1Hrn0EFKDPdvXbrvJcYn
132RNS3e0QhhJAiWrpBph/ygYXg53tgcNu6Ml9l3mvuwn3YWK+A7Yxgg0krE3epk0QMggHgdLVhx
yD0rxSEmGhPnZNLw12r3bdU5UmkK76Z3OhH1hgqQ6DqmANXg1haJiwXR8k85OgAOaDXbMpu6Np2S
7X7Uhv30fb/Hd+O8wjnCjtrBVc0Pj4Uaimd8zeGSy0r8NIsF+hHPpT26Eh+qnjpCddtNneNNgKcb
TNpgSXpeklz/8LjsAaCGJFenwlH6MkYl7DxhZPA+kcLdd64EpMhi+pbDKuADBEN7BH6bHzHc8JcF
mOtBjYGcXRHdbIBw6j5d3ogI6sHTyrNHKAXEWQ9b3KSL9K7xOttu1xzFNl3W8xUh8TVhWp3tNpGb
1JPsm475L6qW6SYO3Z3oYbFfjz5bv8fLQvHUE3pfUPsotnJ8W/Z9b7fY6cbqvW8BIK8gt7O7FRrA
JrNwvrSjneGXcm0F0iWRH5yZ4gaB7dGLN7AoWKd5fiRM9G0Czd1HxZ0+Aft1B0Wy6GvcExKaSg0W
YEc00+dAZiUuSJ4KNYBnoM0muO4YkYHfjbv96vjwWBX8MinFPlicPBUeIbQAC2DbwTX9AeB5alK+
PBTjeq9jZS8DXHiiOpol+WICjhxa97dUG9LEivbfo4gk9dqZNkySXqrOoV0wBvNvRGpJHAoLpuq5
Af6S9HW1e/YWkEl5xM33J0kZhx9JMQMak/ZUiWG+RZLQEePnoFpnxmy5LAg0HgHOEMy8fH3EbBNu
0eSUZxTU6k7uQ3TCpJ59RxsU5T/VrF33J8CYt6rJOKkXMSKCtF4wobUVj4CbsoGtP0YArKzVOa9U
m5WzAWYWMeQytkWnoQsrM3RrZ9mhK3mJd+LhaoJdw6++xD6lNVu/nflgpxbANWmjJf5aOoyXR1Q5
+Vfgzn8obf5jxGj2IXWP+jwDRuRXSbVlplO36eL4ma1V3DrCdwx3WY8CYwcYuBZE3Y8hEk2W8+WI
jHnktQKwuJPLVr7jaETbYYjS7DSnqcXuBI5LWH6u9nsYHfahI8xB+9bGXZE3Fiua9Vjobfsd+giW
XZXj8/pIKVOnTi/qdwbgHx6Uemv22I8/HRvk2KwkB/qeOwzcOkqqI1KxzGHY6HJgy/KYDEPZHWgJ
zwDazx1cVMZtq3VM5R1bOd5PN6zN7Pe7jHksUeUyTXcby4D+IWnpNCduXpo8KuIj6D/wzxARzGTQ
Oo8KJhooqHXuO38Me2IPxqX+LmWYghceFmjbOuH/VIOYABnxCQNyJt63yNH3wPr1JVTZHNeATuAM
RbbyR6nNenbg3x2Dnf/sULOf1aDHFsM9ds/xJO/n3Jtjgc3rH+mT9GQFJedeeEzhldWolKl81I70
bZYPtjWd4S/OU2jl++vmxEv5DWTP/eZKBf3RF8u3kQO221VJsL3a3d+re1ATxuLvjKfh5AB7NEiN
jOqlL7raCfeCPsHgNuVUNkpVWQM0vHxKJtZfhr3o7jX2mOjsQofLlrB7MZu/fMyGq6v4WgHvo+pF
49dMb4zJZWvANv9BUxm180TGk5vH/pdHK3nutxInziSx+Aaa43iiRk4Ps7f0p4ei/80MEhsgjCIB
BichKk5YnaE/Laatf6ReY+yNBxi4sgJgMmzLRNYITG8TmrPgPBwKkq+JZ/YyQpWNMKZAioMvZKKx
KCvirs7Eittf+NEeksXnl0Xs6BomPaFpiBJ60anUw2GSZYy1RqdZBCfUfVgaFkp7MitLvsmhFxUe
zmVtZ1D3WB1YQt+jRGdfWb6NvxJl/T3HHqgtdqp/buCUtzvcOeZGDwSmL6uZlk+INOVNPBle5zuz
ocEugRxAVFhaFWmoo2HY3/etz/cOPZ15ghqbPmAnBcCKiOqAzd76AvZM9rCSGM+2mbYM1qvwoIIJ
DPe1Tazar0gtv8mTK1iOZB88iaku4LAU1sGKe4VYgMYu0jRx8FdgOHJRXfZSZICKYdPDin6/Azuq
IPcznm349myJxkfaYmiRiUoxCuKJ9Q+VLcQbtqwoW9HWs+U2ZENx7lWZvqiIbGc1CzrcOM0L1q4Z
Nd/8QjB7+CHEgKAouLW2iJHAYnoRhx/WbPc6mWbgWJEYe3TapD9v/ZQe0MNkTyngnpMCMvo7SzxJ
61HMFiRtMV4AJg53Qe7dL6weS3PpSJcUBzHPSDulGTyKELOKoiU4bIjArgDWinwCvd9mc8ZVnRp+
ZaVY8RFhH3LLRnibdMHgKM5oHOu+yMgXLVd5yBkbLhGq3I/OZvyXg3XnYV4H9w4ew/QIIa+s41zD
ECjNYR+LTX70aHfbwRUummgD0m/1AzSVawvrN9JsGBAeYdfE4NBdZIch6+cS3UNKHngqiodqpv4z
Rk952GD/9NvNM5+bacgIZPMD048jiuJFM0Xv4DY5vU1lNX1gQYJ+eqHYIyGhcl1elqUiRwWjjNsN
nhk/c9GZwzSw/EJWjRAI3D/sD8X2p40l869lqv0z2UcKW+CqgnFxSLIOZzPDNmQl9DRfWUqo5tU3
gSVWk0bOn+la2B9UlPqIJ2L5mSH/6rJRJn5vUzHcKV6WN6uZ/Qk7Elp77DFuVI5tUguy+o8+jtlF
r2573Vg0/M1XwJsgTtlbNeNxtGRlv2H1beo1M/1DjryllxiFEZcPtx6RJkE890k14iEL5nPGxvyZ
M8KOSajMAfz7CwyM7N2Yg8IyAYWP6xJfQQNsTb2WVLKf66rkfbJoTN0eXrq9hEcPhjexPWR4kqMk
O4/gtaOIcLDGGi6z9GfGmLzNI7PcgaYQH1Q6v8IOkkMkEMfzsUoHnh9Rw7eyVsPGsfhg/Cbu7NjE
FslXaGs1vKF349MGS2eConbdoEkMhqjhMn6uusT8mFRh8iafN48u3naCNjHrdvwNn1fPXZfPCy7b
ZS/qdOoxYQNCQWcNfLoOYIOckQaUTFi6I6Mcu7ngPhW8m99tMP7bEu8yaxArnSWHTsXl93jCUhOP
VKguV/FOdbvtig+/9hl+6OdBodH3lRTphVKhwhHZL9KAJTb8GY0rWkaMf3ITzXztVPlFygEOWHwk
2DrspR0eZyCnVxwAEe/1Om4jtiLil8l0CG9YwOPwhoRPtVAebtSIdDkb5D29Av1gJ8UDvN98Asfu
S5oprPOI7razRxw5rYmENXIjoauScDXe8gPAeD3dRBnUgLC0r/zdZCcyHHbAcOKk9zQ9VgxOaRwL
8T95R9SJiXnwh7FHS94U6KgaD/u4VkQj+ZvvoMSPcPHGqrOQ8OOOQb06Ykbd/UFLNPKXJfcOx6JM
tjugO1h1AH+WbzOuTESEZECj641g0+zIor4FTXlZT+sE6Kvq5rqQXP62a5zdGIhKa1vkr5xZ12rr
o9/EyB7Dbwo8YE/DK/YA9A5datoCpCqaIBPyEA18eI7HHTsrn6Z1qafi3oIu8Vqsk3jAJ8U0Fknx
kaPcm3bpNt1oIyXOcpxiI1YiJVHqfTngbsU2Fc7B3WHPtu1erWoGEwFYI8OCnvNjNuvhJZ9ZD5rE
NFaHfqPwG8fcNT7lEQf3ILA5I/dxwQAPiliCjAG2Q1rc2L3fyQv4OQ7gm1q38RaQR1fCOSHph4YH
C3oKmogofdWLmbsn5DtYDG94sryEXYfoaf6Xyt1Ov2wnh+woMtD6xxah1dB96xxUue+8RPk4g/rR
w7K9ZCKw9zWzpSZ4CnMWnRLpelu1C4b37jQOhcie4DSz0wsrBiD+g/OYZtbKV+y2T9y2H0rC8ar9
mhXwclvKLz+sQ/UzlAZuojVZUZwOsDzM9Z1jsnjC+ECHb6Ly+ZW9N3BzoXM5lMfezqy8Zxhu2XPG
UqxFR4wO/oJN7Dwc91XgVXknsz8TBmbV7uUw1DPiz7DFTCc5uCYuMN6CpDTQrmq3LGExtpcF/ruD
kU763MthGc9D7CJ7wGuvR9hLVfGhs269hYxz5UcQnnb7onzh9iMXiWQngtOU3TsYHO63WoiNnjPB
0v4MkEgWt+NMY3tKww5Yst7tHrOXqMzw4iYiUdmW+KDdCXDh5i5dZeT6tEWr3Oq0FP12GsqCRNCt
IGjvvBrs058GvlTyhL0VS+t8M8l8rmjIsdAmYUKjjFmKfMth2IeyO2FhgpZroB7EB4yKT9Ue8Lr7
ugOt/VdTbKUiAbsscPu2O+RJTOiQ6WfVx8uNIazC7qqvYCZZMjPfFTELeyN7t5VXKgZ2dJGH2ULd
ZTJ/MkH6O2Zz4MwMu+Ne4XhiQhnPO2Wn3EcaTdKaY38IrsYJljIgtYgKvYeU+S9u1u7gNGHfgGXI
OiG6uFhAiBfsiuLbfNv1hVkmWtgC8xfhsujQJ/p3DrZTU1r73s2g92qeqHuAsMVbJkv96Ea0GLVj
hfP1iPHtEYaMfxQL30IpV7xW+a43kLbhen7DF3OTrCurXS4A31duPqDzGuGUBHMMRQQ2wyIZmn4F
rNWP/Q+9o+uA3S5MJlVkGr9G0KwixuCg+g7rRli7ngusDYH6oQ2b1qoWwp8MuLJYAYMftWS7PzKJ
RWNcgeoFdDx+yoxijUuwjj1wt/TskhmnuponRABZQQHfkGd0KKeYf5q0L49ZQJUVAuSQqimQw03u
d3gEnvuxuI2c6c4DghoONOq3o0rGF1NmnzwfiwnLuww+0SWLT4504pJ7ai7gqyVvq8iXr63M+weD
wQx8oUWOT+Ne4u5CAEhdLjPoxNYq2NXGa0NMMl7Q5xPs3PFyPz10V+c+m9IWkkt623EVvsqpmusp
MzjYORfuBM5D/qsf3J3bw/gd8fHdD7dEeYuJo/idsqH4RSQHbokv9r0w6Duc6fnrtnW8jkPsHmKw
DkDXQQICQLPpIFMHvMm5qgFXCdyHuaRHsvQ/8rnahtMaK4IipqDt35Kqe4lsvpwh/vxLxZRfuNoe
U6CKNWga3+KpX9pYRCjVihOgoc7V4Bd9UeeHS9xL8OKzcmgkEHKVyD/bAtdQBHoucKLKfoCGMtQx
ZFkwXUHHHq2K3bpCL0+FDJ9o66HQGx1wDxw8KDZFB0uYrWzzGJhsWxT2GT3YL4lDWy+swu0TwFTH
DqdGk+KP8d5P7/ss9HQYabweFr6AN7TC2LDmQxhf9nl7jq+mn1Gw5LBHfrlICzNwCmc/sK9I3MI5
Mm6wIn8dwC2rQUrXumU4sicBQtOnE+RlX9OXbd2+bUKc8ynGymOd36NCz7eDzM8ctIOzEniuhtR/
TOBd3nO73bDg9kOeUgau40JPDHyjWxf0fC+R+XcTZ8B8PHrbi4JlxL1arhmqPItP1T51D9yvoIKU
8V9VrWjnkEd0xYGh/cxVbi9Fqn+DwwCoB0jXTaFAiimRyT6PWJYkazUeiUK/NVBQ2rFZazsXh9aB
MdYkJn9HDXUfdvE3dHTswoV2Tfrv7J1Hc9xY2qX/S++hgDfLAZCGSZMkRSdtEJQoXXgPXFz8+nmg
quqR2N1VX81qJqI3HVEtk2ICuHjNOc+ZcnfeTR3B3CHp3kdW9SdFtEnspG3JiLFCIgHMxpHRaM7W
2fe8wo5ZrTsVXRQhHHRvZD0aPC/yUCZudmkliXtjudy27Zotx8CqVLzO5XOr57xT+8R41EujYuGH
4Y8dU33y0ooqpeodtCf1Yy/cF0EeCb3RuMSkFXJ8e8ZzZa52xMXaurZ8GUC+KkZi2eBnO7rYZ6M0
vjZuiryuQtU32G51oBaodnNWO1d2PWlvQbJARTNByrXSa6I1bR7bgku6TOy8IoNhHrqFwTy5M9wf
G3H784rv5tAt4MEyj3jEtci7KEvdCsFWa+x6TS18u5Uf4aAWI81j7txZwyAPY7Yd5BZJAbwIlHij
GaXWALMbLgVnI+cgASprI9qTZAAMYba+moqkezL61og8wfQ6TxYeSr+rj56RCd4RnrbsdOG4x0lM
hznrSeBIx9GO2RIquatldjURf3ViQsgZTtbvUpcD8Te5c8k1rL/Za54wZKhpUpAePdrTNFzJvCwe
0oZiA7gRfUBk1vLrNiD+ruGcipthah5NpWfxRC/F3IT1EXYt1LSrDrAlUoYm7eu+5Y4l9dD5vDBH
vtCCtrF54ZVDvxuXRb8mehpFIrvDuDKWL6mJNjCetD7Jd8ksM2JkCg1uolnbbnOQcNpOS96PzwmD
1MsGa1UEHYoIDMOvo0JDXVNsgzRkQJKczDTTXhlfUD5rxYFmx7g2rbF8hByu9tZKds3YZW/IGUXM
SOrOqIO7ESkdB1GyuJG9Fmucd6uIDVtnjl2gc0VKjTKilygomDCbsd76ZOeOGuJwHfLhkLkdugu6
+zbs7DK3IrNtITUrwTzYddLIYZFGPVuZ55nVK+Mfe9jP2cRMaLFQ0iDAY8nct3KvVtTRYV6a875V
Su0x4unH2vZZ5AVG+W1a61PuLSWDd11dZoOhnTmp3YNSvJQpU9Hb+Yn+4NrIWzwl/8oW+KtxznE3
WT0afhdxvY7c7T3fHZGl1KxauYgA5yO92Z54LgS5SnnhT0KG35X9Pyv5f9Xx42ezYDNhAyIyAaup
6b2zbiVE2yEzJW2it2q7O1VuZi6XCon1X1HZ/sWnjwgC75aNuR0gABaGXw0Dia9k3lZ1hnQSUf6u
mb0xD1muJJ/mhqoxDvhSiYhwgvTBEGjGDn/+c/4wF/8fAYTP1+iSC0aENbYnciHxP/xi5JSdHySN
G2S7rNbsMkwYwtqhk6FbsFO07ntf84L2BflEPl/rU2nc6iDOh9DunCRmn66lVyJo9eDaGKfB+c2P
9beENQ8NDWH1Xivzi6rmf6a9OXxrNn/J8P6v+n/QHmO4kK7+s+zm+nXqszGbhp8tMj/+zG+aG9f6
4HD3kjdFJJqH8Jpr+pvmxnE/IGdBWmNhLePw2EiMf8huDP0DMh2w9QRH8b8/ki//kN2Y+gfG4I4Z
+C53KvwK52/JbjY/30/3HEF0Dve6jzvZ5INwy/x6z615V9ZF4S1RjcTiRCLY8ugy20/jelqqCGH6
tB+GzuUMHEdEg82av0r2N9+7LlUXP31z/+Y5f/f4bf8UA9wiPxWOIZtIgl//KXXA1tD3MhWZjRiO
+M7X2EMLcPTa0hMROtbxrvBF8rVb7PUvjph33krTtjBtYnzcLgQRHD9yr36yUHNga3Kw1oZRevrE
cngN4dx8Q6oDQJ6wwT//Od+dZ9uHYUriwtGXsaoL3lkKEQy6Dm+YNi41W8UqnV6tllfT/82H+GDO
+bF0y3/3IemMZrl0tDY2KwLmNKwjSAEt6+Off8p2d/x899gefz9XCjcXiiQGL79esnaYx6Y2pjFm
qnrnaKS9LKJ7CLz1mzDWT8XaXmApuC3Jcvvzz7V5ON5/MOYylg3YkSF0blK2nz3vnJK9JkasJ1sG
cQBr0dawIHZIxH2ZiUd28Pa4T0DR6VHW6K9ApNbrRWuCh5QBL8LTuUnwGOVVHhvUYEuslBZYEZrn
5Tmz5naF/aXpoPwrQ9uUN+ZsY1hYx8gfFuuB/AL+op61t5zmlfVI4RbJRQdW9waSv2demETvmgQm
MEwIG/Z+XjhPwg8ugqEHcW719uREQZVpT3VuPfV8ZeJo9dOmmBlZKuxwn+CDstqBllm5zvg3Ia2k
zDBRM1H7oQJko/ae8d04LbnNs5hiCNnFtaYnE9mkwV+9tv/lmfIsbnPgShbPMxCnd3cgAtChMkZj
jKXOlJ44BFp/HamTvcw6gTOksf35PYGn8N0tQf7pFk6GIhFJ2nuSo4tE2ZnSfozJIOHKTfQD0u1o
bFoi/zqI47GhOv8vnuV/80PSnFmc3hhxA169v96HQZB6pLMlNKDFdDv0bXEc02GkZQtua5X9TSLm
duG2wE1aYGz+vDreVUJ6q+gGUHjECf8kNns62pyt8vrzL/K99Zonmawvrh1nMOX6v/CKEMeZmeTg
IlksV09uvlYZaywsYiHSOP/Bn9urvp69YHMXs3RvNL2eI2Sk3oOrZuecDbjEfru4f6v8+J/VFv+/
6Xq39/5/ri/iPPuCsjf7ubzY/sRv1YVtfbC3VGYd0aJBlJj1z+rCNj6QNWnpHMkkCW0v+H9WF4b5
gUIE365DuanzzPBg/l5cUHcwLCdMGEgFPBHehn+ntvj1PbedMRQ2XHWHvwm/73ssWdBoOO9GDwK4
IcUR8c8Y514V/K0X3e+fQouAdJAXt69vx8JPr+4uz9ZAKj6FI19dCTGkT6XBWfPTt/5vahPqoV+O
ly2SiTMTPz7fj0kjSdn1y+dgu80sUyJALqaRaOAx7ZURt8SE3TI19YcDElU77tgmoj+h1opEy3o1
Dux5vMVWNhhoYid2nUpmNH+6AzRxTgSNbAdBYGYI0C/enhrMQiVXN9kcM0MN1rCnDEMI5JgTDl4j
yY7rivvCYEGfIr8YDTW1+PEbj3/KjK8u1qfEuc+Ideou6QWshE1nzlu5tW1xhyzQqY/6RFsTe1nt
GmyFF+urHayDTwM3Ggcv4TUUlkSrKQ7QIj+jBuytEHHHcik57u+R6pITpjeL/qRMMylC382Lxxnb
ICKApW5ubFOO5Z7kk6neazkWyQN7sarayQlpYGgvsinCnrcGA/Rkdvw4X/XGQ8zh6+0OFZRhdyHG
Ads9okNJnmCV44plpeD4h7bw2R9igUryAzOMvtwFyP7mS83JCgpTqtuaDakSF/hs1/FKOih9X+0G
6lbsDlQpT3Vvt5c9ETzdkawkdZtkeoUIr5c03SUr4yz0TEUAEAYJrJTMEF+HNlgea1Y43+eKvTi/
MpafBWFKnzN9cr7O2Wx9Z5Ts1J80D0olVcjmuzNqAhmOQYqlBh8pUtKjgSBIMq+WqK1bE1frfeCO
7cIPVs55yARv6C71fCGMlOFHW2CfcyfzM2tuu44bc0FzMpqjjVDIYPV40IOulTsVBAyMVzEx+3f0
JV8uejfZ8qgcXvqRhXBIL8JCGPLFnyhow9Qp6vbYtW5+priYf2OB/vd4/gcV7X8+nf9XLZryF7sF
v/23o9m04RyAgvHB/cBBYHLxR+MHN4FsbrK/OX8dfs9WNP/R+NkfAOtsbd920vw40v95NmvgEajj
MVsYwCp/nPZ/53B2fx3foO+kJgt0CPeupVu0ke/OzSbVR2Tm3t7LzVE/9OUaVJB32imbyoNvlfot
xnTnoxo2R2S+rOMFaBhHi8wuUG9Cc70pqpHvvXaKTjachmJ5QYspz4pV8ucxgzAQmzKVz33ubQHU
Yy5vbPBB/mWJPrOKiE1zcU1WvfZ1ZrXSh4GWBwscmbrOo04DCxkiHy3bqCym4GPuLKjIPKxpS+Tb
jZp3TM4c65BIXwTPOhoVDwI7HlbWAjpyDmTJ30WhiyouRLWonVFOEoH4UGZPSuVdg+Et4xO8rM0f
PCzknECa4zRxg1teRxY1TXnMBm3JOXkL344IWWmYnrcdI8CsNsYnmyZjObWMAKvdMHhZgeSKo4Y5
2yKluNaKvjx4VEXNEkvlt2uFqd/Ms93mbKi//3TL/ZtX068vps2VYzouPzrvWPC1Pyw6P78AZduu
pnJZxOi1dy50Tz4nyRK0f1Fdv79dKCPYH/iUBFs5rwfctD9/SlDW44SY+ixRQFgxqtiu4hidhvQ4
izX7Kyara2+F80+dJQM47k3uSj6QSpSU218/r8b5mSTZ9AXTEkLDjoncS42y4TULgqE5rkTrpqeg
qc1uh+aEXsLchsdoO1fi9dIlYywsFosB7ZjKT3lPHlycctG64RtECN9oXoRQQX1oS0PcLsVE0N0o
RuSG/qgS/xJrJCB4d8DrF5puwr0nloAXodVZJTZwlCAnq18IMkwYdOch1t72OjBSbby1kOA/+7Yi
J82fR0vGK+y8HXhk24hKrVuCeFp5NYUCvoH/kEiLxWfZIzbcrd5qsXrz2z62p4w5Iyqovj2WvSXV
ycvcuUUZW1nG3smb6U2vsAwq7i2Urb3PHrxW9pweMX0w+l97qBlk2Wn+wXFK59vop85JOq1EmFdM
xRrmDMnJTt3hF1oXFZsdPvoZ04WpyInPYXGce09p7GBWkw0KSsPqS9Gtq827CgQD2kRXm2Pbahfv
ECBruV3qemD162aWhIPEV4ADuSi+jGIW9R6rX+ZHq+kVyIYcI+kiFC+I0xI06a9GKpSMpqJCKo5z
hB0DktCk2peqqM37dYUWQw5h6km+jma6GaxqcK7csZqHSJ9lchqcBD9XWk5FcNmbpW9Ga2BPzyki
m4IhOkRv3LX8O0+sUtY8cnj6r1aJb/Ii77XpoYcDIlDCUL3uMZNaz/gXBj9MUB4zhsopWXdpNbAF
Kuwq3X4qvyB1cOjkeBq1DavEpGf52IqE5TmJzyQC6ZvcjIhCtneHxbCpJ+ScJxiJ/E7iuGYL4J0s
6jxEOGVVsx8jNP0iHYs8jQUJeu0h78hojbw61bMol51e7yYj51VP62U8FWLuvkmhim+p7U9ILDRc
gTyNq9udWtFXFD8as4XCH1o35ujDEsL078pH4U5AX68TGrk6N2aOZfPUZn1u7H0rL04rIzU9GhRL
WOhJyyMEkvZU6YRZwhuT3xa4L88Z36IZe3aPphQvX9bEAkcTrre1As7c0kyChDHn/tb1EelHkAZq
LFC1QoVtTEBBYpRd/pnRmv3V5Tt+LjVNOJd+GwRZZPZG4UesOFBJrqJPtdDpJuSuqMO4GiVoUy/W
s6bHycHy6aNCcjTtWwsyBwAuhV0oE3WNrmtiO1X6Kiv2o/T8CxTx3feSA4Y1Z1MjSkNV0j+uvrYY
u9oy+wcjLZZvziTxq0vLHS6cxdDEAcsjwZWK9+E3rmKBYEwJ/DMBA/Z256u5oc5XbnKHLtjKj/na
4u3AqY56oVHlwoLAzUayic3G/+KbU3mtKbUYl4Rj+d8Xy3HPUhftt3Rt2n5HbKZD0d6Xpcaz1Wcp
noeyXiPXsorHdIX85bXr8n0iWROVnFYlL201d+Qv1mnmxwIpL5fVkObHwB7aewUGrEG7AYsnNKcg
Y7gInussUF0gDhOy9/bl6GksElQrvtbCbp/BpqExHT10PihpzRIxi29BI3HmhPtv9avsyFx0Nvbg
QIJ7NpB6hag+w6AA5ANJZalsvYvrRO8eE16PBcAOO0GNhs47dFl0uCEeLl1FrJH9q9G0GF58rZca
PZPWdTlYMm5Xfo9E+3qVmi5wxGFBMZV2S9cfg7LSEdwIsdrNwULNa66XzPQ2UM00bgQjlADzqZsM
B4IQuBBW0cyY6c0qiI6hXQXeJZYyMq6QM7MdVDghIotjYI792szOq+dI9PO0qddLnglv18Jr/VwI
vfKPmirrb5krLGfvilQ99p2WuKHha/UWwdpnx5H4thq/YpFTo4vc9PsDdp/2JlDz5NFx1JuCHbOA
AThPtFWEq9BtsbRTC8RJWiD2l0nGlG9Kff1JDqPxDUGs/+ZUzLDCUYn0bDmm9rLMOeW/nWjZ91wo
i7m0W3bTSRLh5IAu6WwV0j5UPEI+EjWEFen0vaZ/ZezF6LzZ+5WNitpW0GbCMjGXDvlDN6A/y4iB
Duc1WYcQ5yZuJqN0aWvnxE3w2AYBp3+m1voBkI/2FQ6P/SlYx/GM6957bvpe/1onSdKFAeIHqh7g
d3DNTXAXcTkYcowMwnEdlHx6p9C7yBohE8vcZzSfmh2RfepksT3PEo+unidkyzaV0+0y27a+sDc3
ASiZSlLCKbMLUWOP54TjF5ZPOVJj2Wlu65dO1ThPQh+zjyP3ex8lyinueuRjBeYUPWG9HZSSsSPK
PhJZFw1VCVu9Ty12GizqGmv9GCoK9iG7aquTs/B0hTA3cF/xEixuZT6wBF8UzpooK9Lx1lipJRkC
G+VXlA4tnSNl0veOpv6FWWry5hc6Rjqgu/6LP09cfKPWdHdDG4kxNL3GfStTlEloMFrkxFYw4hYp
i8V9WPvSfR1B33yqRh46XGMjCA+9GLpxz6qPKbQpVkgbQBpQjkN5ppYh12l+qerEfYH5tjp7sGKB
x6S6RO5aYjWVrQTNl0Hq50nWm++VoTZekD2YNwtP2eem9ayvjifHDXyiJXPoueQdxHlldQXL+8Kb
r1rfK3ve6TLtb5l357CO1i2fN0PCUhkr1CZCjCeAKCi7imjp5hLVeQKCdBcU/rwSg1h4Ncwev8CD
4HQleK82w8bmINzzDqT+aiMOLXIqnhXSOztatEyb7xdkYsRrS1l/dDQrMW+kNiw07NoKrz2sbXPp
6TaaNcFfOTv2CN66dXvH+FInnaCZ1rdAkhqvtQOQAh2Mqp3pUOAZUKSXMiOwERG00MCeC5Tq5alz
2kphhBh8AT6yFqya91BIaRfCqsAr+CVzgK8clSitJWqaJHGu0BS5uNfqyvTQolLiJNWt5irZIuCj
jDCxmztOClwBNgVZvhVVq2ZFbpmZ2q1CrVhc+VOgJQJP3rCmb7gvSm1f1Xbu3RY90JQ3MH78PH5S
Z5mND5KT8UL3Z4wioZEuhT5FpHPS9LMgbLJ9m5h9Gzfdwk/hoIeilYGrprzD4E1d9jiQGe6ULO/8
fHpaFTLUR5hHlbkvh0JPHliAME8Htrqi/qYUMUGPBEPeYQsFM2PeZanlsryA0Ny799lK8yEQtrBH
SfFBeLxF8X/xqluKtSC9lROyGR5VP04BrLHU1TkfSdPxcEMKe7jWUmKWruqun+X1gBxpbHDX+QXB
lyn2RP8isftOP6Mvwh1TwSOQd207J+ZHc2h9l7RhUZpYtdX8hNucM80oEhBJhaoob3y5VmjNc9t6
lumivg8G8uFIR7W00cpQ7R0Rr8qXwUC0u3OWYL7sXIXCeSgSSXli9bwNayhqDxq19RKCBCCrK0Ny
QOyUM5oC8rQ3IMSivdCjBuTToTLYe0StL82XdDXbLu6HyTaOXWqXCHObFZ9d4JB+eDJkRxZYB4sF
dJfFl8/9lbDpaUdvoGm1FdO5tVqa6Yxe2Ep3I/SpYqd6SvIYd6zdnnKrEmiXAohqjUFHH0IVCtDg
1kN/rztVth7V4FTmzk50SntllOPt4lv8y9CdzZWweXV7yZafNWe0CRKJT9QlaWXh07PLewl476uZ
B9bbSt8rXjS9y17Kthd34EMZ8IlmLsbQtYaeDOd5kW+mPps5MRA2B7Zjph4QkzqY8MukzbSrUOPx
mHJrf+u5JfCjakt29PuV4V/R+w7NhK5KOm8fOf3FnHrT44I85cnhLQgTi6QXWEVz5npAQwZ55zfN
QAzP4urmIR2s0o80ul3WbpgxzgYSaT/WAyEe9B6x1Uq5BFSEN4QWg4uzyn2XaimPUCrWL6uH0w5c
WIo3rhkS5ggzwDX7wnRy/2uXeExH3WxJ4hz7uArdvqjoy4gl4qWUVyh6C8tYxt/2LP8dmv2DhMSf
Zhgbs/QXquhV9uU9VfTHn/htcqZ5HwCGMuHxdNthfQGD4Y/RGYjFD2yamYLx+1EEbQuKP2Zn/gcG
bduUAsaJwZ7M5E/9vtZgquY4OhptXQdgbrPe+DuTM+tdjDrKICjY/H3bgmxjm/749Z9WDr4q7ckY
VzwKltfsPc0NhqgofawfCQ6QkWmtPjWhKdmRhUyGTZiWuVmQ/hK0xJun3ejSdsl+X+HKqvbJtOLe
GTmhyOpbk0GP2ZtDsvBgCl3VIiUd0G286T41K84N8Bmp2AeTILBCs7L+MCdNlu6HNnNxV2lFE8Sz
P/MgJMLXvi1J4rEdx5Nw2aR9A1kNfMcJNzeYB4sjuOD/MHBTecPc9ht+MriUrJmeS2vUnquxS42j
3Yr8Adpd9c2tG++CCtgDg6rpu2obZy9WyXwtQJQWoe1fs1i1Sf6x19v6QSIFx5ln+PLTWJTmaS7a
LKFAmlrggkjJP4vMngTrYFVMhwTEig6VGD9jiMEi+J4M1vy4oCV0LptO2ntaO7WGNLqZy0bfHAAr
OpucedQH/6M3NLTxaY2hMdYqq79XhW69MpNoLwZyEPQTqrTmtVhMDaFlUWpXtVTtFKYIC54X4Mb1
IRtKoj4VQ5keEaWwKTJya76kJ/O7eMSW+Ck3hbwsur4GNkpk88YL8SBkyrYky6NaJe9lb8phVHgS
pedgwFdw5P2mx70Uqzd+6gyr7XBxwCwJEaPi7k18JOwhUESYn1brmNdomo2bLkBEyqAiUGBvVNmf
XYt3eCxza7wE6Ve8eGbNRMyhk2tOMz8c9S8zzrAbLdrhic4OK19aEt5t2i08mFkOy7nkr3BxYQ/2
N3cJXmuQJ/h7ixw+puc6EmJcXdKYYoTIYoC4w8PiB+sb3t/ljpgHezpQbAfVZcZSq8XDA8iNRADw
O+CiDBqtrLTuEwf9aD2o5o05mISMghjy0CZzimnFVflZcxuBzgAzJrLb3F7MY1mU1jGpyxw0Ahlv
19baTvWFarXe3E2lANmgpKOemV04wKvaTIGZMqr6WfnCbBhEa+a4N1NTPA4s4/q9gGT0UI3kD+9b
Z+l5O4ON/GSszbQSHFm0WshsGEwQyl7JFWu43joq7bNTJQDBWPpUw85JV/8z4wU9iLjPC7krHMed
r2ENWLikMq83gY8basCyM3Voz3FwpvstLv1U48Sb937OX7zzumAto5Rdy0KZRvgPot4ZuKHKqVuZ
EMH8ZVM4bFU+75aHhbDk74aem9be8iwKVV1M2ss4BhVeMrTJKLiHEU7oODlms1eaDF4gT1R2mKqa
aCTdkAb3YTfcN6wkr3sKzk+JORLtWwdBUm5lkDbtk6Rdvvei04e4WssVTIxZabcDyn7iB5mPRyyY
nCHCYQ77q9Fw+MTjaqwiMkZNA2ps2fAjzI1TWugB4zyndK/9zl/SOEmoC49IpMk+V5gmUGfb05Fd
AJ1uj1633eOEaR4C5W6GUOYUA8NTI//uDn1yzn3ftaOqSxIVBcFS6vdAktJXH1z5iH1kdRhoUBus
tNQQfeAxzEU23AMOnrL9yGRvugX0Yt+whXC9O98tsn6DEm14dM4Vn7RA6LAj44Mcww7lJdPFkhEn
LXP/AuSgP7mDxHEPTZHNxdThX+3rvt9hOGNmtAZ+9gWIwfhpxpfJ8zpx+blqjYRRAmMgnFypf/Vn
BfaD0jDo7jPTLPoY+uL6VJaz/gJAhMN1Tqag+YhAs8tGHrSizc9Sgt87Vxr2wn0puzKLBRS2KR5z
z1hhCK6oxZexDM74uL3ciSxE4NhfSY3I7iwNDUiIWC5L43XwMJ7iaszV1eokJLEuiFCuUQ65foQ0
xPw8NHxXeCkA2p48NNRPpNzV8DjpfOY9fjbqq6LpfECo1jxiM2eAboAddjTs70w+GQYYw+LpF56Q
E6UkNKR48NQIDiMomk89QLu7BIW9fllnDMTjdMiY0vmJbz6ofHarY865da3UINbbevVlfwgoKA8w
jGrU6y1+Cp6BohdQ6Yvl3oVrNIQ1FSaMo7QGpXLJ0t9czh7bcP1C95aM7pAIvZYlJpP+fVrWth5P
fjHcalzIMnJnjjTV5jnW5Awj/0Ezmt+z0P5bt/3DYKvzn7edYTMO8rX+Zd+5/YnfF57BB04n9CYb
u22jwiEr+Z0uFwCKp+MOqOrQVbDX+WfRphkeOhUfxZGHApbybAt6+6fSFcCcvoUL84c8sjXQpv4N
HjwRJb9uypBUOwDrqRwdRC9brtz26z/VbdIfhd6PFRAyJH+4V61+KL5gm6bCsslBwK+0ucxjLwGG
d9aUjsowDJzBn24pdbIsdjoNzUdjiBztBV+Cfk2HhjEuEFIk+5l1FpBi8BvTFdOcIjjpI1UF2Il5
GB+9BdHVhbX24jmbjGU4unA9k2tSDstXXa5Y2eo5hbECedJ/tawKfm4aTLfQG+xXL6cxLJKheMlg
uGHTBnDVFWnxyYbqRQpWUn0BasW4dmEozNgmv2Gjkb0kC22fZ4w6xUJgPWu1g3BhKOudDRf9tsfv
EaEtGne2vmxWW9WTddvn6S0j7iRj/h0wjFKupkVcNbwMOishghg1+8Fc2u7cV+xp4rJrxN20CP+y
CjLnsLrrcuPVzcyeIcd6lE8D7T+euhuGgsMc+d3ivund8IlTHguLXo9hInvjdhBYbQAk4T5t7JUE
sSRnvmtP3XJgMl3NeDQS46TD9pnD1m38MydT9gWlBSs4r3xw2jq9qNNFPASipbzUOh9Fpbvlw9Pm
P2azvhk2qiHfOX7yvfdbODJFESl2cSGXdjoNSIsiqRaEOJCHLjSmfAeWesWja0leXw0INpsVgLUK
JuHQ8ePUrZ19A/HzEvI+FsyNFrJi6nksxs44p4lxnTXFY2Y5BcNcvw9ic8kEE5g+uWQeyKC1Sebq
rUdUFGvs3o+GVS3EAoK+vnYlHrQQSlMTeTmvvJR/G8MMw23PwzAvp8HjaoHhYx3XtEF6gQ9ZC5k8
aR8DKFNRMGxoYuBku7bGLBPAjqIRhjILHtY5JSVmwJx31p7dDQj/LODzhhtXsLeYsMrgPCIGwWuN
i8FSHgR767ruVy12i0BdBZ1743S1damD4saXojRg3r15GEtTXCembB9qBF43CWCJt9VeMRqrYaou
yjGbD4uloGzT/Dy5NW/5tYbo0gV++nUYqi4eSJI+1DUazREL/E3nGtyAmslKb8luMwsuxsC8LUq1
tTvVqsj2fVVdrUXVMtiBx8UuDI2nkAwcaLQANhdmy0WoGE74Jg6J3FHTzu1VzTOVDg+0ncZ9p0mI
crno4CirRxOfe2hzcNCgNKmK0UCdJjj5lytLn7g2jc8IIvOLsbLEfZIjOAuFDQK2ad0ilmW7nP16
SXcWC6FY12YnKgP9sK56dR41p96zsrGuE0MLzoOo15uaPIqI1cJwuWY642lkx/ZbI2wrovSUFwOc
48sOJuze8IYXgoXEDv6UHypP1RsDd4zwjjwJ03eXSyGCUkQyyEd/T5FinIROVwhSXrUXStgPjEUR
pAUpqx+mO8vLuIIoWTO1q1THJU+zpPzsL0S3Jzl/bKT64d5ZgA6tgmdrMbAJ6w6QdgIcmILLuO5N
ESWiZi2n9X1+keBtj91ElM/SBeTcSQPS4cZbMqDSnRpw0LrXvxHd9yUzWkzoigEY0L0sGlocV+FQ
N8PTUuWrOvQBhyN4mqI6arIWAhREocnpy2AU6bw9YM7YxAi3II3QaaQ2FCHHOAazXr8i/COKcmRV
3OW2e53Mc6nH+Q9OVZp1xj2IdxiijLyp13fYVA1qJcF5Y1qDPYSi4tLdLYMgpsAQJcJraQBinuHy
4tNdtq16o7dH5qwXzHTP2goWLOGGOzJqJoqCQVqRKWJ42EQRLuDyGVd6NqNO877Y2/jOTvetZ+8R
ZJkR+5qjXqY3Apc7GR3lx9FC3b0ka9SUXaxDzuRXD4Oh7yuZ8N/AO7HW+576amcfdZByGN0/dasB
71vfG/18aGbz2jf7fZ2v7MmrnYVzssn9yzYfIOGXlwjXLtEHHrYuIln7A4EWFypvmabVNz7lrNfn
UTsD5hHWHjz6mQErLsGJWjzlwADmtxmRDDAozM7aFgnNALDC6ZiZMucrtOQewAjHAURPXj1MNq8k
XBBsDbf4uMOFVfgDR1pghJoxJ8ixUxDj0syg7tfFwgJrctWdVUmL2rq1dmaV3nVEMaDuqc+dRUiC
yD8WVbHvAaD2Wt7HXaWbR0cv7ZuydNI3uEfresoKadwZPa/XVCuGuPYT95EgBEwHtMuP2GxSVBSS
Y8+zDKp6V0GL4/jc9zKr9k5QaruxaFl/ClA2+Ey/m7SCh03SGK21cVXb4mvrcoi4gLiwsbOqAL4w
XQSL/IL7crxOUh2uxNRbF0WXJmcXvGbceVaPWbg50UfX0ZJiTUfEw54mt08chGnoyg7ObTvImJ40
Npr0KNrg3HjQw6YRPH+h+Q2qF9HuGJV0O3ROPLvj/JaszbVBdInnF9OXFY943wTnylrNYyIDemC7
+QgMg90JfCTKldcxd0UIw5teqnQLki6siFOTurnby1y7MRZ9vS49T0V5Ke9m3oSoGYGb1hwf5SKe
8xlj+DLDxyBgSiTDnS6sq06aHItzefT/N3vn0SO5cm7bvyJoToEm6AZvkkyfleX9hKg2RW8igv7X
v8WW3pU0uA/QXNCBgNN9qiu7Mkl+8e291+6dGJiHWb1RQUjdyQxUp5NFfSUK4X+NOCPPIFDrA8hP
9jUc77K9swpBY9dbHymca07IHMmcjMUAxmCGnwGNnC29DcYX06grs+I97U3jY/SXK88Oelp7lt+b
GP7/74yX5OG1PHWYTXfc9UY4JpxgfE98xoNN2t7syVJA7ho3vV/WhzENPoALunRPxU/AWW3w8dzv
8MdBDZoHDDaN0slmxJ1yT/dBs3o59rnDoyhrl7c4BKuCF+muWBaOoS4ut0Vz13NYqinnZhiX/Eyc
9TSMxocFiiQwZY9UrPdAYcso186Du1T2bZU7N1WPz6WyLeOAOZc7hW1865aQbLKMj4tZPPYsCplL
LD6/7aUrvb3RN9spDYvv3OQhYSxEpmOH5V2SLYec6OyxGEjipgymUOlIZDoKUEInzflFZ6B3Cw6I
UcviYNNZzkdgVd8uTSx7SSf8cW7bi+e3YTRW8s2D4R4lUOUw3/ngAeNK7b22cLLtINAF9kG6Hi7j
qTwv5WSxoRyfbZuhyavEVxxY0waD1XIqWK1v/UECtbUeUx3cES920BykNd+o1Nf32vfVvuhSa8cM
zCokNrxDERTNr8RGDI0sE8HdMkGdRB69MV+uJlg+BCXqNyASDYHDgGEzTd1Dw09sE2ZCwjHAkmzj
e9vgLXawFdvLCZ4d/96PcjGOVkHXM0YfURxj7Rqs9BofNzHvqQlKaoCcXyIWgvutqH2fU+lh9qkb
5wFNv/wURsI3tJfgLs4LdYUGRrIXXspt4k3LfdeWi3OsarmMOIC9+qpRrT/NCWonyq11ghTS8zSa
hhNKEB803MxsXIzghjJ73MY2xq+rbxTOgVYkuWfU9s+Tn7/nVTdAlsE7fNCDsC7aSsS7niUjTll6
IEZcuZ8ydlbgN++XFM8VGvaPaeytI4zpqb5Pus5sCeerYHi1psDID20XE402DG88L0rp6WAOeXOr
5n6+9JZlsCG0ptkckkg3ta8P+dQs1q/JXfTRCJH9yJVaKNpszh5jkVXjMSRbX+FWm9QLOxouGPp2
rK8hlFjwSVwNEb0W7k0LuWHEjjF0yGZ+QjudYxSetxkL1h9gPO203OFey52z2VeZd22apq4v3KsV
yDQ7yYwtkXs0KAVusdzMgejWJoEO5X9jzmbcHZQncnNv44ZwkY08Gb7VExueR9jAvCXppCbjcdI5
ZjqkAVHozYT7o+di9zy5mxJN8cvSZ639XtBfIY6tB/QsUm7su9s+rfXnBFxHw0CqMkXOjWIEcuzL
Yt8PAoz4poL7W/ccnziRbeTCfnu3gPBquWATlL+YDeIPYcbVMwQHNZw8IjLDkxwqtG2OljymfekV
sJ9YPyUghuZCDjxm1fBV900NHz/uRQZEJ6zas5NSbnFaFCUaxyEDE7DMQzadCzbr/WWMGbAdVfH3
cogN4wGUVEwlXbJVNTxBJ2+y3zNc2JPTWcWPEp19i3I5rPhn9xTMtXcPngN1s1+yPe+PEeU+lS/x
QMkHpFLqmYLJSO8neyifM8BIYP4iPpangNTftkgXb5Mbq3ThGy91adytVRh2YXmn2NE+2Aufdbhu
7nhstMArOb9WqXrPy6Ddeb2UO4qRuE2F/d7Xlnzss6wDfd2Et9CbqVlrgq9YrxkFb3glIy+jCqoG
uIHGuoe7mz7FpvdUVrxO1VYvgN6aXRV3EaSEc1gltHn04z2O5C1OWYs2L+NiFdSXgP18BuUY5YIq
LkuXr6PXtvs5m4rdEkorMhvxMDfOh6ISiXNBHJGzMTdG2xzsovvdNd5uaubXcQxvxzl/g08sxEb2
qD+hm7/yVn+gntynUPq2hiG/SsoHWZq5dfczN5tj5bGvWyr3OOT6w8t5A6YwqmhhFKlPZcXIcr6V
p1wCh6e37dWuzUepzX06WHd9qFgFV/U5Dsff9DZ5VKOHza1t6Ce0Z3wHZnWfiPGxWOTVkjasgMFQ
ESa16xTrS+zb990ETagxu+/QZhUiizMA8vnGcejWaAbG92bCH20zGMvhYWnK9zkMPjmPj0eHlKMn
HZarHmciLkPPbAGcv411dqzkdw4c3/Pi+zLgUeY4O5y2e26+UBNM77ME5ZT25QQQFCDqosXeIMix
cMBIyuDHykta3PkU2M7HHOLEAPrwMad6iuIxO81L/FEG+U9AafbFMmtgdtUJiZxykarbQs5YdnZT
vU6Jbe56MRx60/8yYgIyGAVS6FvwXwZzXF2ZDU6SkR9Yd+u3ApLuYC9fneDjmNXQYsiqRmPdi1O/
Zi4kTXm9tzgQLnjJ9urD0fUHySpqgjmqgiErf6nM2DddipjGDT2yrfzCCvsm8A2EZCunpITqPkId
0JhN53H085e6cB90Phyk66qHDI9g5Af8lEFi+GF2onv5GCwoSfx60QofO3L51BqwVjKUc78+YDR7
MhndzSm5zYvpdZJj/FL21W7lncDcunXC4sUxh23bBed0ME+0Lh2yRR192vuUkrRkYf6a/HKHo7Gm
RHW8DF18VPF8DmB1pLp4ofEo8oJyZ4nkVIf1kx20miVNebZUtrUGkd2EpnXuWusAEeTkaOMlbvoa
jTH7DQdP7DAKOwdTdGfEvF1ih4/OHGvQqVzgPOflxkeSZxfubrjwo3JW98FiBHeDJ+/YnJxY0rzn
OvsVMxhC82u3Ad1NUCVFf2OOA11pFUvndHYuYWuTZbL9LaEh+ZgP7J7zdB632HrDe+xDrN3zGsXf
1N6OcxS1KZYTCccWFOVMFGzFXfWAM4DYmN1eMsXjF1QO4S6zvMN1+ARAFj6fsck9fQ2y+Nkt3P0y
huFjn6RsKojPbmY6DCdLstkID9VAUSp7nfPSCji0Ca6rYieKzjiy0jE3TQmJXbhP3cLnVrQRz7YE
Xqq8LBLSEg7W6sCi4yF2eqDmK/6FnSSYebYxsYEBYTi6dVUfpOnv0d5iUvjuDwJg79oIz37R7tgw
caFAiY0gMt06EEeUGZ5kwu2qIIyaeP7ZX20pVchQ057yYGXJl0S+TONqqFvVyBsqGlCfZ850q/lM
wP8vwjCil+JXnSFItQEK5RQwTZDhi/HgKKoKQtA3unH4xOqD5pHdcGb0XXHP/XqDzWc7uvnW75jj
aY4wrhRTPcZxuC9rbzd3lM/6JyWDF9NetsNSPdr8wEWoTr3Naa1mRrcYSe1iT9Ck35ikxDZ+44Ro
KS4wm2GFfgV8osZCfgXpskvm5FmNHMWzMvf2VmLgYDIwnmlTHofG/l1XxhE16xvnZoRXPAPp6JVc
0/H6DVbz/zQ8Zz7cc2TTWlPf5ZTeY0pSfwMib6drbGG4EMmm+fLXIGv8l+Mnlu1rOSIvwU3yyuVN
teWHFWK4i1faS+uxiqkbnIbjfZCAgXW7y1zLK5HknQ89Gv7N67RQXFRY2VteFXeDRatkry+1FLdZ
bvhXyGv1BiIfd7AChdiPEV1n92NW4g664C1Y22lDgTA+FbPsItVZJwaJVwrv4HcxivfNBxu007QC
jvoMVFyc0JwWjzcUIWJI8lju0jaJc6+3X2gM2HYVwnHAH7PxiumaL72/QW16CswKOvSaBZ7MvQYQ
Cn8K8HbhuOfOra29BWcNz3pFCQpwJnfQm34iDwnsK2eZaokPASs9ki0g6lKw1KYQTXHYatW5rQQ/
lrROIxZ6P3reAmCTo38YPX1kHvwowPlFVgp7tJQx5ZA1ZU46fEBTe6EJOhzfQ45RjLIZXcRLh30f
6zQu+CprYo+qP1/yZh6DKgGP+VQBKS2xqxEFmHuD7mSFe6tfnYt7PM42lIQWu99+NGAJ6jSYnX2G
u665wM8sUmhVuXhZKqIovB90w+7E6FnPNDelVTRIEOEc4Zr2QzGrl/uMO6zmyDXGvxo/Hod9Abj5
mw5b/7FZhvFRmkFBYVqICX0zMT35uAEwrEJBFj07zdZYQMAmqv0Y4bRCxKVctOEkFdQ86aoRWmY+
Go+SNMc76qg/RhQ0Ue1pz+n8Di504Jyt0znbF2BaF7Ic3CeiTATZiz2ttjONr4IKDWeEaE5gc4mP
hZS8jeGU13wiWgG38lCni69PVG541prGdKZdX+ieFX5NK8A0N9WnnYvuYcTXdWdNRZJGNd071t8T
R/+V2f66Gpr+PzJbr/r6V/avie/1C/6usjnm32hP5p9VF7PByqBh/V1ls0PanczAC2E600FPJOyf
Kpv9N9QovsK0gAagzK2Jf02snNJlQ1D9RLwqpIoZAJEJ1ek/UdmCP2CRfwa3XHAjvDBENsZhvhvl
7f8usuWqz/Apt6+zK8wHjmS7KmTkInBknrHZMgiU4pzCS96wZeUU/eEEmEu6yLGnfd8VO899Gpwn
1AJUCooaMAtG7OdJ9fAFrCMD47Fbnlo62ExVnZvqQrz4pumHfkNRjkUZztmxHy3jCzrmkUYjDkSk
zvt+MF4b61c7WJgaLtI+1qvFRv8wpCKXURUnssHl1rcUXXy52e2x/yG7dDsfViGG+K3jBb9jnEm1
NdKoozMCNk5D3XkMQh4JnPDfXV464U5o8O3stUJoxV5+OwXq0V0eMycDVe8lTylL7WQYz3IwzmJl
VEAucQcWgVbRQA/ruq3sWW+YZGRYwJhs5yE9UpJhdP1B2dXW1+Uhdc2L1MUmHj4HwJiEcPSC8XhV
pJJfTRUwl+dXdkmggKNanZyYx0eCabRcdYKFAUMPvH7d7/LUjSxqRtKRgThftRWaXNYlrsYyYs+7
sfvG57sNqu8+dXZiYYesXoLwF5ZgdqjrtLCEj5wAbztr9VXwYTtoTl150V8L13tZJs87OhZ3/MkM
MKy5/FRqAtEi2zh9+jvVI1MGywQXPiYe4FeiTnvJlEv+8wjWsd1YM64cw/bl1cyyFkpjcjaqG1tg
43LfPY9jPHuzD5Jp5Ea3PC7HsGH3Vjg7p+1K7ME21g2AwyUGlwsID33bL83Gqd3XnrpC7uLsQnmT
XbWRLgV3iWs+y9GjriIGLl1ugSzau9R9owjn0OjxtupBI26Er8+Ax+7DbkkPWXCpG5aDRngqIUW6
JXGmiSaoDDygc3UGsWMfuhej2E7WtEsXeWmsniNL/1vimIiWRp0nr96ZTXty+JDKVH3TD7AJg+oA
jp02wWxvEfrinsxkYLDc2SRLv6HD4epR5ThiU5UtQ39ciDLC4nMwiORWgmrW0AR/O2BHn7GuUYvq
Q7TkXY5gb5OEHbcsRNYSou0YUHVYPPRh5fE8mjcTJuogmA9GGzCtZndwh3d+sbaIWQ82e0czeBJY
p0w12hHb9a3BaEwTkEmqBmsvcohkujfO2SCi3AFulO1r/VM3z0jAqfkacz63xXSa43LXiDi8t0Jd
n8iaMksAxp2NSxtYuO6YOvvPNQPk1Q+gvU92SpqkNncz53PWCpS119SFTOb42E/uAXvXnYCG6OII
d+ht3Rg1xQaB+Tg2b3FmnC2Ui7ykGiCFxcC2bG9OtzmNQayrNnhGLzqfdpSCGstbZr7bnLvLNpYP
Y1Vs2yalf7Uf9zZ2wenUuY+F5klXVaLfd/2DBcTZNKu93Z0nMT71Mj8tmjqefEOZTLel+fomn6pj
ls4o1Hf2kOwwaEY96hnyDVZn0pHYitPRG+C4ENfK4B+gc8W5d3JaRebSuG8AYqf2d5wws1Lr1A/P
U4yq73I1BKCFJ0IPPP99WndbB2kMIWmefnRkjfBt76qUK821AqznHN8of0AAoTAoapH1ZjlGE1VP
xndNH8WAjtm6j4OHkJs/4JzhFnE7uFl4oWDi3cWr5pZ1NFjJDwun5qbUL41HVlr65o4Z+wZdbsPq
G98DIZAUSMKcngMx3isKT9dKh6ojimKkJLT9ND8OQpDtHElgOea0T2NugEBXe2oNunVMLB665S0M
vkIGeAx1GzOt941l7vjccWYxOTfLJubFCwt6pCziyK+Gbx8O/hIYN8v0RNF92tGFLkDmOe2z7iip
TNTHepROE0pbLXTrpoJay9DEPR71dLkJLEX7nUhvlZt1t5270JsgsxLie3pv2PjA/FDeI098Dly1
zHEPmJMRCT3zQ/OsUQhZnyhJOYbB0LpJCpqRBjKEOLY2BKokh7X0rqrcBxtPbo07eeYvlsGhKG5V
XM2fYW5GJgffuNLXcQGF6ipv36KY3zZNS8F0M+bnwu73cukoXQF8TcVMXQB+0I+ySqmiUOgAnemX
JzmClkdoGNwbB//wm6cyfUAeVi9OTQ8T29PIpADg90D51JtFKeFRTchag6cJuGMofFeUymDmbM8x
QAmKoyCoxqXYDVrHBw2kGz+htRfYqYQMflatlVwMrZKTB7uDpGqIuTfv+3M5YOoH2NFtGQ8JxuM1
iJrMZbhfqdDpEBDOBbqbshLGpPLKkSJyLR7+oT8+4FPhikyvcrJeYiPe4cJG0mgSv8ZH/Bri1BuV
eASwSY+iWu4HDGXUpdhbZJE3ArMxZFa8KfupQxdvv/G1EP9ozPqHJVv/nGD7XwCW9BbZpBC9lA/W
gvmNNCaQVOvFdmNWqf1lFulxCpe3bgX8LtPPrCNmwN9A7O2MvhPXO6Emn6wuyLaa/PmG09yW3MJO
8FCKHNfocEKX2T5JsfPJ9M2sx/fGtd9au90lBUDWph5OaSXvq1btjUa/KX884F9Ntxjd6Dq2TPqd
a3lsEiJsGGx49mt/WR8vm9YkMOi5ckwjYRhHbLebFAsvQS+jOy4mVThLf+kmL/iuglBdyrbWW7Pp
6lfK5oL9PMfTVrra2Vm9oZF4gZ7wXKXMsDsIT3cPneG024odzh2KYLzsiyxle0mVRf9ciybdCUKS
n56QqctdVikralMxNxtNjxvBnzJqOQri0Jy5abeZP27ddvYjr2/t+zoWDERZrq81KM+DErN4AJRD
fppERv8at55IT9RVtw9Yr5oZSTDn4T8PTnYsdMYqd6wP7DPJXttl4pfcQgPKCesszqmfYjmNsxHa
Du/EGJYri6I6F5LriCWz4V+4qvVdAWjxgzZQEosQ4W8EoJWeW5h2P2szbXz8HoS9iBegd0mjx1/r
xruhR0HZpjiPkn0ftoOJhUj4Z3L95Y3ohc+sWHQn7onuTgzJvC+W1PlDouEpWswHet2WS+ckyYM9
8uCA1VNfDSzym0L8VOFz4Y8XSqmW174u5lMnRpbPBfJlk3rOjTPRaWLodPoQvPpbj3obHOCxsw3z
0N8FWnsPzTIH11BPzQMvBURzPj36ZTxsaR/gLpWr14LKLg5xONDcCsQs2t+8/OxR3w+l5Z9aSgK2
YRXE9zyMOdmnjgbz4WCbHM1L0TrGbW819Q9irPVrSpvMjTt2Hpcece5+Dvh+9do40eiW8DfuNMwx
6QsgjPEGsPYhtIAbhs6OaooKBdWn2NMN5NmkhmwLov0lKdUbXOD4QGcktnTPSKJc7bSbW5/knZsz
Ua9sp2p3fjaWovmq7NB9zbDy7hr6HI/aZFIurZRu7X6mNAXS+otfh+lq1LKPoUcjo5SjAWioYrZa
2yP2YZE8hLlFkRolyFeCZv2lcYb8UZTeT/YFZ1V3byP0nCx4WHCnpcmzbGjOMOOhuJJjOo151jDC
Wf4xdscTRZfpHXgmVnwje6MgJuDBqX+12aU3YhLPRodRejHl1YhHDkAxVak017PVzrLfYNQBmWcz
O2MoALacnlQDFG8dSJgNj2Sa4lOLBf8GnnO0lNQjArFnQvferd5/zQfTjRRRpCF372M8aWCoxU1e
fNPsGayMctxJurs3gZRv4jyrt2yoi11O4NE17Dc6QBlt8yS/dCkeYBsJLRnCxzJIIm6DF/Yo6AfO
+OC55ls9dPcdjjY6cHpOB1hTEqu2D6Ek4jeIj2Y9t9gcUhK/OFu2VJsMO5jnjcV18NgUsjrmwEST
wrSlpGuLlfIcaB/DSxEwFLMqwUdHKUNFs8ae4Plrkk3qWsGNOXVdGub3fqihwvO5/U27kNw6aUzf
DorpbmTTjpQx18hUbiNPPGTdlRYejnsuen0tyr6/LbIMStRQ0Y9ZUeTElVGtGyxJIYPyew3oZc13
yYSVlZcOA040wE1Vl+F0A2pj38xLR99SY2r1axgnY4zKtjG3FZ/v7aia9IfucP/PTnpGVdeaEkic
CbT4Jj1RdnUkwRDDJyhMN7t4eqL69ugS/CZbtxQ7aQwH2vR+52gnqpc+4lnTbQiVfnAoXiWD6Qvo
EKIJHs7Tnz3CfzcqfxXgYf73jUqUfv3613XK+l//w7TsrNZkwKWu64YmK5B/mpZB6/ke6xJS3Ah7
65f8A9Jk8zswGPkywe96ZA//Z5ni/41EGMEwfi308I3gZv4PHMt8KbuSf+5SfHt9WYJQMro0/wv+
/P6/GJZJO/VCWt65NwpJkCCw4mrkKkjJNQUxw19Q2CSxALZ1VfHshE1KjdSaJyXHznkhpiaXxPAS
PodW4oojJqbW22eVMxeXpSekeaEIWD7a/oJM7iV5SD2hgCUN0mMxupkIekVnola1jb5vUXscwRRg
VOOekYNkT9rE5c6EP2UuZp7zrEvdXI0ajMZYsCLO8fORxPRMBsYsiYUdlbKAIdzC4SHT0dT3adZC
TYDxANtCmAfaqpz0ACipxjfBlqEX9YzxFBnbqrg93U7KqM1b+FlWPALGs0nHeUbxvgxNWB2LsrO8
96Au06+ka5etMXXDsjFlbePlAU0Szips1G1Lb9JWlfELXQQzqkYV+0ozzyyuZbw5/BGrgj2j1fXV
om45IzTGu4Kshm8qofoih5hKhyIvtJ3WDr9eljcA7Cqo7nFSOXe1SoP00TRmZAzg/Fbd/poyN/8t
gRjwXA6GQpDIMrlTPCVpyJnSNahGAEqgmhnce0poyZnGX8yAloOsrpofqfTnb5Qp8acXz8Gihs7g
3ZEMM486bslOeU5cZXut3f4aVPUC380TpCgMbdt3UmcxyodHEHabJ7U1vwSNOf7ObatoHyhhSDGH
Jh2slJ3NxPwsAXqe6SuAtsJD9WiKIXuol7E4jiSgcHcAMtnoXKMPx3bqPM1jpaHy+z4BtH2W+cma
3gV2GFL8xUE9vOIEAddH6Bh+CVyt2tYgI9JyqjByEGw0BU/hcOxpLFWwCqK5s+VM2Rn+Bo4+4dKG
7Azws3YLwMI6bvn5UkTEhOeK0t9NgnLiS5eMKVk74UzzKbEc2jVb2oqNS595VXlg5x3gEQAUfKYP
JE/PHpSSeCNjYFZbDUVEoSP59Or4qpD1ibY39xVrHil37sPbhna2w9CFtPJUnCCGndl67c2MR+jW
qNglYATCJ4QgX932TsLhCSOngR8Qd8J+KB264dTMXNO4szpO5FAeEiSlO7Lk7tYu5sm4BfzXP9Ad
adGTpe0a9AL+01fLMOqjjXWAn1XNJbHTc2UcxNC3AhKIKp9sKnq4hHiGn1ppi4fJ9tsvin69j5iP
lorQnwl563LEPjCbVKtEZZ0Y82YpG6c9udQ2UYSDnZexzAkRSTNNeOsm74vuzYvd9Hma0aCoBAVg
Mtgy1gy5dopN+6XrGYSmX6k95TE9q3GHXYEyFNkZXE0jCfxRdsNP7grC6QlzSgkjdiK84GjKhnnU
8/kku12EJXOEqqfAOjim7Cb2QxBCl0/bsjXewlQLs3uCQzBYERmolJYaICS5veziSS2U1Bdsjvrm
u1WgG3O4AwXlMPkWJhDjJ/0vsBtd9DVSsPWuDruRrkpUeYhQFzRDSSNM4MkJANVIpFvssTybOG8m
h5BpG4JWoAPa54cPOswsnuOEQ6R1dUbtjuNrFa/aEMOaIuhCdTaczUNWa8NmldAKApEeRdDORvtk
OV4aaCU46WobhMaXCBNdv0Ijqb0PWgqb4jmwy5GVN/326hrSRKOuXqyXDHpGqoiINmNf9/cqnUBR
5ConutsVY4X/2uLgHFNo/dWzuFw5IdI/kr0QB44axAoas/pMeXOpXpoMiAVs4iBA4B0aSuMJmw+g
d+hXbNeqHO0TS892ZsdRbGz+oOviSnUOCi94JCMGCGUAg6Ayh2DIFAS9cQh7k6aRadQfjsMSsFJ2
yMbNWfrtMDLpZ/0QBhv8CdZhqsLyNZ1d6EPdXLM0bMwQkwYOIadLfA5mvjjhIKFl0mvHaFQ2vjyv
9g7EV8FdtOD1NhKW9ucwM3x2Y5Vu6SRbSPtrsHPp0NyE3M6NzSSX+blQLniUsHS7HYcfZ0uyAssn
xkT7YNfaX/E3NO8Ksi0H2tysF7eosFmCPmmSqj+3vfntCcN69lvHd1AdWLVxunVOYdrWr+Wce9UF
b5Z7iB3/B9YpqT7TpMTr3mOOlb/i0tHNtc0aaBhF7vOGk4LC007gM4+KhoftR1Z5iIlbPCOkuTmM
ifg6qVIkv4gy5l+u58H58aa+SKAqF3Wwj/PciCmboH7VGfnIbDThwCEKk4xksaDY7mHy5/aQgfOa
N03v1bdesUzmVtSCLIQdUDi7z6hTZXtkJsG1zBZdb3HR472p5u6Q2xqjo0LopbuMs4gMK+zaLoGN
nVP3Zoh2WuQhRh9shnih5sDZG1VTYeFGMVjCQR5Kpw0+XWLrW5LZNtAVrs6HSkv/Bn+k99gpyEqR
LsJk3cnW04/SoHwY3kr7xSwNQaNnpbKnO2lud5h+CtSeYPXa0Dz8RWqY9/5Ypzxm6BPLiuWnTmGw
3MYFEaE9zSYyICyezRcUepsaZ9elOSzBUT37RvpNG20yH/RSKy56XNd9df/fEbqbT7/+z19XPvv/
PkI//m77Hxw2/9J8/6VLf/8l4rPa/NtMzZf/faaGU+oJEnbIjSb/D6bq/0mU0BvoiQEvTR2B7RD5
I+z3j6Ha+RvQdqjjAQ5MZEOMAf8zVBvu39AlbViQgUNUEErCfzJU+/6/D9WBGaxSKLM14iRDOqHj
fxcoMT1YHmbQPU7MaeskzZxcQ3smbcDNRNY3gzJw6eJpgWQ0gs+ZzhN7ufd0hTJG3h8QaNgbQEEX
8Is5FK8VFpqQhzY53zdeQ6vATJFcETbV01xx7AAitSJHCz1nr2QDAZGWf6CkDXxU6ulXVmn9B1s6
WxBMtc88CRXM76+d09C9TIsS9uL+D+/U/8M+JZ/j4133lwQtJ0ymV5n5YXXqBxrs3gJizvPZmslf
bAeSwt5WZphabatB/xvcyaPWKjcsbviLij8FR952O2LMAwHQVkR3idU2pFCyJhnoUa9YI6S1m11D
A6wSRLcebWJhkWTQaGAUPyrf9j9NnnpYoRyXdSKozfB1yfLsXaJyz/tkCrvbIqhbRJmwtL4blsAI
EL5qMNOLxjuN04iJFq9FiVnSChrkO8B5kdMmrIAWYTQzVjUyjJusySgPcJegfWbXpRR/pWwWuPel
QQ1XVyxPY5YxKtS1G2PVcptmNyr+Mlu67gxv59C8GxzMtlc8sZ3uk+Lkkg53r/bvme6x0/SenW2x
r4MBI8wR0jCsgWVGwmyFsaHwL/9SoVKPjZdkLCizzqP3oRyHGRe879zUDrvXg7kMiVib4rl1w4ig
HtupsWvulekTKbGJtcF7AJmdP05qYJ22VHLMjsQTB33Cl8JaWfe5zJDxaBSlInMJ521mzQ27iRAn
POgqfG5Ep3ShGJkNV0UDUen2wB5RzDs36RZkQDczu5uiDPvuJvNyo9qnngdMyPKUSTrUdmp51gWP
HFn6Rv4jANCodymvQ1K4Fbb5xrY8SUGwVZB8SnJH5ttqEklA/J+CFEydTFBR5ThmfzPnEI4ijm0y
3MAd43YuWzWpo1GNHGf8IS+szdAOQDUYpqhYeW4YzV1ADW1BWzKbk/ysitF4yyqGwH2a+S66NwS1
jCUijJfHrAdV9+KWNnDMqe3m8aOCxtPSGzl02XNppGN+Leg5PlMEPkCnyDp7uE2mMhzvCEB0lOaN
WA727VLD1Bv6wqFx1Q4L8c3rNohGkg21tpoPkLvXkPqyrd/g43lw6YuFNWfOdrZPmUKy3QSIot+2
adJlJysPMAyzBOqXLTZeWd66qvKDu5KcJIG6ejKcMzlROCwGOop1QFl1v4EMd+NWFEg3O5hNcDjN
gkgIw1VVNnuJyZrpwWXMAajSmTnyUZk2UQAYSl2TmANjVJKQqm7JxXPnihOrs381eT21m4r2ju4+
RK/muYrtP9270swTOFKz7+FhLcHmpXgQu1NjwF8mFLr+ru00RXYkQb32SJejzo+jqTQuYos7z3pW
KdMTDXUl/NmOUnpQqLAnzwxeQ3Col3bENq1duM5+b6mY/JtF/NV1Uk5ijRYTte1NmYknwZFiJcaJ
yd1qcAyvAmYAVtGi5ItIGAS0H9aDZOXW5B+F7atvOcfu91xM7I9XlMgb2jLfncwHv2CkA1j6yYQb
yyVWKQEKOkYBp2iS30W+5HaTMlnwTggZ7mQclOVesAe4s92O4yvnSf82Hf4ve2ey5DaSZe1XKes9
yjA4pjb7NwRBMijGxJhjA1MMAuCYHPPw9P+HUJmVUp2Vab3vRSrNlCmRgcHd773nfGfRP1A5VfWh
mDNYuyMZcg2nbTf9pIvpXmUz13WTY/95Spyq+dGhPYwOrRDNDyo2+welMwakrK6kjRykFbysSQ7y
12hhz9pVW31EFXTVILdRlLEY6ZTifaQaiXnYhgarlvnFH0FDb5KKTD4UyNOEKW5aPeWpvSjaLlbv
eUTIrIrlnOzt9KLxwLftljKaHkddJPXJKNLsXjFZzPaj3YzaxdCkBBqzYRD4A0zPerZ1O7O0A6AU
23KxThgaqZsUTaceNA6EzHKCioLngljxRC+Gh8LwrM90FDB6HWhe5wE3BWmOkx6PQRz1+n2S2PaF
E5m4TuJKi3y8FG10OaAL+Gh6lHeAx6C8bBq8gjg3IwlWOBI9Ju7KyruTyci4DAx/LsodjqDqqh97
k7A4e7buqZNQZQ4WmZQUS4I+kSiLhqNdRGp8bxXzbWN6gvom9XvIYXUEKracJ8vdGpNlld/qCPoh
ody6eV/z8dCSitJOdks/E4cZT4BvSwBNaYAlny6trhXLvTLS9tbLJ+dJapQEG8tvmA9GaYEd3RqS
56zE3xjWzRS/EvVtcr85sGNXG8HGBYyDF4TuZAjew6HLTo4OXW8H1R/Jv+XFCFFGo8RnEGVgSery
SXXF+IQnwqT/O0HxoxNW3PRO3cawR30CLqe6j9yQNIihDs20KR6MrpbApo3MYo/xCrfdZpGWXDRS
VjWNgJmYYxGIQQKZRB+Den1Q5hyHoEVtgtcdaTpBbVruhxmVlb6b0BjcDm7Z3itpo4teVZ9r25s0
Sqqd0bvmENA1B51ob3QdZc32pjxkj+hKjQgFptm7V/1UURZhUW/OnRlVb1nvWcCLafSzMVsWjUbq
ArrXqqgiyXPlolbpjNR4EmPZvOfleitFI9IbR9Cy28ddBZ9vqFJmVpbQ33DSpg956sNYKL20XtE9
qRpCGESmtbd8o7oitZQr29YMfRTsGyQNDPhevVT335bezu/NuLK/wUe0HuHN9kQoTHn1QZJHoW+K
PIW9oyqMI2ygU0rOpJ9TO+aEsj+BrJU1OFiE6pvMMYxD1eiNFvSe2ZLSvm4cAdHV7XtKUZcE5lRB
K9ZLciE2OXRocRCeqOewc0SOQFnvpjstzdXKgCQZGx+sHG5qE81DyPMUf9p2H8/HfB6SF1CTiIA1
Vzdx5nGS4iA4z0yU7c6hcun11Rg/YKrcJI0mbrpx0nn0IfJhd0P3gGrVmjyYrYOQTPXjHLIBjV4E
Tgub0RHRv0YzalSLtzX0KguZf0fiEOXMVSrVmUhxa17ZgIxgngFYemRRAKEaX1JMot96QET0VyHA
TkGzzNLbN2ONaF1zKzntgDFMESqkuHZ3dpObSOltBeM4LqtsZ4hqPAu/xF9ACG50U9C9ofVagj/f
eBWaek4hKRIZ9lpIg1ps/Wh0rOVbnfQLkqo1ydeZSIJ/4OA3XpccCwaAO9186SPFFpAULEbGdFjo
M+LRs4qgHpYy37WAxexNghEEnV0zlt/TvK+LC9FbY72FS0raCKgB9xXnoniUlUT7BB20BE/BFe23
Ky0x9JOyytf+WzaSVtDSx2gww31KWl54Nvs+CnInnc+VnbfvVu4DrpiraXh2q5btg4w35C+zn0IS
4dDMOTVlmF9vJtXLCtmeU9w0rZa+e6KwXwxPTuOm5cwgthkLLOfsWJcqnGi9tYB5a2F+qzhr3sZF
AdARXyYt1J4SWQRE9zq3cZu4LyYuMg5dupN86AkjhG0th+UB52T1sADTEFtaRPSG9aTV7Y0eNYpm
A31OrAIjmxCp3Bk9nTz2aHjMPQEoKRPrV0iHwMzASwrCpg30SqGN8eAc92xrm1jXB+jsrp5dTb4F
3rnWUT5zXktyVBVzwYE+imPxriYbQX1sV8NzV7cYhGdpqPexa6Jmg8kAFV3TmdUSNmxwONi0HmFS
W3seMvCJ8M0gamZWNM/WtadKdBEzZ7tN3hq/GF7nZYxvIPRny63ttMWwoTc9ol3DgKJt6Vz0HNex
IN7OfoegHb4JwrBEbzBy27qIThgIyQQze0c/tjat+D0Zf6AzeuYU/ZaUhfgWUY8NsJ35mwyIbJHv
QM/1z8ScIftiX3agaC/xdOq0nnWlzYA+baLZGi87zzHznWNl7Z0ELPpORgRFCUq38dFRTf80GbJ+
M4dJw1DC7vxYQZKqAx29611b5bj//ZKtYmPVQ/Ykl5KCSJM8OkHPQfVWQHu9ml3LeynATrUBMWSG
vTc7b3iBFpYBKa7qnMBZLcapAZeseqrrhekE/azkza+oGeAf9zhwSTxAhblSc78XbZpCvrHkW9v6
3TO6FMZGubaiynrXlif8KVSE/HZ5LgD4vlLeMJIsvbG/thvRPvtS4hNiyMur8dwPadyxDVC+kVla
NLQERZE9ZBBvHrBAaG+6P1gq8NrUfl5ML9YogE0e+3nyFollPenP0J8YCpUcdy4ZKhQ/lnGanjAO
LG/u1OYIgVyIon2C9GXHg1Uc3bLEaVcTn0M3V0ZNsonbVfo4tvrwnNd+9arrpu1iR+kQ26VG0ns7
fM+kkYPbzTk1T2y34UJ++QNQ8ma88iWetkCq3PeOPYPgdoVD2z9AsSRxSMCI8UEdpjCeWrGQtwn5
E25gVoO9LmBYHRPmLvYG9yq/UWLWp/QkxvkKmvFccGDoqidh95zWlRH5cdjqVvzeZjg+9qJNsmsO
xaZ51aO2QgzYp7oVRhlJm3dipJqCLtRhIM+druEJMefW3Jos22guAfJyinRUhDeMBCgkDW3hhNEq
jtnA/l7NUzUHxZBE7ArS0IKXGWxQJ7wzo8Z2/Z+mRH+ZzA6FBmLOHkZDQMJRvtCP9Sq008RWmE+p
DYIlVh5tYi4eA7z/iw5K/9VRo4f1nztq28+iem++d/TU/r65xt/0L/2/gZQfkhXRl4bpMXn6d3PN
/CdgU8bSHOgdiEz+vyfW9j9pnNE3c2iGOoZreP9Go2rGOs32mX44nmf87Nb9L0bW+IsAgP0ysyaW
0PEsHAWkShqGSYHLV/8VsoVRZdC0CVF8Ok8wTHzCKkgM6dNZVT8QVFCJt7xIMDOtAhbvzGEZ0Elj
mi8KcSIJmM5IjjkHB95sW8dxyk7mJBdM4UqIJn6RI8orliXdM4R3bwRr3nen79HWZxpMUivjxQzH
iOqGVlQOz6iJmPBvWH/0C9umQU9SOEfvjTQov9BgE5O0jR1i0QWJWSyffo9Xs58n84nwLRJfaIbl
6JriCgaPRSsocKKYCZsFDF0Dxbg08JfGoevo2PGaBbGzOO9JEqHbIg3I+1aRDMqUgqPFR9S4GbKd
qkouex0lHfMcJyc4YnGbY2XJBebC7ICNbDyaJ2E5s5KhdqwjIFJp+W4Le+kPg+2lnJ5SygbGLBQg
DCwjjeWW3hZrn1a+9mKZV/eTQU5YZzLjmGZV7hAMMQbx7Q5RGSb3eQNcEjYS8uH6qab4USGuAVT8
BqcFfu2scm0gGCNMxhp0KvSYhZaF2XGewbKB9WosiXMhe0MCf0A5B0MIaIaxHcyGz3HzQfyYgVFf
FyYxLmiZRXyecm0R+Fh99cPVPI1jOZzy6aJWC8NODe79svPnOi7pd/YejH8hqmmDUts2d2mr5VwR
U/Z3TPcYOCNj1SlmMvsVzx6rOTI879EeknbYm5Vke8Ut/p4JDwAVyED9G1AJ+Wk18fA4MCb2eDLW
2AMPsuAtXC/x4fZDjdMpBRiymXyUbCx0A8GlMGlmGaIvoHo3MbXBRxgMw7lNuqjGxca8RYsuitGj
1Ie6PqbdZUanZQWixpzIiqrWIVBGnr5zCl1ZIGWAhtDpmq90ZsBLtDfAlpUHp1HxTDhDRzfMin3Q
DnBX9e6SjTJFXdkvuEZETokI2yrG3zWg+GYix+Gl9W4jfG7TmoLCFPNUF1P3xeIv7OiKU1aNhlEX
/OrBg0oJwCPDaJcPdjZe0OzMhL4h5W62X2dT8HP6qLLSsMp4GL8tiEGGkw4eagHx5FNFKnirBA+q
us9CwqAI7auhbFVH5Wlk8ciBJLQAYBO1qhPlmX6plbNtPlslwYN3Cwd2wlwQszAWarxlxDnD6PRh
YMK0BENpJtFrbiLPf+xrxxyv4H846lufadJ+JgvRz7+VeHYXc6P6WlHwxVLJc74OWWFesQKd9YLT
dpCMaPf3+kQE15VSvTt8U4QI1eDpexddaORrGitBDx8kxMc46nei5lhDb0uu+UmcIq4lN5GPMQD5
pky3Lfslh10ah31RG4CFEB6/FQikky09eQa5MZXlCpEZgQdojHmxgjRQ3OK1Mbs0xeydZgefi3Q7
mnPFmBvdhUG6w6cYssK7HN0MyQCqESHwb1STdu1r6D7IRVJkFzdRYvXf50Qsd+j43C5g3ZXpluam
SvH1M0QMnaEu2rNego8I8soTt+5YedkOycVw60ymmXPfExYlgM6j5MexGcJFzkiuBhkqOzMaeJvx
y1JTpha3FHT6yMk9Qih4x/BHFnc20MNzmjVABDJqOFQgOtGQQTPEg0FICcr9HXMb+5bRRvu+pF7/
TPKaolaWOs5/G0BSFhNoJzfd2EBd7GSKoJXOxOpJntpCAhQgCmjr+5zANr2T8k04f7haiJ4+b2/9
cmWJIlTKkDj1ZRcF3ZxysTQqB7pQkYGYSHBwvuYZaMU+7QXj1awWxWVi0tvdag4+xoDS3i23fp9X
1x2IyYz0Z1X78w9TIardS3ptVGsxnMUAxExBMUnErdoPg54fIbUSksL1FNFVVnbQAE26vOHkmCy6
PtSJmzzDPsy5dbJS5qgaobxxkqYUPoP1krsz8c/EbKoX4UjHDse5VIw6nLytzxRP6mSDyAN3YxTO
xA00y3WmtCT+Nud1fjRq+nChMdAA2PTk8dIykO4dPdym3XJwN+ZLQ8XZVaqK6EfF0drdlF680E3r
2nFfGzx4B8caSLiMvAQnuG30BWoGl3o3nSC2bBr2HJDErjG5gTAGRZvMGojZqRF6bVx84vHKDcrJ
tZJdOpMrGcP9jkqfR8m2TRLXkkjlA1hKK8/DofBmICX5/FKjiZdhkslVXtxVdBJSoenx0cOJ5qwM
RoXw1JpADSdJ7z5MVtKrwJxdWDfQaLsk4Mm1DpXW+mzPMH7ol1n9WISJnDt+1SqdzqDewZORfolX
yExbJ+gYZjkH6jGCGFKlDyWMY7y89MhaSBX07tz9ZBPFCF9XefdmRTsNLtCM8hWlCXo3mcq3nJ25
DKA4sZwVYLZuWtOIooDq1XogENzyNtmYIyRXUn+VCE3brQeSetm0XI03TjQ29jm3m15y1E5vhgd1
jB3ZHLnEjEfWx9jS7lG2JM9LVvsfNE7GlXDnZA7DlJgvYdczDg0GeTrbZuJdSKfh+2TE9dgnvVnN
/GhFwA64ugPn2yfygud+KhBkmb5ZhqS8a/YdtDEkqmCtkwXYkcJUQHpKW5yo6+MiaApD+4Rw6kDI
7kYpdnGnqYslJitiUwkjdgJvNPznwZfVNZYcfHGAdZl64gRurk1aI14g2a7TEP0PaFI3qrv9hPco
hVXM4YraNi5ReaQAFALCctpz01VRHVokQ1g4QA1Aj/2AzTgUagVjkn/kUVRWPa63tFacU7JpSqId
USz5aUS0qQ7t2mjcjnReFoLBlqi8ovKaX4YGvszeHoblh9W4NLhFm3oTvLAxKk7t5DnT+uwtJ6ex
1Af1i/aUQeG/hxIALsXrRv9N0a4SaETy+bMgHqOHpKzql4iMy2I3Lpp1QsHbQuWf6Vpu+M30MEzt
8t1qes/GhKAJHPeRpfGMElxRcqTV1WNv4JaD79S6VzliLVLJJhYTktAYHtHHa+Q3a6o7M6zTOoJl
OtQWLeahQ2G3pB9jjKMGMmNb3LVNXr/6wyQ/4m7ys60+4HLaTLghXusxptUOiKh8AE00f1ZqVjdy
TDFeeovu3zeunx3rcey/c3yNuH/G2LyzKze3kConxoWV4ULubJR8TO3U+GEC1b/zq3o5jGg8+MZA
1V8HeuRnqkGoWwyCMCxB9U7fBSG6nMva2H+j7o6fZje3v7s9Hh4QAm35pkBKEayUzf6psxzOVwT4
Jhhi/IbGBU/K5cSwSARVIumkS2vs8Kl1+QIlUGcqvk5nvNPozsWymWM5ERhfaSPY08JVbw5y/gZK
AATHTdf06j7WpvEA8AfbWAm28aZhaoBhzERPjdh68e/mkmA/8rGW+cJgyWe47WU04cmjImdtypkj
lSzcMSg1ywWBYLVDFUqAnk1Ig1h7MrOB8rh20jwDTAdABo9+AwOimVX3qQgfeBWabMvAGWl3h2PC
NGgjTCIToqkY3x0GO/eSFYNJZbfGFqUc8h9m0GF0uhZJKpdPMh1JzpHFYSGvCNWxoFBFQYR3hzGu
3ZEbkSnUsZso0pvqoBDn+BtznHEEpEaTIWvTss4/dLKxODAzLEg2i8t5OsBW5rDWV0JhXJ6FV+Du
U9p9hDMXed5XmkxjRQgGpMbsgHOWRu+7xMRD/h6QCjoNs7ic8qhEZeUvGHtqLR85XpLh+OQYojUw
cgx4M72veLgBlrK5YbrP5r5q7T+naXD8MBo5725JRCNFQc4+O4vmWPJ7x1OC+tea2HxUN+iv6Oqp
AIdEteT4ACy04Ya7hLspnQ8N03GynrnP6sbIUvul8TQrDvqeXg226fw56swefOXid15ISyN5TIq4
9mDxa8mCqhTB0pYKTCxBScbP50LKmOArQdkPVFt38Y7XpT/AEcS8EzEBRRxJGxwkaKxDPmoo9SqA
V4ICEjEhwQPQI6Bx0DZ3kh0p1sW8HeDZIfUzC+Y4gMxMdfD0gmyDyu50AnOyEteL6Flrdq2dS0YP
JMZya7AhJtvcNgq1J10UlJOBk2wnJRFtG9vpJqoO+nQIUISGwSI3CbW50uyuRXWF9u3SneRg7ggZ
M6qgnrQIf4PNUgbPbnaZSQzYjwkYQr8euIORt2HmRCsFh941iCyLpt3W0mJKUndckFlVVsU2hUi2
gzdYOYPcr7GryCWrah2pWoVTXnQeLFzmQhklghzodkJjYSTPIDPysbyws1gb2yIBdM9hpr1nuFRl
x8jRPWjSuYLbJjKDMMqcqHRkgrFtX/lLYWEQieFYTAVH233b0CbfzE6f+Zf9XM1TYMQeP1oGcOdD
NprCoOGu9bChmyraKaoN4hVoAc+gq4w6PeSiGx5qooK1vXKUj8cTXr95NBPSgR7Iy+70kNyysd44
c55zgE0Qqm/mnCkg4zKd6dDSzuR8uFMjmGTFbEO0pFO/2tc5j9aucQYc/CQYSo6dBJ5Q+n3Nutsc
acmWkhA+yQD2RQRNPyBaHcgjhWoAVCwi8Q/9WtCSqcYsvXZlcmG6SeweYjbm6gquUiMPi0dC4CVI
2DQ9sP+nMe/3OqsHtT53F+prht9+zfO7ev2v3dec3/ua+Zu2ht+HY/bIZM/xa/MDnSIgM0X8VnFF
Q34hNUOL85pmpMVOaeTFQkrJl9ZAfekO+IJZtYPB31jI8VZtQtfbXYNgCX35Nl7lCxJC+ZoOz/a+
7SrNt44IPzj7QBMm07OnVs+vNDeFXzYtNeoIhOKMrX17Fv02/lJQaMuqpsAuxWh8MHn6b1tEQ+k2
y7PI3ilPkmCv+XpU7WHlRW6/9RHp0EPCWOTtBqsHi0wUhktKg4JQeIWyti++GawR+a1PkGZ6DyWV
tOgujYbxZbBBm2CLNJbFPaPLiZITggrEJfOYtdNumFniZzU0Xy568hNGExnhzsLBGt33P/UqJYBf
tuMekumupsRtKNPpnIQ8UIhdJvryyF9nEjpPK/AbQcxPccyXUIYaXklQtU6XHEzwckZo5h3CGp8U
FlDXSWq0oeOQ4fWWKewFHmRBuDVVu07rTI/I6JlLXOw8vMbdqbHauWNHxV21JxYSPO9S96PaO1ZB
lemR5kU36ksWZBouDOtajqWBVdPwZuaXKGdCplkqDZA8O+oizYq+vWCDJ5Xet5vGOdcWcYrn3i2R
JlnoD4q9m1k1KcNjinxp+Cll+pI1YZhD4mT5k3XSvKmft4yNEUEBtmBiPNBFP8tVJQW72WYM1yoy
ReYvIVXzJapCqIrAylF5e+WtqisQZkWBxzPvX8mnh0w8tYhLzC+xFjJvhFsl37gKq1XPFSPI1mGz
ifkuNfSIOcMiJ4F0Oa+5M6smzCGfdKIFYCAVo/1YzqGkIYiLkBRCj8SgVVom0iW/oT3AfMVm+H9B
642pFYIPJw7mVgI6mibw2Bqi26sUofm8g2CaPKcNmjZ/gIkL+GKVukU011+NVGRv85cUrpYe+uzo
SyIHUn04GsIARZCZXGdWy1VQl32J6zC7MlYRDVKprQnw9pUQRKR4i+FwWjG+JHoaxLF60zBX/ODl
R8Tnu6ugb/gS9zVfQr951fwhbR2Q8jkNOhhO8BNH0WwYe/THMs56ecnLtBrw5mHqxqscOluf70nQ
bTlIVTqVMxqaMkEd6GjYiCE8Koe6DVKUgX4L4j5TT7pbMr5nmMnR4qYxnMq6aqFyDVq87QuRqR1I
VdXtdKe36dVqdtyqO7T9S76xaSg5IYzZbHzvvcVcJfdIbuJmmzQ69jc7SnFBbsp+0st74yv607Mm
B0OukwmiUNAWYDyq5kYnfqQVfT0TmZSYSmg7QRo38a9DglkT0YvWswP4uXPIXSvKt8NXyCq14LBA
X6OAQ9rR0xXfi9KwSWiVnbsAKM1nfzjnXzmvIgEoxs12YvdcZuQdfQJbjTihNuTUEzc7Ikqr9jQG
dEqYoo5tdh4K5ITlIlMjYbYA5ckz1FVDZddYrj4YWM4NVDr06YrYtHD7EwrDABftdf0WyWaOXjvT
yfr7LMIGgwFbj6gSwHU5NMY28NA7OW+ws9oC41EOrd6OFzA0i2l6yYeZaiP2a4Rik3PnfmUnQ8RL
iTwQnU+kVJoiC7mOeTSqMxsSuZvAn6VShDrVHRAXAFkSp8oD0LxJ7gcoNtimPQQe+poNbUoXUY7Q
8CtS+tdIR7/SpLlxxUWEGa3GiLbmTXfJhLdqJEzvU5+j+lOt0dQM2uj0pOOaWG3VgvTgFGmKYnEl
jA/Fx5pw7Rvlol2sMjiMqVrnnlzVNcYRz9AEy0155GQDkGdAPX3lZ3sW0lUgDYpzskEdziqmqfmu
/UreRgxCCjfeA2AvzMZJ5zaA5HMqAmdVbIkpyQjrmY3WDBSc2pb2kF4/Y0xOPjSAID69pEy7U0nl
AwgxFPmJMx0mJrHw2LAmTFVyM5j8TQAote6SNlFMVASuYn6tujSkoTnZN6VZEe5G+59swYYU02mT
JWP+UREG8Ngu/qjBo/NwmQ0aPg7WlVYtvNpR+sOgC1psRsi4GTcIVW5AB5PJHtOLGKc23pX32iKR
CZ6BhRPeizrDCOU8Ns+MsJHgevlgnuW4MtOMbjbeKdPiXerm2TkDZo+hwktIPe6cGr8XooqgX2x3
2HYdBEsa6etsxRhGSXqigs1D+jCUIJ5mqvHJMmrEIGpxX6sJyBiiE7P5HNx+JdToQ3Y7o3KJQ488
xet40Bd1gM4/nqPS9VpSK+PhDK0mq+Ady+Sz44h4ph3C1Rm6Zrzr/LmnGYg7NuOStPaNRqBYyZcj
po6JN28yoLhCkmraeD0pjGW6Cru0anwqiOOjxlBiufTdFEdgMy0cMDVFnsVmGSRV45jQ+gNfkOpZ
mGZIrIMMMfJ3DaYc0a26Kn6shpzPwYqJOKNJtCUNtXFOiDTZvlFdRdToNKLZyggag8bE3PtFcBqe
t0Sc0O0ftXm8R8dE4gbIeKTXuO7wOZsGOy44Bne8nHwyzuhyCvlJHZXaXN3KOxWkwGohCdn2Vg7o
BIKmVNp0YQJlg3/p5+kPu9RRZQNyYFxjK3tFSZAdZ1/JEUAFIFHdZU3JMyG38O5qEWp0SYywYfVL
jk0fVxyRV7RGha+KApOwb0pX1kYAmjW2ljgmiYpMAFTBOzzibcRA2bTERmkI3jbMwpCk0qFhHORA
R2RE3Wg0Pih6nbtotPRHD6P7sisWK7m1cErxFMkFpRcSmPQjY3GnHTJ6naKPM1CO08YQ+rFRqn73
p3p6MHiTBNRGo72CFIDowXUq7RYVRQqD0a1mlCJtx9Srz83ovhFG1NOwtYw5sAgtQyztMwS54kjo
3SoyUkEpISxdW/OtD/2Vvi+YTKdwiIDK6+TZrxEPBbA4nQNBawAVPIIkW2hWdU0rx5mLLOhg3BcX
1H7kyhate0SyEouwFdKetnqkcIU3E3O5jTlIA3yeUy5OYNVYh17apep+yHogfEUv8uEDBnSRnZ2u
7Qh30dcGMG0YBkGeV/VnHKi+9s1xS+uq8+3J3dSik884EvVbfN0ZwA0lmvTU8v1OqAeBOI59tDwK
xk5AKxMSluj3lCBMVAUOVh9NBPfgEJtpY7lGch6KtvqOs4Gw5lmv20cEDzFOSZVX7/9nd/k5nDdt
Juf/eTr/cPePx7SJ0/IfF23+vfxof/W6fP3Zn/N4zRH/xE/LzF0XnmVB5mPe/RPIpzkYV7zVv02w
iEVvwcRp8i+7Cx4ZYSBcxNqN99y0Labo/wLykYhFpKhJhJYvXNOxmfD/Lwby67T93w7yNTTLw1Vj
YSNnLM+3cf84jddwwYxxaTKHB+QFSG8PuyP85cLc/PzL/lHilAIs1LX/779Wv8xffQTigl8H/o5p
Y/gZ+YgpEZcILPep0phN+Xd//TF4g/7kYxxSp7gmvmkib/j1YzptyOJO19ED5CMhUcWpquZtZvuP
WtX/5CS8T/8df8LZzmdkfb/+RMaffZaBhkE4hu4KX6wah198975dNbW+zNHWG4ZvidF9Y0cH1Irf
LZr3NSPWlGxQjEN7kWTHtJiv6BMTEm4d1qtLONBe15y/+fHXq/j7VTZInjU8JGh8N+uPX8mQwsgr
NsptlWhnwo0PyRiTD9F/i9cb23gwVaarv77if/eRvyk5BKpcItvQcBR6/FTOfGxHr7dkhUaaRm1A
4ID/Uwz0H6/8nz2uv/6Uv3mzOrynAEj5KRUKPKknx4TAhr/+qYz1Qfn9SjrgLnkxXI/88t8eJOnO
Q+UxcdnSYrpZoImXnjhofBZz0kunEPBL+m+cwgNGCDe6EH/3+awz/+PzXd2m4NBNB3vcb69kgxLM
zCDQb53hlV3geoHyNLf5ISv9kxelR1Jtj9L2z7CMDnXhPSRtd/3Xl2AN3PufX0EwkvfxKeuuu37F
X5/viAhVZoPRdi7inbPIF7MpyGmIabB5DyX0hDVOF/ZdaMXWEb8eYgkzPcJc2vYkOpUEm8Q294cX
j0fhhNXoW4awfdCzwzpHtPvqp+vyPz4Wf9QU/VzFeA8903YY0VI9//H71g1RZpzwuWWzc9m1MuAA
FtLyD/DHgklqv/nCviz19u2vr9OfrWzswJZjmz6aJmd1Ev5ymWBD8MKNcNBUOb7h8r9R1RCiRjr/
9cdYf/bUe7qHJN8UBtvCb0+ERTc3ajoiKzP9vsrUDWnKaJ0WK8TisYMbcZSDONZxvNOx6a9LDBFl
AC20k8mwZSzzW1UyHlvAWKR04MgyRxEQFp3NURu5FcLyPYXt3pMxvLH84Kv6WsXL1lnmLVOYLWeX
o24wydXvZzvZ//XPZrp/9qzBhNU9nJ86APvf7t2SAMOi1PO3peHfgwu4MSdylW1y59poC4Jiy0AT
N6I17Ja0A1fN3LnLvvdtHCIupVpl/FalL3RtNjmaB2V3wThd1zx+EyYINQ87EdnBoM0kZcgxdJsC
uOuwyxuLFZJz4CLPc8Nz2aCNzzR4ln3QGvPedPMDHu1wArMRtzEUEtik3oA9aoFrz/DEZGUlDMho
xze3HcOptg8NVzTm9xN/JAavvo6K19qdrujwXiBfP82mtuun5DyPwLZsf9lGpFpsCAxZZ6EnH3wE
yTMIquTLhEB0/UBRVDe85XhyYmZVYrWukZWcv9Rz9w15+MdoaXA9pn1N5vWcSBAW5lEDchctOOEt
KLZzv7P15juwzmMqyxt0uEWgJc21bZjIh+Y9/d09nV6EofkesukdwRbfNQX6GpvelTny2grvsTDS
M9K067SGk6mW7H5AqgdfJb+Rvjj4Ig61OAn7uLv2PO0CePoHlBUcXoBR4zTM8WmkLjJRyR11vEcS
9dAHCPJp/bBb8W9kLu5t6zJrKINZPNaFpHJ+JFzbdd1drzUzzJ21plK+ejgVV3hZwHz4Y4rFoazJ
lGDbO7iOOhuyYCyLSH9BBzGO33LCF8g2Oa1/VzUs+3hpr6EnHN0koumZn9APH8FeYsyw5/2aW5ny
cwxxcqRzAA4d55a2PBBefOnYPHjacmGlw2UX92vm2YmWxJ5K+SRL51Br/u266sAw3sMYufTIaDOd
OKylfYhXXH6fnEfMvxtLkfbVjNMbwI6d9Ib1Hwqtkm0TMrDM/Tvbdh5IRAunjrP8oPOAjEZxQnu3
Vz0CYpf31mgv6L0EOkFjFNFHrRt3ZSaPjo2qGE2TRbim0c5bFXUXaLk2DVgECvjQc50LgrSI5pGB
VzfXHjeuEjO+EsJKa8gRI38m5iF0x1VmYLwzjcuIAUGgYYLdb8VxvdUJ5ITU4WDlaY/a0F2MYsQ9
kh2wKYDvifdtRQ8upoeeuN6mRctcDv1FN8ZnDsfHbF62/hJ9PQOdw04mYsx8y742ozBPFgIq4jsn
ASRIE3TdWB3z3jN6OIzyaBtjGHNZm/XWxMQHNukLGA1eEQiiPCdDURxsI3qgTfI3K9SfLfK+A2qJ
PHLL9X/fjpemduAnmf4W6sy16wE5Kqd9b5t/s+2bf7Sd/9zDfKSx2N91B23hb0cb5o+5qmlLbUdy
vBLe4gYrBNPfm9yet2R2HtO5OIAHSTGW9FDCypusjJ/XPVW3oye4mVhhpuLseN2TO+Un+gnBarL7
6+Xa+LPV2kc8zNEI5oJt/XbM7CyZlPDqMK8aM2ZFA4sZVLj3EXwUtqDjxL813zgaDulzlnkp7GmP
VgiIUCWDv/kqf3ZOQtCMgIyDkgHG7Y+7r2ljUQLy4KPET85p592LcnlDX7DvimLruB0m1g5hYP19
VcfV7v+n7Ux2I9fS7fwqhue8YN8Avh4EySCjkxTqpQkhKSX23WbPp/fHdAG3zqnjU/bAQNWgKhtJ
keTef7PWtzgsdMn/++/hL5+Nf/oW/vRpzGPJWtriW2DBeWO1sEiTuvnIOuvx77/OXz0cFkJFzUHa
rfCM/KkCGIuWxJ1ec7x1Kt4aWb+YqOBo68Ieetf2jlRj5FvWAp07c1steV3Ere5Ie41TyInEQZLH
vXCccy3SYznw2ibD6e+/xb8qm7m/kXdbJk+w+vvJ+adiyIzJB7aE4ngDZFtpGf1EcPBIks+Uf2cW
4x4nsI+D/AlbF1ZBrre//wb+oifbyPUGSdC6bGD//uPjIGWWlrTY4LxSeZ+7xCciHnRj4hfVv2v/
/qLvAUahKYqhgF20tT9/JWjB2KNaxjrZoRw0H0MloSe2h8ky0Mh3kfr3v//RYF/wzf+pJ+FLAqID
ns9P+LuI+qcPtzDFjOmEL9noFGJcHIMBLYxY9K3QFUSk7axW8rdf3LrOdAVIiryEWJ483J6IhaYM
ndiR7by/6BC7VzU0liI0zeK8ksLYreLQ9fHrms77ppYDdkd+O41+ZpYe4CMfO4xvUQWJOL7YZnku
U+m5KaWHGQpB1na3ypKhjnTOac7ll5D8IUY0k8YRddixKyVfF/BfsmlnjUbYmtn7Qle1zNazXLRn
wTe9/Xlm1XuAAX7faGHPbWPXxk6zB3/SuePm5HWrxga+XtUNJ4NIjaboD2MVX8B2ucrQQzxDzUwV
COLlyFw0sGmzt7dkcPj1TtzKnJhOoYdbsTSRYApP5zXWCY/DyYK6/Rgn+c9o56FGr0xk3X3rrHcb
BG+XZ+OekEMS1bqDQh28VVoWl20/jtxuRQjPC365dG/ncWAoccBtd0St8YXg54Qb7GY7v3EnHiP1
HWHX/dqgu82lU4dyq4kalASUItFon7UsJlPzYibVuzLEQSQhGa2jZxmjKRfGmTGEu5AcvFWj0dpD
eeApcFLsfpPfUvUiV6Kqcc6LhS1cJMdJQ/PFZzj27a1cxvfOJptQnWD7c+lKYciNKs8kjM0ay0D+
O0kPU5v+zHx+WCBPpf0ooFcANnZ1gtf6bWHDhQ+YzFuj/JrjhoTkdr9aji966qei8CZ5CbZCBunl
M1ZGdWdG2qWTENvF1lNEPxI5/S30oRt2oCc958LP+DflWYuRZEATPBvmfGOUtywP7jNB0d29m4rh
tlN5t82MQBoGqjEhMteOUzkeGkjiGrcQKh4vSfPruqRuXE+niua0NvJrRcOaIS/zJMHHxh9Oxowi
uUketlnI9oyY8xLEHFMjMSzbM7hdsaDoDouVn5duRWtQ8rxOSN/7g8npyh7E7210gWINEImQw1ey
pyI6ujRddjUPVs0HJNF2pkVozHmoCCq56ZFX+unvT4QtkOOPBwJOQ5N54mbcgSX5G2LzTweCg1Bp
4Gd3+Gilh60fUPXhtFJVbo9BlelhmscPlrUGgD/IXaAM1Jz7v/8e/uXA5VvY7DxMDYnFYoX2xwO3
lluWgtrseF0R+2PVu4Wqow4vQiBM/+aup9P915/Xsk1LU2Xbxon0558XpoJUVRK5grqRHSW4J7tk
AdOfdsm9xRJEg8fKJji/Skbit5zDWas8t8n83rbJfbO0xH9o6jFqpPOYTHsaGTQA06cJncGekbUC
LT+RrxMqGVcTzlmA9CbAuzw9jivaw97eypztw6VJa5o4GFIjVJDezBgwbHUKJnNwt2HXalKFzesc
mM0STJPO0qUEXBYNJ4fyt7a0S03qtaExP7LSe/qP+45Xp9z8hSZPFJbCXdJP8Dlbin+UdjB5Ki9F
F40beHWHJH7J7BWio0lGuLLcTP3WgUI2wPe3xURXnIJredaFeZn65LXS0quU13e9AKtnz5EvDJqK
hvNyKC3OWJ7VisZRje6FErGahz/PJopz+PdPjxN4V1TSg8Rl65K8fE82gQoukFwwvf+URPK9zCay
XVsLzaq5g5t+AOx7IzGK6GLpPkdp6Elj9ADZwVVQjRMXKLHsil96jY6QzrFigYEbcWQTvx5jIs6A
5B8ju4I1RlNncF0lNGtqRQ9cj/u4JY6vi+N7xFp7TmQt567rCUlVnYecr8nI7KpEyA3W4tzK2lF1
5ItNP11Ijr+9F50mgS/TYZdA5OFZYLvrayavKH3GYIz7vgHWm8EIFvH9dsxajfWkIMG2+sEdBZ5V
vcEVvv3lThamc8HicUBBuklF2iLsVS5FYvTMjl8AMO62dv+Aami7gjOX8f4vyyRpE3EwwVedtAPN
qIWAiUkTq3M3tn+Gwmp2XcM/rh4lx0LKAZvPNxoiHaNHHraFmOf2QyqGG+T0uDfy0Orr89Z4ZxzK
UM1+EL1/JgKat1QSrZ0jqAI+XFz73no21OS+U+37lsPZd4aSA8smBLKLnrYWG8EtEleLoBIx7JUN
azCjWATt1mCBNVHpDLXhDtPkE0OFaYldJdFspMAiMh/ezZQ2nnq7UByWhZyZ6Fkigkxg3EzqsbDM
x67b9o3rfJNbM/mrllW5WQsHXrOzN2ez6GhZ6Q2sSE7bTS+q+N/Uzn9xctiyRc1MiBHV059n9T3j
rXLpZIuV/0R1xIfJxWtur6BenXOmE39/Kv7rl0O7woiaF5rBJ53SH09FOTWBTPTo4KRiOG31SULX
jIb2Y3vSm3n6N1/uLy4Cnekj3ky6Miag5p/GZ4vN/2fqk+XVHPoFDTYaoHGXrzI6LfbWSv4uL8nD
ZOfnNCFuBK7/7GTX3z/z/wdu9GNd8p//sf3NX2jPobYm/e/t1X/9r0v6JeAF/PR//l1/+EPd//z9
y+xrvI/+4w//g2oNg+11+BbL/Xc3FP/7C/zjd/7f/uJ/+/79tzwuzfd//vcvAir77W+LIQD886JP
MbgU/89LwstH8TGl//IH/uHUNf7DUZgqYMa1dIBz/4WW1lQ2fNi1LAMrr0K1TwPyj72g5PyHZsK4
c+CGsGXk6uf5+8diUGIzSAFnbA8BTRCLXuX/ZTNIC/2n9tY0DV2xdBk4rs589vf38cf59uZ8U9d5
58w25vloMwKcO1WW91Ee1c9JJZMNxc8w+Ymti/1ccLwxHujuIPGYkFrU8tSpong0+9Tez7kkji1V
F8reRjl3DoJCw9zwQWsHA0kf2/7IgLM+NJC8gAxlLr37SZhbCkKpfuPYeitHQbRDRMIXfpYoa9y6
Hm3PnFSAdHPzrPfywncCV0Nt9WPBV2/I8uin6VYTEKYwurYHyWE2ic4DtU3eOPtpGU8wesD1KNIP
V8nLAKUkXge/kxLlgDoICsYEoAlpmY+Erjk2tA6EakD7Xx2BbKUD886u5rFtP5aF2xCacziocFBi
HS5o0yoPcZnvSXu56dFN7Ve5fJzNIkDW4iXzGmJIRKXfA/NcwlohH2RAIeePQLJ3bZLcVsiJBNRX
L1HBxpF9rUs5wSd+1+FswwN9qxTpC6HhtPwzPpLNnaljV27eI3PpSdYBlJFp6rfcdcmbHJuVJ/fG
Ei6wrD3cJFQUJFExFGRUN6OtmR3btxBoUMBhgkurJL+HV33Sa95YWSvZ4diSLw1wbsigxI48yF9o
kJB7Gb8S4izpga5N+QhWxDPK/UjOFwsyD9Tq9IE3YmDIi82XMB2o2d2x6V8qZOAo2b2sy2OXPRge
2qk+TL3yyhNVuYs9nlSnv6/U6twQXr3TRlUNisG8WzG2YGTJPK2rDs44j6FRz5/xtISEk6LSjvLj
NBBWLNbyV5oOX7Fu3CJOOwlho6Yip97NUtwU5TL9MG4FRK5XBxyxe61E5t/Jq8b6eMjCmY5GAnbh
C+ZozOkhRuyaSmS3mYzjdojH4lh061mtLD2oyOzZTxqVlIlDsCImCjAe7oyU6VzT3XSIZfHotl/o
J7+qWveGZTlo+XCEKsG4HpHPTigKEtGedKYmzu6GPP/Gs3dVxPqjgpBEZtXPPmli3zoWXUdFzLEC
kTQaCmFsp0+Enj8BjLuJG1yrEr+jxNphofzyVJVQX3vWfCtKDvXakq1XfWK3X334kObHqItPfRzx
dGk5VUCm3OKthNshHp1aY+SJsE6iWlYS1c2iHsMRRtMtrkM2KUYIkW9jDOdQtjC4yCTLZ7H6lSeU
V4lE31Vx1YCeQN2PneTY5saHirdWIMYSwxZOfnDIUhpJp49PBiFWFp65KoWLooRR7kAYUn6Zi3FU
o5jh93FgAURs6Tgb1FGSavPyFzsTGa1ZlodKBJqFtGcVxJtHe4wT74rGMzPZCmngvAtTMTLJgAhf
vGjdQz2TC1wqu0wHF5TyvfPKu0TFTnrQFQW13wtKrF8JJBAm4KMl85sItWtaV49ljbIHdsb71OOF
4/UEYKKwLVhVyL65yOKW1YcxIEwj/mG5t+VFQp0rVpScmobo68tgWecgdefUwddWSamtHxxAask7
RjETS5NN91ldZZP65NZCedi+1U1aKmGyMXuPjmih3cPZKRvCRhZ1Wdyh1yKI/cVCBd9NVOmeLG/J
UvqYJHxTfax9Enxu38pOQkI99PDx2ieDLrmqoTeHOasB1mlrSdHbZ+BMMMBlNs1yq2svRV7MKrm/
6FeDrtXMr1iOGQSICvuS3wE45nTO1rbXdqZA+E4JmaHsLaqihYUaazCuunGRSr8fpCLbr9w3kP7U
gS6ExNcInluvyZtbgjE3SjGLDZiwgwSx4hsEGtg5BS+8TZ+tJEAfTH2sLpHoDgVvubH0+WuB0+Sj
W5WbKitudfKYL3VXQYyLsAI1WK/UnW4uD8AB9R06nP6tFja5aFH0DOybbn8afiHAacK+mctbpR95
dcDDCQMWjTOHxBocpTJxju26X0ih6uf8hEf6oqewAtPYLdlFmVDy4KoS054R3jTywdOtaIRmOU5A
pwcrVnERIZY+J+0SxuuRlqKHg7TH/VNeRlJVvbzpH9M0JXN4jEgMA/AdNdZ5Gvk/hu571WHP29CE
JjMh0MkKJwFigcbBmzOobK6V7zcvOir9mlZn6v2pGaKjxCY+ElOgDaPxbrHL36kI0HYzBqL9ylt0
MOPh2YQgKbBIgoxmAAjlNYd8j3B3uz6TezONLnYT79exeGCXAAoAsQQOyaQ8z8D1XLTrOzOer5DS
IGkVxakUeHlAOUauaZCiNk5RwL9mMNQDmsGl+46K4sfOMU1oYATChCWih/WuCJEbF25nWb4oDHrY
ZqFK5t1j0L0NfMo7vFR7ZSx/xCAB4eiDyMSUI+QbO3nT9KWDNpiecA3f9YRCA8MnLXCAgEG6S3xb
FeboM5d8TqT53DTrvVkg36e+GD0hSi4dwvX6Jg+KZg0tWfzIS39naWVxW/GFvVlfgw4hrq/MjA2M
4cZiB++KHMMLZvQ6fXT0+SOabqMcFp6RSU4wlQqEydIlNE4wOR2q0Rspl7hK7fEXvq9nPcvQ5Fsc
/v2sJL5Uqv2edmFvJVXlM6Z46q35uMKgvImkMjRlEZ9NbdkbqUpTTMMFT4nmfC7vSiPPg1HPHtfk
gyAe3L3DntDrA4HCCpI/jNgNMW1z9gaYw11AL0g1bs0I7/ZB6bOTzeIP4yIvCWOIDnCvGJiVci7P
DLzAL2IjbEznJOXJj6WtfqFLnwU+Q7vmQcKugquG+MPF7Z0W03DLAzAsQx7k6fIMBmK/1LEXy0oY
W+VbHIkLSYkhjDLy+azdIlXfGUl+QJz8YqQW0/mqaZ2/aEYfmgbvYlTdIi7nNYRNvreNuTpoLJG0
tg4XvDlT4nz2ueWBCuyi82aBbNqWdQPKUihuxGZ1c0PQH1k8zRNCfR8TPgNZICZdKC9m8TzAealx
RmOGDcq+PrTEX6gqCBaiVrWSqDnLfJHbDxY7X6yKufrPNXjV77SsT2oOeRJ5rIEHr4gchkASWMwy
8vHdq0GV2+VzMzkvyiQXD7yTNslH3HJwki94U4K4MH/MTPPlnpKmRfpNbG2y46rcgPviPk26ljWf
gUzdaF6klhARI1J8e5mqwCCBixp6yybiKLQZfcl5hNwT7hwAGuedHY+an7r0WqYG4wAjBj+8YjRk
DXBHxMMLUJibIZNzRgl6wKNGsF6CSyVlLAVkmIqn/pj15tT09g3qdunQEruChUmEOSM5mDUIzpiK
cYL5hej2Zdatr1OKh74W7/CwarbHClsm1gWDFTCdhtVJCguRD66lanYYgRl5yqYodNKwqeZXcrKv
hdKRyVrrb077yW7LIw2FGPal95fIulrNZlHXZE4GhMaA2UBJ5EO3z8zI2tJo3dRYQEjy/CxMmGvz
BkEQOYZrBx9VbqmJSvFUV1VhwYHR16/GrtEe8dKNpKaNhPK287pnoTthppLyS1dNhdc2+qNgubFT
GuMOX8/8tqrd+pPi/0vJV0AClFwYWnS+GMh2nZ7WBbJd5hyttT0UBpklmYprkDTupU29bInPWmHt
R8J0REXMHc4KAkl6VyotiSE11BmnTMZnNt6PpUqFJS2ntp86NOCCZXdSEIupvEiRecIKEGJkP4he
eIWNI7e0kIDNyTlLHbAT2Y1U2S9DOX81XXaTVFfMqp94BLfL5ZWIRC8pbR/8uJ/ZXE8TnKRHQ6m2
uBcCsTq9OEgxE6u+PinZelGzGOD/iP1HRKqbDpU/GvKDYqq3JTCNOaq8VZfpE2hcMQbjqiKNlTKE
/s6NMWdOhnUH6iVIdN1zlv4LNqUZ0j0kwBIbtzXjsGMP1cB/dMeGD68zkMLHY76Eij0/AYummWOP
v5P7nHH5dNnYG0KNDto0PFEIHoe6rPcROuxdi9sp3eCUyktrD44rJ4Z6W3X6l0Gc68T5hTn5E8Qk
kpQiCtgJ+L1x5Vp5NPhDQke0ljMt3eGLQjlkwFAaI0Ie5uEl18gnS4ebtVEY2QnlZxLpN57c/RBn
z4MznIdE3iKe01e9my/6gos0dsKFfxYzCnuyP5v6PbL2qaAn0ClvsY1xv8o+3l9wyDR3flFUL209
OM8wFfuzptuhXlqz2xbDXlfk2zXlRk6tFr5qRk8Ya9OL2WjvVaErnuWkmBqlj5YEEFGVT0k7L25W
Oi4Q1V9DDzNea61jN94y/HbJLApbFKoYO1tvavQ720rEQ6tXe5hXjJdVqtPGIuAHQ/S0Whj7UqAv
q+BHjNSaI4LsFuhA7U52OLFAXvntrH7IUT7sykX7BagDIrLB/oOtZAgwCoCUAeeT6auJyp/JHs2H
ZkHcVuaOKlH/0K2Kc8Sx6fCN5cFetU8CjR5p7xW9lFyLyW7kEJo77EF+5V6XW8SIxvfT0OyNSL2f
AFKPquUbU+ZDivhVdSK0p/mBrJ7XhsIdly2lEj1SRfKjfWLJtxd98RTV56orr0g62vvIsLx0HEOh
91uJs2uSz2HF8Da9QO60LqJtWSOtbCaZsgofmwF+Iylp72NzHOgU7gAEJV+gW+SRY7tIvmNtWC8Y
OWCuy8TzHHiipNrvs4F/YAoSZACTdkjGyPFhiKuPnaI2d8R2y+c859lrI9DYW/D0S1kxXzVYrhwY
lS4ecUAJmaLrpS0pcfXGMt0OUP2eej6ho+YBTtVYQdwwdej5BmRkjbyfHPkz0hMEbrIcK4e8VLDJ
GO0ctlZaBGKM3iU1qZ4UibQt+MPqZzEX7UtnKVaQCNiELOfSgPQkKPnoCnFfIc+khVWu8Csmlhem
ETK7TPjsMbHuk8TWnjSY/9CMEpmYbyleVFLMI/iGVL+0ORKDJogCBvP0inwfgCA6qdUxoKWhGLGU
RLmxcGngAz9zteQtApGV3eE25oDlOlySJlFuKzOajiWw33IvE2X9i8woyxVLOx84gepD3CXLYaxj
6bhCgDFFDziCrFkGBqm6XyB9+nJizS+4DcuDkavza9dYc4wTaEtl59u8NxEM/kTUU17Kdi4AbROh
NUM5OBO6+wvZOE2vXC7+UlfYhrsqth3XyuiCYIcZ9TnPmLwrdbMGfRLPriViO5B4Hj7ioTMDjM35
Jwf5ccyRcrXrKIfoCHr2oIo+f+uG3byyPMZjpuam9jiZ/QIio9LPmjZDL6vBCYUjiTChDOrVK2nV
u4xY684YtdxdgVRwh5WPNvch4QtpFu3JmTcuJI/h5I6lxoUDQ5jOyLKdDCJGhZi0MSA8MISJ4JCt
xo2p9tbnrJbZo1zmfF7sxkDKy40ExUuOHscpqU911mjs+UcypxQCP6U0b3crnnFfk3T+mkmu+6ul
N/J7bCTDW2KpQA2wGa1X7Fc0JPZUFp/YJyg2gJxInkp1G1ptj5QzW7Sw1Wea2BLg+a9KLsYFvotG
am0U9fmhNVJxEnmXHw2pzhDYJeKVbKPlwMbTOElg2EDIRY4pubWqRkeNr8rGrG8Jjq6FQblet9oL
/VONso5LJpKtQ5pW8OrWAwjEq2LwDIA6u5+H+kONRNCKiLR01s2Joo6YnBSrp+Do7PLQRz0IqaUb
mADUVm3bblEaywlUAMdINHL7Y0RMSApOKiewU1KraeTHR1OaVE9gt0h3Fn195Zm9ZdB7VBFgD0l2
ddrpYLOMaF5mWtF9PVUJClyNwdwyeiARhiCP+hgxdT7Q7MBBiAKJr7MXdqN4ZZdAm7Wt6cMGGzqO
jnInybNOHVCdyOa8NBKyOJW4Oy93mPRvHveLpFv3WCL2pQ38dgaD17MwHcIa3xOijmmwgK/0aABF
0Q0PcdW8Azjf3tQp6Q8woAmABizaWPjpRHpqZaRXfp9zpJKKK4Jm1j+NaFsXEmkxX2Kjgn69FKV5
pkJWIBVKTFtLjfgyyHV9e1SausXO2keBKRw4tFpDCh4gC2aeq2XG/IvO8oz7WFwnmVJbVemlKEaG
8S1pSohoODo3NTM+350E1i3ycHzjcW4r8SR1LfBCi78X45bIfOySCFwsfUScFh9gGmK0AuJ3wdBv
+5oyqo+avm6lx2qPSBmVgpmiFS1HgtuwmGV505Ekqnd7wDTGGbSESrjJqDh7DdE3PZ+yKgxV+v7A
UMZPS9pA8pFQkA5yIKxx+FTaIfW6iW44Q7i660l5ccxxD1c3GNrpXA/qdK+yPQPdpMnzl1XUAEAK
6hAa5txY6a+hHmdc4oR/5O23wbZ7v9pdVvBdxMKFhptcZqy+p9XsGJeoajK2boP+6mgu9Z1hGw3F
TxmLK1m76ntMDwYSGmRBRQ+p87Zl8UlTfvMRxXirWvGzPrRPed0xWOzjKyzD3q3g1nntWrsaJMmA
cYfOx4uSp0aAubO0h14NyImZ3hxils9E2vW7wiqObBC31iZ91xQpCWFYvJlldkec2iNOvx+OEVy/
AuZORh8u3YyC3We51Exr9AkXaffKCIzfshDHESkFO0h7wnuc8SzVWFLhcgIvog0bXgi9XnlKgTq1
IK9r/YFJkhJEokVfXGh3EzlYO3mqgxLUb5fXUphOxnPXFgmBPHp/Zc50l1ZEEzJbzeRHbVWsM8KR
z5nzTykE817J0NvzUEntVYIWxxEsETqz8A+56ylORt4kW5LgATKvS5Zpn6iIfKKlTnCr6siM1tF6
SoXp253k5gP6+Q0qRVTa7dxRORhO+VXo6o2s1w2QFchrA/5kBA7LvjHk+svgWWk4lT1tKG7lfNxi
WNDxlgCvrOmhMPU+wJ7S3I8DHElVn89tToTvqn11vfnRZ09dZKESrv10HbWgsF5qsFQo0CNmTn1Z
uHHeLJ5ifKxoD2BtWU+T7FwWAEUI6mPu2tFlirjuWllhmELaFkgwr2Y2ZsT13ciUb+yacG4anx91
b3AiRGxfSpbz9M3P82Jxr5c6vOI2O5KaV+4I5SFPQNfvrbaKGJuKx2kYbmHEwGbOGHitWpDK9Asp
4Gg/XYrvpANmafcQOuQ2C3PqtDPzhhBvTnrJFYo8m+QxTaqiO9KiYN074lszKUjXmuhQBsT3M1X/
zhzplaPJeDAN9G8Ex5EHgmSpB8PZpVPITkd/HeqRrqB53uA99EWt19vlN2qEKSiSpve4mTL5FgG9
9ISNrzpMTmSWgWZKb0wOTsRzOzvFnp5t/CYrwQYhaT1XYG2/mgGFwBpNlGh1+dNBrWK+8jNXyovd
kglVk3rIE58BV4+NNBB2ku+ZqDxNKVNzOW6vsdzkR8bP60VKo3ZfTnG31wvybSwTAErbaWdQOO9m
URycWOGTYxqG879+ZBqPG7SUoeykfSBmkIgAGFkescw4GACna71rLTj5Rn2BukFoOFKNtbMDWYtk
T1ZaPrnIrUf29nzOBrOc+XUx8tirRuecD6t6kTqs/LlkT9d5UCS3l+liybEhobTWibNMiGGBXc5P
uNrcueu5aYtr1KS2P8fqo6W2Nnb9TH0fjGQK5Uk2b7QqjlMQ6kt2SyQREHJI60DjSUiZ+1+26IzD
KgFPX9Yxf+Min0/A+D5XKUqxYMf2DfyqsBp4XGLJpD1BPSOvWezGTXukKyLnNiKRdAvZ3vAaGrEZ
fmp3y9l0ciSymuqRznCOhioY1sZXbOdjbhnYMfaQGEmxGHO05dIbyo4sqm+VcxmS0GvCHqZmPeTi
ag5XpjicaGQAqLXsAy40LqrJe9oQ+ocq6ReYlX0FWJZQeRQlU7QvtPypFb15KPDz6gqDasI8/EmS
+EdSqanp4yLtKQWUDDi475hH4y3uWtiAJIg7VuYtMabvLY+rp8LYaTHMHjVVkMJlx6qVD52CNJjL
epfQ4cK5Gd+NVhLAZsGNRpX9tE7a12ilJxIVjkpmhUhAAienrso7Riod1hgUOHnUnlMpbm8mWYkI
LEPe3Kgc1WB4kMyJdSHNiFRWGTEP4yJ+SGZXdXNuh/WgdnZB1Togk3LO4KbKUG+KHBYHoQ67Bswr
gsrHJSpfJG3+YYvFj7vektBTc7RvFQJebQZMw1CQwFYKSn1orISGPcHjx5xSJQfibg/LHJ2iSrkY
wgwyllg7tn6nVJ+OXIwdM2CAE9tekxhWrfEyCGkrZCVgwBoTR9k5FQpsBnU1XroVJVk8TTYiKUM5
sg55hK/jjkPTua0E9Y/ttjdakX7J+Un2tdlIblOScGBjh5LBCWP+nn7ajmWHxKOfKCvEvzU1vvvY
fBcIswTic5IeFRZYFQNfZN5PxO6UR6PhhVXjG8A5j3WaftSyeJNxOMGXbPyBFMYpvmnHgn/W1lxI
Z030jexlg77jXVEkTFGDhKupA9RrxIq/BRMZnXIdW2IySj4HcLVkQQ07RlRuK8tk4epliGcM9IPN
qCEnC3SXSITGVrJvKPvJbN0uW0FMwSPp0AETjhD1Hm3/TTlDb4ZKxqYrJfAO7UuQlLr9ZCE04ZpT
Ek/Kre4WS+HXwLZj7KRgW3HCtchdaKiJ1yZK5aFvejey+ppl5ymf/RJ0gUfYKQ1MUT+2fArnNVc4
wBXzUcn5/paMK48MHS9XiNPYuM2rZ4zEccpf2Simz5794d6wcr74Hcxna9fVkXNjWfZVGLGbW9pt
1jAHmpryOScVhBgOcAnm+CBRa4SrXHPgDB+C52vDFUzPGgPZrLUZUvfmVVbjcO2tHb8tYKbKUiPR
2ZBztc+c47JyvzEZEGhA5xHZU0ugF2wT7cdc91XHT7zTiZX3IOi8qiLbT4XNZpEAibVk2TjPCm69
FSdOf9VlBFAlK5K4/Ik3alkKPc+U1ykwBspWrppb+FjvVlMFmm14LUw7OEaxC474FOPc0mA6uxY5
4J6Vl2FWEUvacFfncld8caEQ6efozb6SugAhL7zMuoYYpALIoDuhOCirW16tHM3+ek8v5JomSzlQ
LrrXC732gJuPRAhNj0yAGXcNDWJnlsHKLwp/+IrSpWro7TOr+IUK+WIW4kV3SBtYNAfG2R0bIXfk
Sc5BhuzqDpD60p4risLypZiGgxKxSCG2hP59SHGZFXttXWIv7ZUILTWRIFpx34EBwociH3SzZ/iY
npwGwYASv+YWG/xGaX7KGjnCIiG75gpxFRmsxWQuDP2NeIHSkF7KRMEVYtYXdRARfj39JMfD4BXo
AaURmyS+p3dTLsVLuvZjABU2I7VswNRsoJFcpLdZz/0qaRnRGRPye2lyBTjozsqPevmryKKbviJ7
dUm4HedHxF4eqLWHWql9ofY/zDrZZ8oRL1a0PE12lr4PY3W30KxOggE18rN8lGiH7PZk96h4m+Gu
Wt9ieXUbu0Q7AP+vsK6M7QIt0YMhSv1NGaPyLEaaCGaF4V1tLZzO5NhpxXQoes4kbek8ED83/UiA
OWQor7T7m67haiZvC7nCLeuBQ5Mp+7nWvogL4vQT/aUa5bPgjHda4LfddYS8PDGwbqp4uNUqgnK0
53LAksTiz9EfKqs+9ot8TJKtFNCnyOXOpgOUAUZyI9rSq9SW7JWVEa3rhPpnCRRtplLqzlkd7bll
Mc/DGlNU1ZXGULZLikievdQGY5Z8LR0QemBVck1QCx+fzBlXxNZjxyw/r6MiGHRjrzdc6U5+r3bt
S7K08MUxqGX4CA04alyQyY8Wc8rGxGTNZn6gx98JEjDWFUlT3McHYS6XTkl5s9SJ5Iv4BfjUMVcY
rZRXys1pn7ElnrMC2gs5vNCy8As89mXno35EHclqd6Vv0OgthMLaQD0NQj805toTtqIxxSUurOPb
LFVRknsnJ64xpiHxeDttJu8IfblCNmGJHjdazV1UlB9Gob+M1nLLzK3wZmb7/4u9M+lxHMfy+FcZ
9F0FLZREXsOWHXvkGhGZFyFX7fuuTz8/ZXZPhRVuG9nAHAaYS3WhqrNoUuQj33v/xclv+rq6zBWX
l12Fb7Um9zX6P9PoufpEnT4upx8Ybpn0ysVP7EQ26cxC2eU7XSXvZ/ta5e12Ss33Ud7fDzRNCOw1
GVXZeKOKWrg5CbCIYk+rETG9HsbsLNnZE/cjNO4EsGk1f2x4nhIgQwqulFNEIK5RvPQkiH+UyfDf
5eEU1cl75Ovey2a4jDpJnxx39xgcM1jcLr4HkjQ/oP9yMyI5d2H431+g6t785sEc6DGsuHMLUA3C
0VInxdwGnszC2HmBhi9VDyUhZ2v4hWs/TInvVEh6dcn33K3Tpwr7Rwfa6ORC+SzxbwCYgcwu7LEs
PQfHXOCWv3/g4pELmm9B3qHyASdNR75DXyB1L34JxsONk7UGxETTbr6o1OdLG9QEIcRmefKuyjTt
O2V7+SHFNOm9bK1hR+Oyabfa7CQ/fi3L/wIs86H8kb9v6x8/2rsv5f8B3OUC4v33sMvNl+xHTZL3
Eni5/InfuEvD+QuDE0xOFi6n61gOCMrfgixorixgWciegjzOMRZy47/0WCykWsgE2F0IfgjH5D/3
Lz2Wv3BTUXxuA7UWLI1N8Seoy0PIpWtBy0btBewmnitKBw5zuH+KpDF8C5x1r3c4P1ATv6EwChEL
OPfuxZocOTSH9I1/jcRArIZJ4XkBMr/Yqa2Bvpefp9sUnGa4CWHMgynUo2SXufpXCKC8bE4PeEib
+z2gIyzHAewKlkdfHVJkNodQgNoLw4RsFwBEi6bVOP2cJNZOabN4VqCeCJ5wxFvu8fTYx5YVtiqW
0pgFsLyrZQUVARXQAdjG+yDlHSrqaS+Mhp469ndBemZpj40mkWLhGWxaqNss5J0XS4tGeZujzLQt
0QTGKMavc0QLB0mHBXRO1Z8Rvzi2rpBxmZq5BMIFR/xytMiYwqFIi23txtmeio22BSCB00JsI8rn
gicrY+tNYvKX02t6iHT/9T3RvHAFGEnHgJqzBOUXs+wdOykR1MNZ1Qgov9J5T1oHSSzrm08deYP5
TXBmBx0b0XV0E51aRPNR3Tgc0cwl8DDu0kDPsXWTMLG2KnP6G7s0w/cgi+etGQzd3elpOuLwdmFi
AvyzASnE4q/SWmSaXk7UtQBgjPRJ+pbrF1eyegbyKEyE1jsiyffBNf278JfnqfvL/9RoQ+cqXExR
tV/+qIPb4JVa2c70btLMFFu0xUzVaOf+ox1brb4poxoYFoKDVByhqxa3VtPAcUe9J//KM9FRF9i0
iTeagga6H83GyD4KysRwj/KhoSrZjEHh2bLCQtUZ6UtsJ6y1H8QQ9+9CRNnHLf6w+duOHUGlGZgV
bPsAfJBmFpG1TeIUx209clFuTsVsT95YN765nRO342kWFWTBfWUUxQ2FtwRDtrHGaWFntuQE0dbN
VDIZm2KK434/lQKMcWhltElHhKhJDSCsY0nQD9n3Nq3HZ8SaI2cfGVFCy1A0zttelfZuEHWVY5+M
uicAj9ncpFWuqq1lVWjd8RBDXyacIjR2S4RyFwvQPH2UvFtxVU3d+XNf2FG4caFloKZJ2+pT0Tdx
sQv9BbkqsY77HDhYOF3Ugr21Veg/fhxKQ+R71TQOtg2ag0dkLFP09hsT+AwWQ0F7b2PyRJe2AZ6p
48OxlCPbCfafir9bhYEbX+WTLFN3NRy0F2L6h3EhevFohUGOnOcYJKCKVVMivY6w4/QpLiJ01AGc
28azskLER3ngAuO8p7LGYxeXXoy8vXhs8vARA9NCpzhh2j6yWW0ZlGSOia7dTBXalMjYdqjR+mCS
RVI9a0kwuDskR8Pwvi9MzacFm3dVgkLr2IrqITHxCKEeUIh4F7ZghHA+lKTtRjE6cGR5J0GanvRW
Ju90O4rC60wf4J6FYV+Q51gSo/qLyMYkQFALjrMAd+HS1p6xtWvpxuij1i4mKJlDxxL9HcOePplB
lE630sXj7nYANjPsW6Ci1feqQNcVwxAMW6jb107bWxDTQGI49wbY1uCb3mmF8V7AVbN2EiE/vAXK
iiIbgPJwHJ5n3Syci1LpdbU17Vr4nzhfNWSnjmx9O7ltDb67LVzYVAL8a9wmidpMxjxwHJXsAPy1
ODBgwjX0HzKakZCVAqtZ4A8BWtKJI6bnsFfDh2kc0Y9pcE4ZwAKjUHMR+TDhAjkMz2iNVu86wSW9
MeYmNABg9ZRxJDrVd/DfnU+glnxk0g072ehdMZVA3mKEOsdMiXuw4B3P82IM8QOYUTi9yAAwhbfo
8xacvngy3oeOMX/MrHT6phmj8UXVSfrJwmX5W2UqNEIrflNLpUdP3wR5qH+tG6m+J5NffkFhzaZk
n9ZduxtlhUVA2k2+fpFnjvbWqULqHzyOrW8BT1iT4m9ODteFZYUHKO0riF1u9SEyWkAFvPktEoom
SX5aZkjFH5FzrBwwY6CkSk+2wTdFnxC3iSz8mfFQRM09v+pFHn8yuoGmKIpS4jsg0aDEIyGeQ4+M
LdqqUFCPSBC2+YTODGl7BZ1b0QSOfQ0rF718LKHDTBun5X8uwiYEczRgX/OYgKigUIbyM0loZSIA
FOZODr4uWAp3tKNJeTQLvRO4mAkfTmUmCtqTbxXXA/nP4uRlRB80O0dAG6AEiJE66u3nUqLYdqFC
F5Xj2td8Nnul3HctOvyY18jKZ78LkX1u+rhRno7ua7YTcUE9zYHrC6bLmnGbzZBJKW78eMIpHT9i
WvKDFnY0OIxguvMbHOAvdFpr75qkw6w1Y1pXEv318CGSTgSzvlEhhSL+XKoQWsmn6Q2GoIijW0ZX
1tdj1tGCmcXoDteLg5pDFWlQzm7ktCH11pc4AdTaItcJzD+6s9oEiXI1KG3eCZ1eAdEdaMP7LBJQ
DPLKqXX+7xMyoNnQWMFWxEM9bbTKGVMvCjH+JCnSJPZLDYCT4IciWVIfA4S/gltyzmTYzeGskApy
QbjftHFKKougXxp+NwTNmtu6khO0AxDt05VRYcVFbjkN1RsgzqW4Iea6EQexKFFFDTqVXSaJ1pTf
1FQmt4vmrub5PAUHjOg0Xc9vJlEitsa85vm56SQs1zbwA2BXPEmiFoKp35kPPUz8xpMRQN09j5S6
v3FA3E6QUeY43SHME3XNJhisKviKgHVveAQC0UC17CZ7oKzcW8UWAHcWbUEdRu8LCf3jsiT0JRd2
b34Muqj5CSAF/Z4him5at45woipI4pqqa8CuoYwAXwHTkj3QeSAqxuQsJ09EMIf6OnAnfLkYapfQ
TMCbWQY1WoGI6FNEyxA+beYEIA1WEWOzx5OW4hzqwu63XlZltRkD1eyNqNVsb8zsliJzKh4jh9bz
Rhtq+a2Z8oL4EzXVVxAbkeUlqqmocgYGHJ4AwAlFpjH3H5108vsGtJovsd2K/fEZOAj2qAZW2zcW
0sXL9x7m9KrEdKp5mOZ0vub2j0ryaceX49aJgYbBemjmuyEGGfTeGkP52ASLi6MEFw5ABbmfZoPd
bm+iIh0jBjzY0VC8B0MoJPRUeGzbIBqxv6kSw82ue3ry2R3IKUw9uspusyfENmfnmeDdJdzIRQfx
pPRBwQ6jcr8HEOmeq7lVX+zW0e4DDNT5kq1j0DgSeH1gGzxd2npUFviqWbnjhcALrV2LGgB4L2fE
uXHGUq3eUj2Jok3BxTRvLK0NMyqlBnVRQZSHF8bxAR6XTsuyomHfbxqnMmNEBfrgs7Dd6S4iEePD
9jx+UMMPtc9m6Zh3TWrEoLqoEONqjkFejv+1M3+Hi93cFgnGj3dV3kXDJhGhq+1QkxqR4coCWT8N
6GXDTY4ay/k6yknle1fDFhjAFR9n33bzrCBjN1DjGpmMyfWoSQInD4zK34XJ1KDYBgMLNKc/VfZN
VWPd9AFUgOxucSPowxsdCWIUg1BFLy2P6h0YjDjkKbEJBEilDa0AsiJ4V3jPbDHKEM+CWOVjf9vG
4KET0aS8DNy88Qa8KkIeak1wLRZBU7DfYfnVNebJ3QSuOfEgVdPdPPXA5wCQIjgwwCJTOzwiKY1m
bUIYjscoguQ0dha2MmXrd853nJsMmulJIWpz47pW4P+MraKvkc/C+mOrR+CbnjKFxjVsY5ZPflOR
EwNEZos9Qqwsvmp4FjMdc6L7h5QhbOqlRPSlCPRpvsZMzwWQG4bmz35MKYgOxvipqfCsnkMbUdJ3
EVZJxdak3aMAeUWkTu3Q2rsxD6f9DPpZu3TjJrzPoyT+7DhW/gSeqsYjVCAbv+2inltb9kH0eepH
M9gg4RSiR65b5T1NfkkzoMB+QjNKGIBFXWNtN8UA1ZJh4U6IFo1SDBimh7DueQASf7EnnybUreCE
jBx3WtHEV6PHQD7qJkSBEanD5JSnscBtpGjML3MUz08phNF8o00uwmu4fOMlnyOoBdFtgdFWVeMy
YiW/dKGq3itRaYjUdY1+2RpFDGQRd+k3UYbCNBd+rS9dEeoAkQoQAWt8Q/saDnZ11ZdgejYjnVpr
o5HaY4cwJSkifJ16IwYsRgAIZVNfaXvu8vDKahLZoHxNisKTC/uhCyOqMW3He6zyFC9G16ODbeID
4lS44yhhZm98HVMGHMIa67los+EJvFj+JFI/uedFZuQ7HqIB5J+4/jS5SLrskH5Pbm0Lj1NMTebs
whADsPAYLzd4hCXEWdoxWvCZcGWVKCX14fPgGxRkTVW715EW0dxuTN95MmJq3c0wzx/aIOGSRKQQ
FVMcFHqkZLrJvLGz3A5RHDegBoVxaH3AE3PBz6Knk9/E4SjcrVP5idw0sF7B15hSCJzDp+ltWiIH
vhGCmzEzhTA3nWW2cJ6CtI6AeUzWh3boSAMUD+p7XU1ZvjMKhyQut9L2FoJwDsDah3y4/ZXR/n9d
8B+SIte/rwt+CH/81/5L9jX68rIyuPyZ35XBxesYf2Tar8LSTXjWi+7vP7WaqRrySnT454LSF4xo
qjB/1walyQsYijTCTUua+XdtkLLhUrAAWMajGm1S+09qgwalxIPqsmuhIm3qQiDLSrePc82/f1Fy
KRvUK6ClvjXHaCDLm2L5Occe4K2VuWxdSnh+Xj7gLdKqD26vGh9ZwUp90EF+fkd2CHgIr4JFAUcC
8mlSCRcSx06YGGWsrtKmsJ7A55o6ZBudykoYze8Kh3tzo5diCK+rWnM1gFaZHl8OUxd97Fq9+lwb
g+z3ACCGdmfDVa7ukJ3XdfqZaVBtwGPyush1DEcTnmvbsarkZxVJrkjEKIcKuHtp8W4HgQMbs59h
44pogIcDegJAoQkTGpvJ0Be0vSKYc7LWagvbmD7C5lhSXvfKOa8RriejBVhQWXQTeYXSXSl0/1sz
p5heDWaywJBjXrRekBu8m2OLg6omaQQXahQksQ6v937XODisQ84beHzYSQOWTjMHF9Ogvo9zD5x7
/6HUW3Hfdi4wuKrCM4GeKGzOzSxUCPzVri0SULqd4KraSouv8M6ZPA3KTnthtSp7SmIIXtshE9XT
UCapRfeqAlEGGJkeYlnHkeHN1DhySh99FVy4snbvIzzo0JsHn003bCBMXk5uDBUJ1TtyHR4RyXip
pUUI7L/HdKgXs/ndNmhE7uj8QtQKohrrsMriIYLlCJnjBhSU1ngADel6QS10g02VdNHCEtaIglM8
6cYjoh2RBe896flTM5W9S6Ne0GA1JmAAYdwuvU2HeGx3ro+myyYpVTZ4ppmR40ro3fgxGJSWdcIo
OY+apdcULWVm+H9hxwMa1MPv2uD/B7V/LGJ//z6o7aJ80Z9/GdGWP/A7olnGX+i7uzoyiYjyOaak
bfE7oJn6X5RQLYu2BZV4ch5CzT/jmav/pfNEgvlKT40/bfzd67DVX65jI0MnKTNbpm79kcLEqkxO
q4SqsbuolhDWCLpE25fRzLLw+1Vcruz/qKtBvsrhunWC8CPU8/bqxaIc6XasiuSM5RJ+lz6HTfdG
rtUJYztIk7aNIk93pfjadRmegkCUBYcRvPfG1oAegZSeOfl5mpwpIR8d3KE4zzJzh/zSd34RtnVo
q3EeQPjk4Rbd4M1Y7mtVWVvR+5TtM4ZupZ9dOxyoMxXzlTwMssrLvKVruoJ3B79gKam/GNpqQBdo
hRV61K14Hmk4eE81VmFxUQ73mCeiFeOMIr9pgircT9kCxkxc8woLXAeVqIEy5+nvsJKJ/OcPQj4U
Kz6Wg192+IM0o6aSAq7Zi3O/v01FEV7PMdxPtuS88+eq+Jkp5OpBfXQN4nNJsjPtRL0FBGKc0ZI3
Dm/TXz+F9pdtIh/K9kP/5PCnzL6BFEFRRB4wj/guznNHbaKwUldY/nUU9zXYx4Xfjogyt/xXkF/Q
zCs7D8DwdnVA7ksLvr51QoP6aaywuTy3VqvGw/LxXElTcfEZWI7cqsMyKgshXwdfxYq6yDuh9yNS
VjMVslrasMDCZp82U31jpTXvYy6SLdyj5ozI/7EPhtrv0tzEimKJFoerJDUKy74v8WwWNcLaUSlQ
W6vTewor2pWbVnQb7MWVfgrq5DYJuUnIuPP+iwtse3t687wOGC4qTrYJjIyyAQ2vw5+C9UOncjoj
aEDG5vcaG+zdGOMP2Qa1vz891PLt/+7j/94bL4ayV7MuMacNIKIkHlxHWKiTi5NYpfn+ZzujRNel
hrs7PeCRuS2rS6x2aOjQnj6cW1srqzWTNvbMlsaoLNJuHzhNsZO1ys8s43LmV3PjuKCx51oWOlX2
aqjczkxNb3W21VD6NAspZSMOPyFQQolfLaXehKTm9PR+Na5fD6p4Pi+ByFh3C2Nt0qIxGGMPk5ts
12XJ9CZuCIkZFnefRdWFO7uESMgpUFDKWwrQSNrSz0l0902SFeYe3jqCyGan7I8zXsvFmcP2ev0J
A3De0DlCYV93VouycFqqqCtArfJQ2ecVRUoqBkgoVKj4nV6L13sLsUSD8GdxHZi6s4o7BeFuqOnG
eBboXOQhFsMiftiHAN/k7ey6wRk7h2NTE6AWLF2h0AtA5XBrZWMxQ7dVsQdtCRxy5dj4+OmIQJSg
fE5P7dhQAGCAv5A+sZCrVeywMJ5gDyDd0CsX2VeQDChGp7sRKsYZTchf4flwR0mdKwRwFo12A7ms
w2lRnHIhDFQc0UQRozOB0ApA/tGG++HjRD6UuEfR9bHujaKeIHY4xq6oFdl9Vkxwwjqh3lTRNDyn
jVl6hdaOjifQ870+vSSvT9sCUEQpDOiICRxgdeG5gwlMyPcTzy+NYje0jgsgCMgB8c1C2BXCRJub
w5nFOfYdEOYUForROp99FSlJ2nyjyCeczpqCDIpwCTy6nNzwPrEs7evpGZ4ZTK5iZSXN2dD1LqG2
3oqbSPZv0xDLRW0e5ZmTc3Qkkw9loXfH3FbbSzpTYiBtlXjBiIcc9B28B/p+2gmaDWeGOhKwliD5
91irJRwgT9UG2ZUHDD69DgGCXwR4w10agY4uA2XzRVQcS/RJdtpTafvwAqKRfg3tCWQr9TCBM0T1
fVsMXXlrD5P75vSqH4siiJ5zIfLAQyluQaK9eNmB3pdTT+8IvlmKajENZ+xApPOeOl/xhKmkf3l6
vCPPJRbEBkXjcrrh1qw2MhZ5rTPnRuKBRHS/tsCXfky9W5Jyjq0N2alRA7TWMH+TD7Z8S/ehG69C
2hkT2MGEThHkKP3LQI6vI9sk7ObMDXNsPRTBYDk31GPEam8MKECMMuwzz+7aAaYIZAroCJX2SJBN
bnIYcWdSiiMHm0es65iEVOBf61d9N7SWO7hj5qGcgIViZnBvRKabPLUuf0cBfaw3cZ+rt6e/w7Lv
VmHPMICJGcJgmuBkD797EhrU1LM2g7Bk+xeSdoFXjSYc8VoWD7aB7giGqimSqzi+FYBgz2yDI0eQ
4ckkfoU0sWgTvtx2ZkWppME93YMJFW7BidVIrWBrB/dv/PMgRgmMPWeB7WTDre5JG09embboADUu
DOIGVMdN3DbuRVYOyK6eXtVjH3PxXnDY19TylDicltv5DlSoJF3U8kdwNYbcJamwtzN5Az05H8uH
brD/fIJg0riabdpg3MCrQXurmf2+xLA7rDsUWn0XLuswTzddote70/NbPstq1yCVzVpSoFwEQVfR
IpEQRCi6BOiBxNbVSLUcwLGJP3tI4QqQS7iNxhbjQ0TQ/3xgAGK/3jvAJ+3X23XwiecwwFGLek5R
v33O8dHcI9VkXzRdZ6JOIpOPKRIm5/KnIxGBF4IOqIEUT9DvPvymqRBwGKKSO4Ly3APuJD/nJnJ2
uOnQaCiQtT8902PDMRolDaIB7/jVEpNkk6DQMtkGYKXvAmNyn5J5LpGhztN3hu+bZ1b26HgUowGe
kt9zzx9Or3K0yjJRbYdl1ja3OZcVaHNelUEP4kLP2jOJ4OsdhPkEx0NnsOV7Lj/nxX0T02jvww7G
xOwjvEfq217Dkk+9OdW7PaZCb5JQf5+HdnVmWRdo7WrrLq4XNNaUadIofoVvzLCs7ZQeeg08uX7r
pFn3gNW6MyIcMaq3hYWXO8RCTvUFBkR0XJIGPagbxDPGKzfm6bdpbD28wYMT6EYd6vV3VMDo+g1W
rB7d2FIPIcoWFIH9zKFLXtDTvAirXMdlOLH1N9OgmnEDNzzHrTew9M90jTR0nbWu3pVGE9DKL1Ug
zsSjI88PlFyxfyPQ2qZrqdVyI1Rjm/TTI69qcV5OS7zlDVeU2xRgHe47EPJ6+CperoNn7acYHJ/U
Mpi7It2ZaQU1IcmmmxAtDk8ztfpM4DpSFOC3sdNtkwuIuLn6dWY0wC2jQ0D5HWXI1p7Nd4XR6ZsE
t5ZL1PpggpgQ5NoU0wITydT91I3aJk8cdaa09vo6Ug41PQpKjqUUCM3DXQmpbqL/jRuDYwx0oscs
p6k9B1dZX5415js2FopVDjUZC7LB+sXVqDZtIcVjszD1WnNhTFZ93VslyjJJBGJJmXCu7QYLEnoD
Qf9Ng+eP8OQ4yC2C7fLaqVoMfedM3wFacWHyYcx9Zte8vsUo8lJRpQkFHAHI6uFq9DR5ICwjTYIx
lLkpKjPZ9mg+3pY2egcmauEXSVafexEcHXRZFR7LLpW01aBBI3sd/k/gdSMnlLJZGV4muopAJs15
8jxIjuSMctWZL79E78MbbSlo/z3sKro7mj6M0AsJdfEQX6XSqqnK5edQ8scmZ6GCbEuDe5NU7XBF
A2EWYGIIPlFhOVf2DCO5SwDkI02I/FGcA81ZNFtO3yTGsmvXc8PbYekbkoDI9eE3gVmlRiFwI8tU
8dacAoh3sYVKsa3N71QfkT0uD/wkx/M5KdAqop7hnnno/SqJv/4RlOgRIuF5q6/OeAqaBgobpWNB
S+uzEGMAiTWvr9osmR/5tP2TW9MWtIk0V4DmsqsiRRlnSHLtGkEZ885Ns+jn6YU5chVw8+gC3gYs
CZweD7+G4ZBr1vC6PF7jpdeMdX6jKXhaoFxcRLPK9raNs2zfRoP0Ogqz29PDH6mmKxgM1HNxeyQH
WucYnTEGveYzfuNUza4nw95lStm3qsZTfdZMeOnTMOqbACWRr410rLt8btwaeF8I+Q5nvTN38rGI
JLgZ+UGGISiqr9ZDtVVf1ZiMtEGEklrfQbQL5KNcCFunp3505ZVDu2bpPXMtHY5EmkdDVh85B0li
X2JnIz5JI0SfSyE9ctFqiQ/adbAuAWaF9z5omE+nxz/y+qBRpPAbUUzYXLtEGhaClGHK6yMVlP6m
yv9h5Xn3YUS85tItw/jKdKJ4MyDi9+X0wMfCjE3PnbwSkX3ynsOJZ3MI9nJmiVO9HPZ5rtIb16cG
fnqUZfnWZ412HBL+S6NOmubhKE5Bx0oauFZ1JVzsCH7DJmxsqLqFG3ywEHw749Z1LKyhYcOr2GHn
cJUfjqfN0B57lIS8OTKna3tG3/si94F300NX2kcfNPxOz+K0PrONjm1YyCKwrlBPcOR6NRVEb4eE
J8aNsLW3oTbpDyDzf2KX9B88VyGncERJHZnk2och1FxfBrz3gSPOw1bOvsMDFejQtqcR9KRCx92Y
miHfNuAnzh2Wo7NcXssUQsFprK/hyJU5kIMk8qBdIAOboaQNtDO8xF5QnIkAxzYObJj/GWp1CyJz
OWZ9l0WeJpGGlQ4Kob2FAFyboTTQ4FNxZqMe2ziLxzYwGR4a7prfSIVFixRIQc9PY4nCupR3yCJZ
m26scJtIdHBnUzrsT5+OY+vJUEvkIZmjrnm4W6uEiw6xceTtF5HUwEL3pSlcZPn7/hyB89hxJ5wS
Sy2x2DOs1jPp4gRGyqKbRH1th5Y22s8IsnunJ/Srm7M+765cisIAjqjerZ4Vi059K1hCzwWAeD0h
HbKjaU3rTIuq8jKVwW2vA3WDjlS+c0Vh7FRVtj/bau72kJ1RUjPcYWv1gDoTzaAzZYKvF+jXezDv
yjOh99gnpwNIk97F3s+yV+87F7ho0qZV7M0SzQCtynGBrW103PVIbvoSn1eRIS93ZoWOPIEWsBNs
THBXnKPVwx53uCJP6jryMlPlt6bZPVltND9OvjaDdWSHGx2+O7WBwISccYJzzOFMf/jIvOlSgxdY
6F8WLdDDXafhyxa0Oe8fM8o7T+jjvBVjHV0qFPC28CmjvT4X45nFPpZZUaExKa+BU3AMc/lVL9Ls
xioQeoY84HV22T7pfkAu1bshTrkzVO4x7RNURER2Z7Rtf68ZqBdczFUU7yKatNafR2t+C0BYSqrE
snXC04HLHDOQwl7uBPpOGMX04PYBtgDW1J/pUS0bfnUgaEwJ6suK5wWGNofT7lKoUpqFdxl1bb3y
Mr9F3jtzMsOraK7sc9z5fqBqHl+XITBdHsLm1G1Ob7lj35sCIF+Ot50QYolCL1Z+FCUeCx2OkTSc
xA00POtqQJniKg2Mn6BmrYs+7Lvd6TGPhG9qYsybBB9a4xqegR7QqMVhQp8GStweB8D+SoM/f4Xn
dXoJ+ip8PD3ekWeU4toHqbhcjdDlD+fojsIvcztnPKALHryafOe0KDiF2+YbJifjLXou59rNR6I3
lwUniKIYr+e1e7myNRRTchop3MbTpgKnu09RH9lZIx59p6f3ajlJVOBpQ6BmKU3Sp8PpVXTYQG2r
BL606JbMrNnrBeES51eMHn29OnMbvj6t7FVuJoOXIaBRhjwcEPtbM0MNStuGAi0LahC2F1iAIC6g
Q6qHKDFQeteRG8PAK78syjp8CmOVeVWGyPwfT532tYkZG00hWo2raNUA0+71lhpVoc9ISulN7lXp
bqBVVdTZmV376pJcZg2FW3EbUwKSq5MSV4QtOLiYyOiIo8MjySZ85MoS87zTkzo+EECPZSBLrstM
Wct7BqkYbSuJO1e+0YOeTqGInR7FeHXyF9o9gDb6pEAwKDEefsVCh/Y20aPdiq4u9zYym1t7EuZt
2Af+56qhY6sl2NupfAoeQYrhsgfs+1OmQ11FotzcuYviJTrlhYevRAOjtNCKH31fd2e296vTu/xO
3kC0ven8mOsIBSg9xRwCloIfjfm1iSboV7xz/CfpI9S8KW0oBsWEqR4cae3MGr06xMvQlk6nkQBN
PrTa6HZW9UMuaVAULnJh9aicj2NriKsOWbYPpz/HkY8OtpBHGF5WSBPI5ZC/jMMzcnSD0JbO6RRc
d2mMOrShRWci4bFR6F796t1B6l6DYJDlK0RuxWwtJK8XI5rupivLc334I6PQVKLhApycI6NW77y5
7OJZQ59nq3WVczmR/8AZt9OrP14x8as+RYKO3My6LAFbQ/JtBh8z0FZe5iCPd7LP6zOpxpEtQDZF
KoyHHk1nc3VFa53WUa1qlx5VlF1h7Gbtelum27rsjDPn/tVQFL5BKy5dDRv0glwN5cApyyj/ID0I
294bhRU9JeGcU3DLgm+n1+7VmXIoJ3GedOqlFi2y1VADEsb4lw4MVcfGdQ0P2asTO+QNbiC+DV3z
YfLtD9nQmtvTAx+ZI6bv5DRk9hzqtf5G3XagvQBB4rsiowfEgaFjlp30cFyTZ/bHkaEWEoJNor9o
mKyxZSWmPTJosOa29RFgTNsXBDiS4RuINMnknZ7XkQWln0ejD5wepIg1TKB3nApJ6AF5J/xI8WuL
5XgDL8Alt2ka90uXN+WTHSSYkIo0SP80TDlgNsjeFvUNOkXrZ2TiW3mZGYm/rVv5OUJw5DoLsokz
Dijlz6eJ2gY1PK5d59VrcbZiMRCgQH6OMDwvGpRM8LNpw3eiQ5Fyk8EGRSBM5U+BX8afTo997HuS
hAP6oO5HfrL8+xcRMrJ7LVY9tvNpxps/qzHPsaAkbi0jPIfbexXAWFBAY8qhk08fXlmHQyFdElo5
bifIGCvjatTn/rqDkHhmQq/ebUszCYwpqhmkGrazGkWOBlp2gDu2SmX5NXzVYDNOVn4PMsu8DMbG
+fNt4vLMBzOsk+Mjm3I4KxsEQU1xWyKujj6DGzaxR3dcu4SbbJ+5Z45NDXw9aDi6wq8RcckA00zX
OkyoKStft7DrLmOas+lFgZAVyqNDiybY6e3xunLPcireB3w2rlD+/nB6aG6QzhFXt25LBQgn4QKT
nXRKkYicgv4dNPLBvogXs9CpsiS+QJkmrzU1G5gnJQKN6gJT+0aPPp7+XUe2LT9LAVUiDaCtuQq1
PdSdhvlLLnY8znWu+H4bBP20n+Q4v/njsej5L+tO2dhkzMMlWCxzpjEPFL05PNChNrnbLEcyA3ES
c3d6qCMB7xfCD2YE6FETTsTBaaxD1w+y1pfbuumzXRgb3QUx3Cg2SBsmm9Cq+0fZzW8blRU/To98
ZEEZmVsLo7ZfsfZw5K4w41JOTHKOW+OigkZ+WQLuhbzUV+f21LJgBwk6ZTedFzifjhRZrmeZxGie
mYHDEUUv87YSjXFVi2zYJ8imXzmyynYTHgr7SgC6NF0krAOFreKfz5dEecE8EJUWNt3BSsfojNLe
NLDcnIA54XeFyyd09K2d9+L59FDHPipwGUpzZHYOyOzDoYJBDe0UVSgVCFd76KNJYr8d2TtfxMFW
j2ObbNZE5Q0BvT9GIrPSNsgyCVmFY7KmxdBzA1i22Nb7Wfkjm91hH1iMTE9lPlPhOrZ/eMtTWAUY
BEx0Cf4v7pFKqGoKuhZT9VKh5Yds6SW2CV+dYVBnvtzrKEi/31gKuIRbAIur9GEAiDfSE5PbOAMw
WERuvrWHGpoe/YDbdurPvYhfz4zxkEpeQg0PnjVKDXu2ZCrhK27boflR+zK97LvoYazEuD+9T44N
RCkF0Sg6XZBIVqG2qHLXbkvb2RogXy71gJiag8nYVu65i+ToSORevw67TsX/8GPlk7LGITUcADCG
ie+HbV8Gi/jrkNfafzAp7iySfESvlFq3WWOjRIkmrZ1t2KeI+ALWXwR8sg280nNFt2Oz4kG6XAjc
x5RtDmcFBWspheIQavlY3yQNtgSjpjXAFkzH++NPBXmAbMzkMUznaznyL3Z7iamaYcypgyEXMlQX
aLwaCErlxcMiBfL19FhH9vtSZqN3v0wLCNrhWJ3u23Dgc2db9u4zUNnxoQ+MDlnQPqd3bdlnovPr
VxpoULB9zGvpUtqrvZG6eYCq1eBsldv4SJL2ykOUN/rTEhOBn0/1G4nFyVpNSmUCf4e2dyg/0J/M
Gn9Bl2DH6cdtcQndgfbF6VV8VZdZDbialhA5OjSCfWgkuBsZQpMeRQ7s/tpZ3KO2HHnIwZZn1nI5
sYcXHWGX6wUqDncrRMjDTzdjD4oAIWvZoZx0p9Soea2Y0kt816JdSvkUC+rRvYJyJK6yfBoeT8/5
2M6Blkndg6fEwjQ/HJ40sMM/RzhbbZz9zWAkKXL96K1lfNVLML7GGRjN8tFeTVfCy6FwQBbsrCNz
0XPyrIkDCE38Ex6/mnOhVYN9LTOkRs580KODIVMIWGvpqa8Lh4ia6InVMLkxR4BFG4IR36tiugQ2
Gf9ph5u9w5lwaZv9N2dnsiO30WzhJyLAMUluSdbQrVarLUv+LW0IyZY5zzOf/n6pu+liE0VIhq2N
AUVlMjMyhhPnCJanbhxzaQ9TEa+NCCYVntsiZ6CIgKEL1NxpP/KApy95U/3GMyfHbOTDw7tDgfT2
4/WRMnZOyg1plg7l57XqA8i6O/5oNX/smb2+f1j29hOgF0hBOpWSteDWnungm/WERdZ9gRyJsOGZ
tkzlwVWr+CDffVvqlhsqB6Qo+VKd2fqY0mhyBPE4KMJUIAMZ0VIw0bdbw0domCNY1xvl89wSGKkg
NK6z1vanNhHmZSHDOFj2nrvj8PBzgLlB5bpJF8lXs3AcDZZdLylNWoi5Kzs2DqKjPe+D5v1PhCNp
y5bFU2m6GGDECF2eHTkBGRXERLExwpa/jGcB2VrQJaV98PS+jTslmpGGMM0Zgs8tbMFE+BNYvyCX
R5P4YqY6iPRpFuc1lTobTO4HyAyPDzCQHDnbPccjMwlYbUCdUXC/PUtLwdvYNgZce05cfIA3rDHJ
HBPqNjSWx94TVBmPKGH3PiQp6k9SC0oMP0dOXj3JqNAqRWcsVgC4KDoveoUYYN6rBxNYe7fktRX5
/19ZCUFiJ22yUuIr1eG0KN3o9aO7+kk0HuF49kxRngc7QKCh09G7NQXPmOqsCSLXam8A+0Iow48j
AP5lbSWn+3f/LUiQ/WJ+mawT/+ZoWwzPChFI5MCVF7QiHtRghqIUTjwrdP7OjKRMH+Aayv+DprP8
uADvQ146s6cvMG38MmRC/g6oKGna8ogQIdyuOSmNodI0KqiWwYTE2Pc26p3O+r/7y917lmWESLcU
PDSR6a2VmJc6Y5BeBCNsochFxav1nom6KfamHsY932zi4ftcNnnppyu06nCZZ0eYoj2PQFggJ/iZ
p3e389g8iwjCr4jl5K5SBmWPkKyA2xTqLE3UMPNpyX+WKMFp3l/63s0EGUQySiojWc5vl26kVtVH
DtXweYa2s6Wv5GuQOVG4Go0Zyb4QlZhftwgIDQCxyvMJ6OPWYllBMIMUqgjKShUvnaogqlDhxiNz
CE99woTngcE9RyDxwwyNWfien2f91RVFkj6E9LDn687wrS1mVD1P7hx+vb+svdvpmDgaChlMiNmb
2KrJI9NeDJ5L4IsGrJaRcxrzAobkKnM/3Te1980oWLqg05kQIm6+3UFDR+9lnPDjIkb5OrNgDkA2
BjELyJiDdi4Oe5g6f+E2jnttUP7/VztY6bG2MGxmBX2Tje80p3GRDTMLXwwOqqhN4/qmO2VnVeuc
902dfXWmVpyEG0a+6Ifk4BV7C5SlkwKEQk6gQqoLUOz21whoekpXkGshy9d8TcDDtr7S1ohnJIpV
/EAddc1PsYgyJqwyrZDCk0nxBEcFarprqdSQ3Kx998t4FvmrLMn1IENQzdzuUWcMqA0T2iPwsp7m
nlJo34qnZa7sA+e8c55vLG0uUJOaTIm0WNIU7X91m5WXeVXEQaayc5wxQoQiu8EsaPPYaAvEp0Y+
k4/RJb9CaU60mYdTgAT3UcS1awqYIQRXDD6QLdx+z9VC13cYVL5nCdNhRpPlsc6aT6uB2vovXxwc
PJ0VW2bqZAm3lqbUrRiQpyBgo9V7zifdPqsA3a6OU5onw0I66L69HZ8O/oYOB35O0mttvtSQKk5t
ADQIJpvpmqSD2nDRSvWKjkgT+3mVZZ9tNQZif9/sjn/A0cmKKi8aj/fGrDa5vT2XRNMW2pMIv4rl
heoEuWW2hs9ma60HN3Ln+aTbSOdeFnTg+998wLRZ2tKEYTOYtXSixFKtJ6sdYN3hRpS+Uw7FpY0W
5/2UmJ0fu7BP3F/v7ja/si8P2Cv3lI5DX684xGAyzfWqZ0p26nLdeexb4PsGqHHfQu3pYJN3gmm6
uoxPEJ1I7nb5o14ZdaCfKs05t4O0Qqswtm1dal4BJ2jc+NqFXf5gaBnqn0OpH9z/veUSExHGS7J6
HtJby0tat1CPVXbALHh84SUKPWNIDB8K8PZ5zYbmOjByFtzf471LSnhCvYz2Jx97497Ab2Q80lzS
FFpayfJVBH1epk840l9mK8GTUiGRoBxKFWTzt+srljY3xoWy54pGKWqkVu8vkPWcR5oIB1u5d1Ne
m9p4uQV5gdFCHTuoVrYShkvtmmsw1kM2byDBGrvn+7v4dvJOogDYLFM+pxRBNx7IjmKlo3RHdhmG
yo9mEuYj0njuyYblEXq4NUaBUW07e/DTZRzfVYbCgFe2JFEwplN7UhKz/V8WWZZvAP7405gU++/7
v3DnceFYqShLyHqNvcUoO8bSIJerwahbhBC9FuE/U9Q0D/eN7BwmnhWe8J9FKEr2t1/YVJuhtqfB
DsKJQb7QUtLLnNWQSCT20WzyW2YB6qSvbW3KJsnSz+4QwiQkltaufLddbS2AlX/5R4/d7kfSADX6
oCQQB59A1WdfxNSZkV9HTYasaiwUx7PpLtinYkYTuEf1uf3ll1ZyDtELokzNA7h1JDaE1EMIKAYm
ZKV/nJR29uHwhIJ4apyDZPXtxyW74EViuImiDjH/7b4rw5rB0Yjq5qhY+vOUivWhdtf+lz0jRWai
Bpnsy0BlE54qgrmuVUnJUwnSzs5cVw9EY5R1snxemG+sy0/dNBmBTsPhV2FEpE9kcIRfdGbpJG6u
V9szkUIjzwrCnpeg0/QaCqJmPi99nv2yQ8QUvTLcP1kbycXtXoZNmBtp3liB7Zb5+wwV1yuy0YVP
BvPXr94WLJFRyOEkdIK2xROJwJ6hWuGruTDDlwL9OIajCWtnzfDvm3r7tPD3Ex8RMxCxvBkdQBAN
4HgemoEdluk16pIv+DN4GOcU8WpmE6Hvz47mFd764Bub5uabNYsChUeHzclSxkBFCMQHcA9751zH
5ySbioM17l2CV2vcHs91dvuJVg72IK87rbbenCMqAAe3endVvNKy0E7euaWiW1t7NcrQAsw/Tija
uw367vUovCpbodQUTnS5/+V27VGqYYqNuJZZutvjOE25GGFfQuNETWEEWJDsc3ToipqCAmZkdUd1
A+mib1NCvhpdSWoyxJjAr2/tDYg8J5RJOSkZ6nqqhUR4GC/zB4bJY1/XB8dH1Dq/6K2RHjweeyuV
g5rEXDTA3mQmou3SqUtdM4A4NLq2KD/7QulLcKNq+6Ahqnh/Y3dKYQyp0jHnycajkAzdrrRpR2QC
DEpheqyED6BtqsfQQt4jTScIqKx8OIUQHHq83cp3xyj/1iglHfiavSWDWZUjMkKSnG38Ni/p0mr2
TP5d29kJKl478hJHsR5QGogeFiU7Qvm8faBZswb+y6ahToKwWfNQu1NMQ9sK0IJJg9VhuLsX9XJq
w+rb/e3dXRrGqAZJtqFtioSwhBiamloG/GH1SR0TyHtt+LwGZCPeVajoHpyenVYD1sjTHQqbOqKy
m4Nr6O08VbCm4LclMisa1XOB3i6lVORPdTepH3IlEr62TOYHeM26S+HGqm+IzD34qNLQ9gbxUtEw
ZvoJfJb0U68SCB1saE+z0SKitkNS0Ig/elULxkbie1ALsa/M6yj9gdn98yxru4jUyWB0c5jybMiz
SB/4tm3vUkduO/3jZBn5Q0+Z5B9Uf5V/kSdS/NxOzBfdDofLPCkIG97/7rsnDHCDHIaDWmE7cytQ
JZjXqKbu6GbDtYBA+EuYD39G+aqdf8OSLC/AlOYwvrD54MyiUg0ICUeK3jE+hsvgPg2m0j2sFDgO
9nZvUQT18oZSbqRZfvtJG1VEi6JiSl/M5ZrAG4Dca9qelwQ65l9fFcEA7gjUtFzbramoVsxuSvBK
KVmYHzNDjX53lgahGJN/7puSB3F7UCX+BHPgXuD1vTWV573TrpZmBpHrtt902Jw/amZ8NPy54whg
0QHsChpUQpQ2e9euWq8NtOSDdIrbkxha+4szt+OTIvSP/RAtB4va+VSwP0kgLyNoVGw35vR8mkdN
Mc0gX2pGwDJhMwcSOt9QB0HN6/4G7tpi/gM8Lybf8D+ZXTeZRZlwLBgBOWmVbj/2lvndcNfs831L
O68y7zHpGwm6BCZuPlVf0j60ERMP8qE2zPNgGdEfKOghDpQPa2tASOwkoBZd5ZFp3ung9O95FhN0
tqzK8hnp5d4elM7K9LpbiAkm1UaXOjXb913Sm4HiKP2nPMshT0DxIvUi/NJjmY5oJ1RQmt3fgr3N
lpeCUwRNEmwqtz9irsLFaWei5V4xkb9r9KR+TFHFQfINhawD37J3aCWv6v9X96iT3hqjL61PCF2T
6mQuYRZaXKiwWbDVt4wPZ4G1NsryG4fptUl5BF49G3OMDEq/dFbgmmP/gFzffOq12PkQaskRC+bu
aWKkDxpXdAgJf25NGXOlxnlDujhXJWrIpFvNZWZE6WRljo2cSC+yz+Fst38pYtIOwq4923AWoJSK
w+HB3iyTDsdUNTiMoCoS7cl1oUWJdK3wXdEaJ2qb02mIim9JVP+ivqbE5cjJYJ4m2qxU19zbRc8r
0onUZ82gbG31YidI94w5kvTVvKynXz+qzJMzFfZzCFlqO7z+lKUJvckqKEeLqkdNOLNeCpF3F+Ze
rN84p6ZGcZ1Q3YUfdpNjKdS2IbyrRFDgXIOxG82XcW4ZW1xUSa1jf7+/sL0gC4AMfX4mu2ndbgs8
M8hhBLxohqF0Fn/LcXsPcZNa7+ZQL7+7FGs/LYzlBUrFvFmiTNYfxRLNsM0k3QGsbKf8w7gt7lCW
/OXiN+4gcUd9EC3xpUO24CkIlD3VFej1tdW+1PVaU5oXybvGbKMH9JvswFULlUMmamqcGYRgUU5D
1DKOoInSMWzeVFwkwwjMIIGt286hhZVlIVnL850p8Kq4TA8GKnqBXhcRM4wzs2kwTh7Rbe885DdG
N96qzmE5DKnxylGd0a9svbuEAM8PnoE9nyhBPIYGugX4kPwVrxxUEbphgqCZCJJa/2uwE+uy9m7u
W2r6pIVq+cf9oyav43YjqVfISjgGKe/cWkPzdGJCThOBGiKspSaRLmXYp+dEG6VOWT2fonRSUeWm
9jeFRfJy3/zea2NZHAAgQ4x6bLHAlpuONvAZQFkJjJUhYlve0KLWhGhoefkdU8AgQIwTt2zzhRVK
L0SbMFVX8XyFOL08kfE3H1INBcj7pnY/IUMlVJzcn2OZt5tqhVldQDFKLxvJPJ9RB/1DM0xaAC9f
Hoga/br79nZ38ZW9zcGErbHukDEFYlor+Xll+MQnhVtPLnqBB6Z2l0bnXBIs0XHcZj+OsyRzR0Ev
iLopfEedIp+9tKnzCHHcZnxvmckvM43yoFBMYxAPN8TEjFz8q/sgCgp2yMnhe5vc9osh0VF3Favn
puEvz05vTMnFvzLVdCgSsiSQDisaxok2DAGCZONBFXnvylFgovtOFZmqyOaCd92otSkXKjAUt4Nn
HPVTLws19zHXI/VixQSAee2G76pkrb8hLNqtB99w9wdILKSs80I8unnNujBcuhia9QDqEGfy0gzA
hTGO7g9UDxW0H7jvwhiVs6JEeaA5yRETwN5xRW+DZhhPKSw8mzelMqFBJsATAXkJwouAvgZoXWPH
+HNGNC3071+O3dXKQSN2W0J0Nh+VydG8tEKsoc08e3Y4DR9WmDSDGIGvq0gQDtWpWDzZtSber9Z8
1KvZC8ToFFDqpm9FQWhjnnagVg4W7lxz4yL11Kn8Mqip8qdmhf1Zn/i42Vj3flt03YHD280naHAS
tiDNAH544xZmG0HbdgYp5GrD+s9ooghEIb66OtXoXhv40p5spWo9WerwIbQyPaop9VE3Y+/RlFoG
fGm+udjOBRlKx1z8QnOZGtaHJg8hwozCY+2SPb9EyxOKV8liwXTp7dXNU8hBUhU4uqV2/5l5p53j
uk69OUc3lUrF0cj97qp+PiRApenVbI9wmTtJ2AOO7Mw2RSCXzpNYl6PSy97RlREAtTbmugkGbxel
RJ2bzQOJb6NHM+p+fbu8b3MILc8LtGcoS3Z6VJ+46NCrkiJrUTDY+fwbYEaeZ+DuNGkI7eHwuP0Z
cAAjcaJRaQu1Nfpb5aXxxmkqH5XKzoMqmm1ERYb6rDoVAqdFXl2NeggPoPB73/f1b9g6TTVtkqwD
vJksdJqVNW6ftK7Qr9mgZZ4KHv5632vsfWA8lM1EG2NKb4aVxTCbwo4oGZtVNV0rq9evLnoEf963
sucJKTVA3cuUDXY2N3SKqVrScLSCaa2Tf8K+MQtUv/Ix8dwxHI9wLXuuyDFlLZ4hG3iMNnuoDTai
4Cvxq2KkLUOmlqs/oqybx74TG2gu9VrCVEEp+jTyeviijyq2u6slboCHFGcAW+HtOTLbacyVrqW0
YE3OuS665bqCWWKaYZ4O8ha5cduwlmMpp4mgxQBRdmsqmxZRrvRugtVSi8jTst71UW8tgx4s5ymB
gjXIluJohGLX6s/OsE5/5c2haUpYigrZuc1EXj1UIvtUMXR2UeFkeKdMEAWWETf1148QRTgKwRL1
gf+7XWmFuPP/F8fiah7et5G6ftbGpL8ycHooELV3KWRAS9nd0KjDbT+gzpRbZMMxlrdpda5qNXs/
aVV0cPX2jqnM2MBCSRbZ7YrGvDUHmIOhIKx04z+r7MopaOGavyxJaQaMFSaPPWxrwIXy6WAwZe+E
4mrB2PMfF2/zWJtDhKY6c2/BPMTjQxfnSK2zG49RGx2xj+ybYoKBCAhWrS27lKshUVpBIBbAHlec
Frv/1s3heIIXoT8IgHYskU8iEQVVPy/x1sm004x+VAbe0x4S04cqJnwcJ8fKPVMMxuWXTyM063S/
GQSmeLh1MV2kjbNRpYR2S5QEvakp0LE6y/s4I7u8b2rnRcAUGCeOCH227SiuMJmHMlJqJFE1KD9S
xB08Q9fjr0Pb2IBqiyOA6s5jTLtL+k/YbQmr5LF9lRzY2pQlqsClaJVTKh+mQlGl3GyOhMbU1dNj
mtS5c56d1mRocbVzT5mn5e/7a965gD8VkKiEgw4hA7v9DU4eGXVdUPkZTJF+Ht0BdW+mNH/ct7J3
YCjsM91JYYWWwua9b1eyV1gPCW60EEm8fkr+aQal8kLCkINcaM8UY0LUHciV8WGbTc0rt0NpcDYD
x43bq+E04qWMiGyEekjntmuKF8GBJ5cu1raStahUl2fmwwJ7rNdT5IbxQzYwyT3YUXIQrOx8Jtmn
cOGG5yKAnrr9TEK0A9OkSAiNRjKf4yS3L4lNVeP+Z9o5kARjuH46WJL0Z5PGmYMDpES+NqTI/Wmq
K+e0TMiJ2nOG9sg4Ff+4SvfdDDPrYbDCX0cZAnFB3oAKB6MPhBO3a2wdOw8rKq3wnHT1B1SSIOB1
B3RGtekobtnbTghIZGcLpSxti0riLeotbaXXlLS6dnWacTg1CP0dbOe+Fakg7BKikJ7eLgid+r6m
o2sSGFTllQhFf3KYo7ve/2g7p1CC2yXhHghGssJbK5nbo7HW0F6J0FY7K8m4kuyP6vvRTr/9uiXm
YPD5vNaQ4m/WU6pt1cNBQyG+M1F+LRf9Oi9x4meChud9U3snEUI/WApgRCcG2ZgqypLWTkdgWWq5
5hlRjag4WuNXJbb/NhSpu46ainpthzm5jFZHeHvf/t6mwi4I2Q6uWXaqbzeVkIsxrJJgnalg9cJA
5+fKrKhkxsa6/HXf1N4pwQbyq8wNUUzc1EvVsMyKAgKBwGzaTpLMo1BsNq6eHyxpb0tf29Fvl5TV
+tQwFsflXrrhi90bycO6OA3zjml+buwVwfmitk6xUoXePHVHwh67OypTHwDLlKG3vqVPazH1HU/A
OpX5k45+xZ+2ivaGFWqf7m/oniXUM2VUySjKG/K6eV1poiQ6/bghy67I4Lof446kHdZccbCnO+E5
64E0hNBSIgHlt331gs/ujHRjR+sP/on8X3cw1UerV7NvEfiGR7jOimdrNsbfuPD0KGjnuvQrrG0/
rAM1kafQaQZLmhle3NMjGcuwv7oAD4L7Wyld7ibpkc+NLLRA/MgR3azP0Op2NZibbPqZ3AZR7/6S
VFX+Ljbs8Nz2Vv0CVbzyn6tmR1WenWBM8NjRJwJjxSDyxnSr6/WoxDGtzkzXLwVE4n5pr5nHG2Gc
INhsD+LMvaUS9VHakDNpzBrfLlVJRL8IYnUw/Lr1MMLz4+lz2AalEXWy1ah7VV+2pyTuh9P9Td5z
AMw60hSRrG0Q8N5aHhlPaFauXoC9xnfnOS481S2bA++9Z4bQVpbuqL+94fZqCjNNilq24bPC/FYh
rHCpYdc8CFT2bgQRhORkpVnBim4X08bMlUQh7GSr2bxURWZd6q5QLnatlIC3rdpPQ6U6uBC7K+M5
4pxC3fNGWKuvjU43E1ZGkzAPJp1Z9HF1/73/lfYWxmME+xsk75Tntl+pUmKXxhIcM7pKB6aaeg/K
zs4nXO+8JC9qdM6T4cC/7KxMPn4S/MsY/hsCX5iv1UpdFKYhrGEYPTtV63ftnMwHIO19MxJdTAYA
wHCztiSOlEbJKd87Wqf8qBcr/6zV9lFzfdcKTWRg4LgTIAy3RyMuDHoUGXP8di2Uq4iUJfWaYTAP
TuDOOweRt9Tqo8gGumyzGLMYKzUd6MpZdmo+l5ryPYTLF9564zEHoPWhb8ev6oywgz46R+WanacH
hkdaS5K3HmLCzRK1GoxEEUaSii1y35VdA7esmYnZa7XZtA8Ox64x6HjlmBdv0LbR2sBW3ZqJ7PoU
i/uihr190q2C7rE61NV8un/8d42xm3w9BneJAG8/3thF0QLk0g6qpv6Bc2z+RHUUtYM1OUoD9o6J
xqwAwiuwBMJ3dmvJ7JQSooSQ9kbRtGcYSqbVW9Z6OWpx7vDmgail5iTndnEc29mLfFIp5TV8LLWF
v7Je9PhprMvulCz2eM0rxvmCfFqNoBEJCovzGOkvIwz954RSfeS3U94wGylg8Q7ub/XuAQZaTF0F
jRcqDLcboEH5r6wDAz86T+vXrI2HRzLmevCaeQjP7IfjQlQDM53XGGqW+CIr6uYg/t773FQcAd3I
wi7T77e/oUobpt+zFvQFicB7Jv2Hp7QV87md9MNYe8ezAsuXpAKS+Rnu8FtbWmKFg0F9gyJu7DxU
faVcFmtofcGR+x/cgbOvR0n3G+eZlF1i0ojk3zBvqKnobKUAY5h1YvlLnxCvdbV8+FqQ0PzGPaU8
TUHOQbMN5NTt+lowzzk80jgFHXZuL9RD+79Mz4vyMjStap7vn5696wNdL/OtUjkHbMKttdGMljSK
OD0xWO3sJXdqeKvNxl5+Y2qDhBNqBvBEHJCtRxggg1HIoBgZW+sPdqs5/zSQ/fx3fzXy124CUNTN
GFuCiVCWozeriXrhtmGIj1MpDb+Dyl57CZkO9ONEH0pvmpOjLGnv4JuUGWX9gdLNlvUK5ebIBUMI
F4LbirNRgKpLs344D2WY/cYdo4nMV4deR9YHbr9UPZSjhpQGmA5R6w9lsZbBGEXhuXLiI3DTnkt5
bWpznY3WtKu2caF4MxhX6AVtCzH3X3q0NOF3nl1vWrX1FJtt7xWpXR+0TvaOJNg9mNGAB+JwNxe8
6lNLt+h+BWZnWn9kDKCci6noD6LAvS9HLkaoRCWTTyjdzOtcLCeHnlKgFtkStdclXBBbB7H4BLn4
dL5/KvcwbEDpKFPRYpMp7ebTpVEFhL6JRNCpcKz6ejOFH1yat/OV3tDwn9LTJvfHJsJHzxEV5Wex
RsinoK9RNZ5YhPYFkP980ctm+nfqTaU6+IF7O86YO/gARp3Iojbfu2OuKdcM2Qowi/rzUgH7APf7
GzgaVDwoo4F+kjmicbvjUVyHTqYxTD+0Wniyze5bpTbKNdLW33GhckqS4BFQEhXzW0tE5bM16aAl
YSRGzkIULZwHuaohTZrBEH1AErB7kijXaRpUW2RmG4etj+Vca5kkorOa+KtLqfCa5qr+KQtzcVCt
3nv7JAMK1QM4CSBbvV2YyqhF3BcSOMNw6Ukn6w1Qnun+mFvnZbKn+VERsfL5/umVf+fWp/IWMUtM
QiGxa7c2taWMTUZruI5tHz/NVm17eNe69Bq3U4O6G49wcrsGCUjInX6CRjb7GaK24BTVDMkdaupQ
gmju98Zm1GfsDBQyKuOoZbS7qT+pkDkY0u7tAqHMUdxFpecW5X3/nBu99VlTiuE8rkYOC0qTqH4P
C95RQLl76V6Z3TgFi1nXHt0mnOyk6n6b5DWtsfpozG9/M3meAMDQ5th2AgpDKHosqR1Kcg2STktb
KKJBOu0z7JKMPukhhOj3T8zehZD02drPtA2HcruhWZt1I7gfmpixKZ67pTBO0WTa7zPHSQ4exb1N
BB3KoACxEt3ajalIRWNkpiEVWEOSxV6hguzyYE84TNX2DgmlLYSXCGEZD9oYWug/lVrBxHs3Vkh+
VKJfz6E2NfVp1ku6HbnrnNyh6f++v5V7L7ENKpaoBggVSertVg6gfKKM9CqIGW65pE7ff1vbFHRG
nBjvLEMRZwGSwodkvmUS1nQP/M1u0mMTSkmqUkom2yQcUjdRkpuDcNenwSKr0aoXK16lFODUa20g
jEF8Aj2krJ45TEAxJ8Dyk1cPjln6YrSS1kMsZQC4rerFwQu+90l4VvFMMuRDde52b2DR5jvnMvaq
cuMJsHd0JoHOArdXy9Rb7UYLoAyqDrZk1yrADv7BGYJAvbXKCP44DT0hZmqosr5YGT/SbE7fQe64
PlcJxThmL49oR/fw+LhfTdLgqXLqcXMO6EuhMQXfXhADBzvD4Nb5XdnGL1DD2H4MsPiLC4DvqeTZ
QyNCFUQNYfI/p4Ob6/6B3LtwcjaJQwEey9yGCrodi1GFBjQoxzi8kDlAX6caR/nkvhXm8uEXpri6
HYNS5hxc70BSL6Y1fTD0KX8SqaUc+CnpYbcvm2S74QzRTQfwcfsp51QxjFZmC+6Ud9RghLikczZf
plRfH/rBrrwqhBZfpLV6ub+LOxRYsn/OhBWZCvi9bRJrDxostXXmYDUbXnRHUf0wL5a/4IqfhpPC
KPhwyTJDr73RcqYnBE4zCN7kBy9m68VstPQIk7t3rkmcSKqJYKjqbUKLKmzgfOhsmygmXL4bs6on
IMEc1Fv0Gtrbx0qsNsrRuv4b94mEkBop5Wx6/ptbjFSwZkSrlEAIiyF9VuouD9KoU56zLu3+gWRl
sF/UODJ/Z70yx9BV6jlSPfL24xNlJVY3sd4pDF3rfW4W9mVMddF9NGFlexFzh46k1RgHyc3Oewz6
H4cFIldO78qT/yrtADVp13VUOoE2NNW7sAy7QFuL4t+uVf7H7LJ+YG7n/UDpgOQU7QxNsgbfmluy
KmsoR3HOBkO85EsbBjNTp19FWBqLv4yu+Q46G+2TW0ql+FU54p7eWy6Fmp9TCBzzLYfnkreRouem
IxuzYe0pI5wGXkY59evaDq6Mrpz134O7JQPSzbUmFwccILnPrDd3qy0W2Fja3g7mro7/6ppRv9hT
Fr0wmiP+TbKh8BbR15WXWMp3YzH6ANp+/cBN7rgWfgNIHYh+gX5ve9+dSFFemBfqn3a5XsjYIR5g
WO0arjZC3YK5PEbV7eKctUV64NV2oi8SOTr8ktiBqd7NwR4KS4CixvRSJMvHpq+dvxhrdR601XX+
O9hqeVrfbDXAavobsnuzRc8UBgWQGOaTYHTr9JmIwP1h6wUTGG6sozgbpppeERhk7bM9RUrtLWqp
6uck4vd5pZp21QkdcQu2xa6IcXWtXh99iP1fyEmgkMDDue0jC2WIiyFLoOgN7SVHDqcvnqglGwex
yJ4ZimcSH8K/6Bjc3rPGqgq1SjhzWhjHVbAkFVC6Jl/zP+/v+N59YreBf4E1IOHcRB/WUKW9a0Ba
BhYsi3xtSJtPaqeHXk/eAulL9PG+vd11MfcCvQPq1vjL23VpRlYujkN8nThL+TfYA/VfWwxHyJfd
VUlUFEhk1rRlxu7q0lQXG4qnYl2nZ7NK6YBAzx00it3/AZfF0RXZeesgLjC5lxQ8AFFsrkjl0AFM
09kOauQDc9/MKRufrVyksR+vQxFdKg1k+8lUk/h/9/dz1zJVa1JbW/6xee1E7ViL25FGOEqWflrM
MPrEW8HB1GvBu19o1A8rZQnuW93zRnR9JK8MXcE3pcNmrnIzwf0x+iWa+RI585KcqRTw9qSG0pyT
xIh/xG3ixn4Zwndw4Az3PBLlL2pcIMnBvW22W6xaCf83xXOz0xq6TmoZfXHLzF08c26Opm32zhK1
LLBAIGjRVtjckM61BuI3Iqs+j7MzwpuZF4qleSqj8PtKWn+wtXsfFNYvKs5ETbShNg+sY0yTTnfX
YfbVeFpDo72Wg/rBWsrm4i6A2duhOcKB7psk44UmgFRgO9AS5oooqBIiKQTtGECnqWFKvncW2BtX
92sl0uIdwknWATJ5z6pkCwJbwbZyTW89gZ47qMHFKm0mgyJFocTKSbGi/iFaU/e7QOTERy7qkOxl
72u+srqNkwVUw5Cc0Z5Qlk59cWEGO7fO6EBQywnwiXom3RsGnWqGSMSzog/muYHPMdD6aRUQNoF+
FLFqfGYbuz+jtFqe0RboX+5frz0nCeeWFEBCJZDn/nZrDGWJuopuRBDP0Xqp3DJ8ZqCsvty3sneL
oPOW99jhldnmRO0SqplFMyhAGAFkc1GavpoJNSB868+/boopDcqM9NkokMuv8ipI1VTEm9weLS7N
HZGVVlLTS6mDXSClSg7uz97egVWQkEeITt8IahSC+KzMHKC+aZ6dUalSzrlujweHd2/v5GDWTwQn
UAL5K14taE4zpLENWWsrlh8g86Kr3q5fKQgfYUv2DJFJElDpUmt4K75Xq9pQ5w2wNaWlgxZmxuSb
JTxPWUSe/ssfCe0iphTo3ZE2bXtd5Zql+SgxjxXDou8gys9OOnh0nxHG33DghHdENmwhScuW58DU
M5PZdkD1a5KE0NUP2bmivv59hVb+198KymsO4Dg6EfQKNl8qGmETmBjwJcCx6wvV/fhkJ7AddKl2
VPfdK26R+sn5HAligSDn9lSQAsValtZ2kKdqddH0RvETVCdPyxgNXkml2Z8zuzl1zrh44RIxZldo
zSVe59KL1WF56EorP4DW7Pg7Ol+Im0pqcLrAm+dkccq81UuWrw5JE/RU0IKp0giNdZH41jQcUdHu
2oMbhGapYGh6G7fyZKOb1oDTiCdFKT3J83TKYND4azFC4xrGrX4QwO5cEMZqKDMga8709lY3Y+gM
6BBHAiBlqqcfaVpFDxORwGkq3OYA2fOzzbPJTqgfmbI0rMkkeLOZ2ZSHoPd4shStGoVf9Wzts6K1
HexcNNn/SDNF/JfoXTsECu409FaCalhg4LJqmCNM59FbLHLFABkVRpKnzq4/EgZr9ile20L1Ostd
X+oJsKNfr/r4OWU6ovTWKGfynTmeuPVywvjYL0ylfE5zyUSiqkOve1GEesi/lTarlhfl8FucY+L5
iEHcZqSc1zTtH/laDz/0uc0Vr68F9GbLUqqNr7Z9tfhG3GR/TGs11Bco9gz1lNadrgSiLdo/01S3
/lmbSnyMi8j92MZhuwYdNGRHnQV5O253VzbyNNJUgBH8KQOGVz7VHCAlsbQRnIKj1393zYKQTmL1
l8ayyotrw9dZuwS2fRpqPIfqp/ve7+3BldZ5nQiBJAHL5okaUEIK60ze3S6M3s9u3Xcemaj1Xlhj
Z/pTrDv//oZFIEZog8FqzAt8u95s4dxoNsPMDg75WQAH8RdhVC+aHdenru6dA0/4NuCixEqOYnI7
f0L6bu1VrhXry0ivr0f2DW6TuD8butP7FZoBJM/ack6ZpzrY1rfXE6P0iWAeZ+wXvMatUTdLo8LA
6wWiE/lf/ZrolCFH6zkEQnzwJktPvj0/UmCbmiN1ZCCgt6aidFCmJSS1jLmMfpEo4YcoVa2D8uLe
OXltRf6KV6c0WYw5KQWF8xqp7ce8KYcnKJ1yH11nmIsNeJF+57PRiQLXxwAOz+atwdDRcmXCw5O8
9v2p0tfcB2E+X/K0Bfj5f5xdWa+kNrf9RUjMwytD1akzdPfpKd15QT0kxoABYxsDv/4u96crdVGo
UCeRkoeOssvG3t7DWmuD/XqpMaDyj2MBfDaDxjQoONMpujYKVqcXgOqD7pSsxPvQp2Wqyom90/yQ
pbJ3QiARBrIFpEpRiNgkcz1XUlgBrr3yO6iY+BPPoDEZplCNOVI73rsBGKBsBFOgsISn+npVyCyM
IAaQXkRilHI3BUmG2KH8BOn24SVcdZCGMTuivO8dmF9scxRM0RjYhlV05d64uthKChShPs8OHV+n
NnYLaAhwmXGvg07Bfc+yu06jLoJXEUpd8caT2tD5kCIGspBz6l4wGHbKwWHkz2wB+8fDYI4z9Ar6
838xipTcEHdRJt1cP1/GFNpIwL+I1u5B6pd/qwRxd2VZMrOWRmdN5xwtdLu3YEMbhgxCOzDA4bY3
ZwfiM2AuNs1aoAjb5aIhmGpedlU2sGHOXZasB1W57RP1yx6CVnACUA9G7Hp9gMpGJPYy0bXQjRxf
TbvpXDda/d2UC38EiDA+DzWxXxPel5nrcGj/3N/jvfViyXgdjRLPjTeNBlV1bjhjvVH1d1SP8ysF
3TwNfX1hXqX/uW9tb7Wo72BMJvw3UMWb3R2Qmq4V+koFKV0fE5159VgPnd2dBrHwD7Y1yMJxlvFr
qeb2Wc6x+/d9+7urRacYvFtw5BDBX+82JgJa0yimtUCBIoYkRdDkfiXbl1A5Tmot6oi6eSMvYj4v
hAKhU4YaHprz5gf95ts1pi9OpQ8uZSM752HVa/TTJGVnoaRT+AvTuTVYbqEWbj/5TlN9qABeO4gK
tu4QvwF3JwIsAPK3wKNuHswZDQ2Bj7wWfpssuQaYIquDus1qkJWK+/u7awonCfkBYFoo2V8vd9WE
uT36JQU0U9Qbv2rtk+zs4dM0d0eExx1TuC64pMgv0WzewhpXSYNYCIwBAb4xfB96DBwz3dRPrLEO
9m/r+7B/qJhAqQpvCdBF22myE6ktgDiIXbhtWOWWvUIXcF6s7wRh/ZsaEpRe2vlMHEQFe+sLkaQj
NMVfeDavt9IbQBLqMIasiIQdZSXUadISDdALrw/HEe6dUuCKcC+AoQA5cbvCUmKJgWOtxZQY2scc
zQsKA3X4wNDz+Lp4TftjjZcIIr2Be3LWIbYhkgOlxgNftLPRRifV0HWBlLkhbWAiiIpHadmFbPRn
i/jWY9Bhpk2tu+VUrRN6M2CfHjVZd/YZ8aspIkEgEcQU8+e/3dCVBa1rt8QpkJ44Z4cQ61QFM30/
I/M9eM92vB+SKbQQgBZA7XfLrWMdiu5O2DhF6fC4iPGPc+xAjJoydym4N6jnJIZ0IgZ0dHmv5uYg
cb9dqRHcAH0Qg86NH9hcTs/qZ9sKOqcYMfMknxmpvpCkHfOFrOvlvh+49bOG9oyky0ybQN1i4/Yo
G+sRs0WcggGUlEWsVY/KdtfHYUiG1BuF/HTf3u3OOjYGF7gocOIg7yiujaAVQkC9mEEIS0dbTw8i
kj88NTTvAqcfniyROI82vnS6Dl2b37e+s7FG9hLRJjj6KHdvXjW3bEvS+5MuoBjfPVm0+pcFnLyL
RGOf7lvaWSeiE6hU+UioTAvh+rAuoVriJYYrmkd3LnqMFHwPUf7lQoIOBe9FiqeeYOCl5dZ97tc6
OShX/CJq/J4QofcFXwvRFpxUAFe3cBTF0ZQX3bQUYeNW3tkLy8ZOkfG5EDMPSfUiUIxIMozvcn/E
gyP0yXQD64zasn5tkTqxtyOGdNZp5ZJkyGRAMefH0E6WJ4lYfXhSIZOoYUHEil5aUZdjynmMSlcT
qfLcMt0NB5/u1uWgOYHmMDpYWBu6FdcbisY4d4jscfvLuD/7YzwXzmCbzUPdpCUDhTcs+/Cf+59x
3ypuoGtkFm8GHbGxhda1DauUKfcMup0+y0XNb5Klk/+OM9J2NnXVt/tGd04pAMex0QKFwjYKE9dL
DbXVJQumLBRBW8oUgza8SxR0czGLODw4prumIrTSYsgR2qhcXpsCys8bQxnZBRWDfx4Ag87gg60M
+pLs4ANu+4bmRCJ6Rk4CO8DmbExBgJl1fdXYBQvjJvNovZzDMqapbcXh26RMrCKk4xPq92Px59uJ
eA7RHSB2t7RQjelqywDIX9FB7zTDRKf27FQRhr05ATm4djvvM24bHmjzRKF/s53NMMCjAzdTIwIB
u+YCZN3XZU3GE+vQ62jsmT/IUY6PswdofNqNNc+AupQH691x6bjxyN4BjEdetIVZ0oiE4FOOOD42
Rl/XiqlHOtXVjxFosOeeQ/TlIBrYMWjUVYzAL7BBQMpfHyIvJsT1OF8K5c/9R9LXqHAT0l0oJsQV
FlLQA3u3l9JQHNFQQuSCXul2BkcToh6HprtdxCElT1YXKyDZvBK6DFUoTn07Tx8XEbkf7x+j2/OL
YMcM0YsQ96BzaTz+b+GHr6QXVz22VQFrlJnCFgbTW93nqhu7J7BLvne9AZ4F1kFD8PaKwhegy4TN
xedE+nlt12sQ1C0jXkw3EMlrIxs0aBvaPtKmrQ6u6M7GXpnaXFEyK79ueniDJK4ZsGxQr2xJEL+1
R0+f1nIYMsdb5UEEsrs+IIxs0LaN0NgGFQISi8erAV/T6f36C/DX7GcU4D3RFUsObsatKeSTcHJG
Lw6k5m30rIeQBFIsY6EQ92ULCkUvq1u994fI+mO/CmgEjgvw3biGwCxffzQoadBQjOuI12psMwbF
zlMvYj+NqGW9v38ubyMNg8KAr8GdN/oWm9dioJBKBIENpiJXXQY9ydSKRnZyZiBQBpzHdOkwNA8K
OmDBL38+gBUaRLYPLVtUfoCAAS3veqlasbWH6Kko7JXyi+zm8HM1RV6KYpHzpndllyFIEg9dO6hX
PKLrSYJRmU+AG7QZmdHxOPAOex8ZCHfHxLUG0b3xRjEEn8cSyukFG1YN5RZmf0JzBF0vJz4a1nZ7
X2IH7yZSWjgFlEw3RzecwpJ5a9kVJPC6DAKXP3U4JI/1JEXRT976vlrkkdLarRsyNhFZmvjVxJfX
2223UclbBHdFY5XEjId209CalpelaVVOzYRAvizuKRHV0aTZWzcPQQzI7+Nrg+OGBu615RXwRsI6
ty/6tgoQuTrOZajj+WwpzEhcESi93j/Ye7uL9BK+HiGDgbhe22vrruyl4/dFwHRcUDtqMkiE0SJe
hf9Qj81fqGYetdz31oiiIljmRioTjvfaZoOgHSGf3RdlP7tZHfEKOKMKl8me64z0cfjHzg835zd7
Gz+hg0gkPXX6YvYHmrp8iF76RXZnOx7Cg9hkd2kocmF2Ax5O5AbXS+utRgyl0H3hc39KIQaKIkI3
WG8bqGakyZD8eQUPS0P6A7FeBCIgDV3bW3rRVshRsJVzQx7ipv9nanpMJx4hWTmqIDnYyb178QtV
gBERiJu3Hle44eg1seoKCKAFnwk6/lkSUZr3mAmWC+5EL4EYm6ypPXbwqpiFXKdaaNJBux+LgfAb
WgvXC/VBeG5bEHeKqqzEW5DUl+eQTc1BlekGYAA/+5sZIEKuzZBh8BZnCboCbX0KlWdJcs8fxXNc
ktcSI4sfq4hVRQV8dDYSsLOqGrvta6WfMV9OIqyf/QOu4t6JQn8IoR+4RJDc33zhMR6Qa8sIyvPr
ogteS16sAkPObb7qU1zJo5rlrr0EIQIY0qZUujnBQoUYcQo+TjG6cfOT2VP0ZXBdbWfTIliTVrSf
ftx3QfsWkbTgBTeFxY0LCmshkabj085c+OmI2l6haMlPjr8QoNDjI177ztsFtaHAlNWgH4I09/ob
y8UH9Df0u8JhsZtjOHKcxWvSXYaBy4PztOddTZkUjwmaRVBCvjYVq36GIkmMjxdXyYuvF53zro8+
lILpZ+iAwectCuC3+xu6YxUCXGhLQXHVqDptNnRCMTKaJ68voJ4rLv08WQ9skiTrEfBnqg+drEa3
6sCouYCbC2oELaBf+KtDtVWArAHMrdek5YV0ogkVDb98aTr/ZzB5Ksd4Ff1YBS75NcDmSWinPbgl
O0uGohMKTnhNkNFvVS4FZIlW7UHTzNGlyjoOyoBOCITS3an5GIWjk1HfPRoAecPxwisNOSKk3J7R
tr3Z6K5DZS30hjgHRngIC3RSQPGXfAq+Izb2L0R65VIwjJR7y2ZAhp+WWpZfkp7QIZ9Dyzp4e7Z7
YH6N8Y7QmQIEEMCf68O2+Gh3ssaNzezJ5VILpYp15HURyFGgnwZ107JnR4ysrV+GUcTemJSKyg0g
AVsdEajEWkHVtGUeVVX3Gbvd/bWMh/Tw7eH6ZQUAJCB2UUK9Aek5ZYIa2MRKKOEw79m1LP8rSxKR
lx5RF4wsa0/CG4JUUto/dVN84KC2DsNYR0XT1Ih9I0BgNv63pNRTKsDIeD/JiRrW56rzHj1iT4+D
RrH6/s3ds4SICHUbABEMF+ba0jz2noY6RZwPyHp0GnQoSaVxzPlXu1u7AzjHrjFgcQyF+he/aWOM
J4FeVxfI9mBtROaX4ZhpdEbrzHPX5eP9le2dE0PC/X9jm/dbJKtaLAVE+SiHAZDneDxHgMmc/4MV
kw2iOYKwaNtS6MLFc8rJIG5Bqjm5VAQPVSyj9/et7G4cACHoUOOdwPm/3rhID5i7Ctx8Dr1D9lpq
8gl4OHVaMKn3YD03pS5z9IxKJrA9SEBvWlGQvIjcevDAXQVKFQVRr/2b+12S4RFRT8NYORkvoaYN
eVpx9sYpfodA6U/R679+wy88B7BNqJluIgI9cEZjAXw+hCPp4+w2Tmo7PLxA8HrJHWKtj5b09cHL
uQ0KYBTRF7geALDDpW9p1DKs/cqmNZxZOKic2aPQWd3Bk5alO54tpLQHH3XPIEJo01xE4RRSDdcf
FYyWkjaQf0IHugTViYNViu1283gNrUenPpxFunOIYA0wKiiCItTaijRMpB1q5ScQE5ZO/xANbHqs
/CU8RYjaD/Zy1xReKFR/4FowkfN6aV05tUmn4zgvXd3ljjfYKUc5+sR9EPz++GqgHmqEvA3FDFDN
a1NiDpEFtBNWVXN9qQbyfQAZ4NURSITuW9p5EsBphroOZKUgG7QNcmRtTQ5mwkBHYGzD12Vyx7/Q
D6bgsQXdR6Sx4VNXriSziS5R89bkwPyOP8OkadxKtEugRrcFVbkTobRzgHTiS1l/9JpFPOm4OYrk
9qygx47aB15X1Fs3nqbCvKJonuHPEgZaM/et5KvbJMPBQ7B39AFDw30Dndcgi64/2hB2YTBCkyWX
o2Yf5MiqCyX1lPlCxQ8O2nbZn386IEBNhwJ0auh3XNtTGDoarQGarq2Y1JnF4fCTB4P7DirwbpUC
9NycwinuXspQ8b+6SJCjUSw3aZ7xLkYk09BccfluysxUJyGKvEkO5r1NTjoYy6zkqv0OWLn9aayG
7lQ7RItcDqE/Y8iNkAUGICYf0MplkMtOaPSZJmQ6OFR7FzVCWo1hAiYXutFHKNHck92aQPh19U7g
zixp7JXBhaMbeHBRd4JFXB1gYjE1Dn2+LWzUJ3ZcQ5ciyVcOyQF4uSF5XSoVO2lAAvVmqIVXKB7M
3+9/+t2dB9QJGGfT9gea4/rbw8d6sQDXOm/7in6quVs9QLlqeAuaOnkchd0sqTe7Zn76YJOU2EH3
iUpMcAfif1pR2rVV/90OWHmEn9nZD1w0FDSBDcLLs61stMRvlSp5ksej06cS+/awChisFhQ5B0f2
NB0x6fV0fzt2Pjj8MqaOmOKmqeBc70Yw8IY06OTnIFOuyBQ8iLIHwYThwvOa3ze14y9ROAGyI8Ts
GJx/81N+C2J1AKS6w/C+aWqNBUZvA/MQigGc6kZmEinCJWy7Tz5nbcFWCFret77jyHDMwJ6EH0NS
uu1e9UTIOkyqJAdY0XsYMdcdeaKuDhzL3nZisCc0Poy+DHKC6zX6U7h6ZYM3FYz5b13QkU8EZ/AJ
o1OPSFA7LhNgKwMRNEK4CNKuLXHKydwx7OEE1FrWc2jY9JBYzaJVmPnevH64v3979sCPx+ONNBMs
1M27alPORtsTCXAqkoGi3nwUgvCzxfsuG9r2qI38q7v3ezaPA4IRsKb7B61+FJ026xMTafCRxiRX
HYi2tKITdJkjkXHXHR4XYa0PFY+ndMSIydSM/k0plHNfWg/HNtEifFBB+BMqe242hyigYx6fPtiQ
vU8N9xHh7uALoCdz/QFcBVxqkrQJKJXUw3Em4evI/DYFaLEs7u/9kanNXrR4NQXrYEq3NrvUTsTQ
sPPou8AFe/y+qZ1rgjgf4S4og+j1br1QRSpVawh+5NxvyNlfO7R7V6s/uCY7hwn5EeQjoToAva6t
kAYB3FcOGBoKqVcL37VbY5JGRDjF4GtwlmQc/nt/WduysXE3wD78KrbZgEFskj90XdcyDKFaVWL6
7icnRi0qKtsXa6DLlwWlvzfQWJBpt9L2YKU7nw4RGkp8v9A5oBRtTkkfMjfRAVZqxhjEkDhIEzTS
3/iEs4MK1O4ajeISDJqhgWbTf/Ov1bKgbOqSMp+gtfMPyBfQW6ssu+OQkub1lyUg7ptotMrLyOV4
ur+/u8vEkGFDiwPCZEt0MQNvvAjSIAjwa/czX4AxWuKgbNOkn45IRHu24PcM8AICyMDxXq+zryNv
CecQniFmborpqPFj3TSP8Qpq05+vCkUXkwWin4xQ7doSpjPMyDOHEkJolFsFSj2AJaqJ9Sqrmoku
B0/UXq4NwIMZFgKhHyPcdG3PDiiGE8dVmeupR6kyYYH8Grq1whSw2E6ttQGdpww/r5K3GNDC/Kzr
xHBwYHccAH6DgVuAnm6K8Ne/oSqJDxJYhzVjjs5fkH/mn7gYj7q3O8EOKvtoDaNw94vXd20FD6fV
h32Eot3E7LqIWdWDVRcYtW4n96EpFJwsRzh/OisVbgAFE5xRlDMQcW5lF223bxrq22W+OmPwNbB1
+LHW5OMfn5orI5uvmNRVtw4OjMyeKEE3wWVz+4qcGNf63/umbjSh/rcgw6+FfDukDzfupRGsbCJP
Gb9G2A8VyfaT6zbrN8cK6eNizc2Za6/+TNx6zgCsG6pHEY89S6UNCPw0Lf3R8TGL2zzbCBFQM0H5
F0jwbWvD0pWn/NUpc1U59RmF2/mEkXlmDFPJ05YfaajsnSMjKYbs1PTnt/lKvDhTgAkDMOeSqmzS
EUQjlaI4tk4X9Mnid/OEGtUbACfEUYSy44YA20PIjpuCes1ND7nz5wT8DCuPSx9wJCjff6C85Rih
1Sz+n8cav7rjUBA3aJNtvc+yolZrT2J2e+v0mWi4jSIw5YV2GL3cP1J7H9A04v/f1Ob+O6DUx73Q
Vl51zMvbOVEnKJNOp8RSMuuQnh3Y29tGzAA06BJIYgB1eO0JnISXmgeLlTu2mnMOjQ+QXdblDXNU
+Pn+0vZSP1PtQpPAzJW7gZZPUUWk4+KTLUm/fFs9iIOmnj1+UxzSxLMbuh9Mxg5N37ZKoZcRXSB1
4qfcBihWoICE8qPP8/u/aW+7Dc4VJTgP7NTtLHGvlFYbWbaViygBcwuEw+ktx7C2tIOswwVsXfWn
o9qNy4gMlAeJJlL9Lb5jaQdu2UtvoQ7eSATREcZtqWkoMA3rzZoE7D94QxQ6oDuE2i0KSZvvS1WJ
PoJTY8/jjj3UTGGeTAzaCzXjsO/v5d5RikDuwaUEePim14lovGl0DWcIrnj5qa37L8CtJCcnIv/l
0AJ6CU4Emm8ItTZu10nqldFwtvJ1dqMvy1S9jv6oc0rdI86y+T9t/SlAFcDQAwwEyKlZ829B3RJV
zbAkOB/N7Ip8aHyRltZ8tHN7pxAVYDCSsHHxjX48sssVBR5cQj9cxnMstP4LqMAytVrZnEgDnvT9
L7W7KpSCwbwAVjjaJuOWHalFG3FG1fR2Pkc1f1VLDRz6fTO3BwI5DEAEQDKBw3VTUrFX6BN2Vk2K
oAr7v9oRuOFs6Jb+tanWQRwETjvGEDCB/4TXCP/anolZujOmcPakWB22Zp5MkrONCXbZFLn6INI3
cef1oYAoGaYvAJNhpN23GJEBKgMgXvi4U9qLvoO0Rs7doG2RYoykulSA7z44PFBBugZ+Mqelt+iD
W337AfELDGcG1JVfZLbrY4mRJ26leQKvPev2aZbMeaw7iObf/363x9JYMcxaQ2lHs+vaijfJRdRj
SwC5ISxzLMq+Qki0rYuKD9ZHy+mom9+3uPsREZJC+9hAQbY1qnIZMJapkQQVqDG51CstIQHB/aJC
a+OP33Qs7jdTm8Wpheg+8UdSjH3T5jLo5PNQImNySVi+v7+q3a8VQrIeh8ZFILGpH2DEgBvXlSKF
mGPMoXaE+GCT5Ehbd2/v0FAyvt7UQ7Z0JsX9pAsriLv2dEzOVTD8IIxMJxphPvT99exagucA+B5B
5g3WYiy91fPmkoCmSckldEr7fTdQ1qc27fV/sAWAv2Hi4tXEG3Z9Bp2Y1vYsLSvnoa3yCli6B7GI
uQgB6PvjLhkEVUy+iW8EFYCtAKTPvKFaLFmZKgh7WIlHHkaHY9xUMB9hZfZOBB5kYHl/1Sa2A2Ds
UBOnV25VgIkqCylmx+jX8dP977RrBRVtU+IHTnrLPu1jSeOoGquiTEKJMXKavzRjvB5YMRdl4w0N
cBSFZVSWDTf0+gtNc1Jp9PRpgQY/eZYYqHPyLB0VnLH2DBxS+O6PVwXqB+pXaPuBfbGF5tbl1IVl
FVY4Ak344Ha1+lCp7sgT3WY2ho2EaRYgzxno1qa86FsW4d6Y0KJ3Si9TozdlIWDCoNjX1ju3JrSg
CJ0PHpadrbwyunEUpGGcTFVEi3Dse8AJuuldJ4S6COpxksbDLA8okDsnBGrKoFrgKUMHeju3Q2lX
oO0Cj86E8DJ8yuQCKcejcUc7hRUjtGfGdkCIDkd+c0Tq3ihNQHG7sCDOBNmwBjrz0VgWPTxJFtaW
e5m6jpwhV0WfxsQHscVtdHH/2Ow4LfC9kXdEUFk1s02vj2nyv9F4pAGCstcZ1P7CUyyt8gzd5uTL
n5tCag0/jLcZCIbNZ2wFum6gBNRFabPxMswWTVdnWDMxxvHBE22KbZvLZ8Z1ocQJYikahubPf4tP
weNzWV+1GJgxxctjhGfzFQNImrPES/qW26buMPUtxXYzCCbcX+bOaYVt4IHwN4Yebb8qpHIjhwSs
KSxihYW3zn0KPXkn8zgecHfQRxKge1/wd3vmyv62Vk5KtgQ+7IEjLLK41n0WE398cpXXHmTFO7cf
RR2DPAGaEaGce20q1kzarZfUhbtW9reZoa8/+239yqkfdWmLAuDfyOzY+f6G7i4QySG6gfA6N7xZ
hUsf1FDbKHgAuCT+u/YBGBHnMeGqOljgnin4TyNThEYzUqjrBdrCJCI8wbfTVOclqeln1xr5eYTY
8oGpvb1E3AOiNWrigGYZH/TbZ+tH1o4CTcYCEx4gVxbz/kRsjEKplsl/u+qmP4fgJxyEXHtn83ej
Zv2/GY1k4FkYBYJ7EdnDYyiJkw207R97pehjPMk/1b3BTTcQHpNLgTMPtv61Pb+Cik9TVm0Bbt4L
YxrvuarOCL3CcwlactYn8VEMsbeveJ/QRTdvBjK5a5OTu9ghTzTFAG+K2RmAQ7oY4hqUOajXQZX2
cEFnOsZ/3mKFLDNoP8BPmFk921sfNjaxEnehheyEKqYRIxysJJLPUgU///w6AHdp6IBGoXk7Idqq
e0ARS5sWYMoHDzVkqzM6eyobekv8h5sHQXtgv4AIuYVduqocp4gLWrQjJW8D0rUXwMeXh2Xyjjr+
t08uckcgSRGPGdhSuPlsqo7RCl+jugAGrXsHtGv/7Et+NNb39vxj1zyU9ICf8w3M4vpwQFJiKpXh
THmYdwv+vzqFsQITvbe/84V6+f0vZYLw61cIfWLopiP9QN0Zqt3X1oSzdhDCB/g66ip25msbnwZi
vQ1Uw9OomvSDSGQL2TxZnj1/Purb3F4EgMBQe4cwoOFVbovwldJMOTPIYE1ZBtDvm5ZHTJ7oP/iJ
khAS5gJgyWR8vb/kWwcKGUoX5S5AkiF2te2Px00d+V2ciALpz5Q1jRBnjEi2MkyS+9Px72izgf+B
BAj2AOnfamrNZVJNVjKxAjxIjIitFYF4OBFd0qduGNUHIPLbiALWftE/jAgA/PXmWyZwZOHYQFKz
9PijBtosXyHnkLkRsEIs7t6z0vMuwKc83N/QPbvAO5sZAOC9YS7Xtd1uBH1TugCfeDWLXia7rd/q
EEOQiLY+VMyV566GML274CjfN7zzJQG4MnQX6Gqhh7MxTO1xnbCxbUHGUV+cqVkvbqRUDdh1ax/N
YtldZYyiCriTUGffqr5Jb+ahEnNbCFAl0KpQjkgjwexTo5a3Ddf8Y5ewJWum8AjytrdMtEn+NzcF
D9Xmu/rz5KL0bjXFENiIB9nknXm5zpdutNnBEdo1BS4GuCDwX7gi158SwwDhRakwOxp7aIOBLhZY
I3nr86E7uIZ7+wlMEbi/QEcCXrD1PLxO2trq26KJQY8Ec1CcB2vqQQh2nc+TN7jnxQ1UDhbI0Yx2
pJu3jgePvuHAokqGWGorUSwmLUhTzhhUgElCk5ci93BIqgdMkUtF5TDos5V2WWWlNy9wQjgNPFeE
935uzbWbEwzBmlNPrnOY8triHxz0IkrINnu8T7XW/oUBMM+h787bIY1A3vl3tPD+Ft3ik+9LBFpR
FiVzwlLRJ5yDpYqJJOngRxIjSDHNUmcLXfCyuKyisEOrWT+Av9ANiC+l9/fUNpxd5qmMde5K5clM
DfgvYaiBrGzFAE5O9Tg0D3bQMJGxgbhfKJKnMZeyWt5ARoLUZ0WU9XewBMlDF5JGpM5MaXwmWHXh
KgqSnOxn5WaoRFWi8I1vyRNM28wHqxbgQ4rRAVIIW3ixRU9YCnET6CDqBDIpqYBQ2Iuglf9vDaHV
MesgB/1PpJe6uTSsl29Ln2g/9/3F+xixurYvFqAzgHdMyPTSpUe58lwucfthIg4ED+fIpk9rTB3/
5LuW+AE4VWNqf7J9VLWM/KeBx7RKtRtOOit9a7o0g8edN/ES2s9NaGvvqZpX8hkJgPs6rVR/6xht
v0KYevwG0MwAGA1tRwxpcYIXjIUMXNTye/drLyz2jGHV/ruuq8RPxwKKILNp2z0tbYmHwx6RXwjH
Xt7imRmHs1K8elfzxiKpJ1jyfQAY0859ScM2m9yJ8XziEKdObaggVOnKRusHt1ACSadSjMtTAgmD
IbOU7b6THnBED+tatjqTrfKiYvaiDiV/TNDExAJ/BsRPQCMoTqGYIz87lSjfOEsjaT4OvvxSV9Zs
cK5NRLJ4ntoXjuTkH7dG6JfSAWyAhwlQzu+20lWT8X72vBdXkRrTtUgLgc4gbjqVO7Rnf01jUvbZ
kqwT4J1EDjm0B/rL5HWhjxFjJQi5w6q6T+1EIKAleDnLrJQc34K0HHPJAJLw//ERkQEfBM7wmIaK
zH+FJW/KRwZjP8CX8ViGERAAFSFBRggAlM3yXUPG6anpePgTMlp4upqkXIeCMagJFg3UkZrCi1T/
TiSeFaXCTkY7JaGsTgJ17Sity0D966LM+bOyE/2og7Jpz7a1uh9lxIibWX0XCuxJaSMcxeC0E04u
VGRqn9Ali4Y2IdC4t6g4kWqax1wz5tDTYk9dD2lht2EZpMz65XWl9RoWrSYhg6xXHz6PrVZxiuqT
/Y1ou0NHHVDai/bcBm/f0DQ/Jo6BnOnCmPVUeRP5DkWX5UMgXRRS/HpenKxFLf9ZCDT9MzB1qf/D
jmgSvVsaqPwNKLpPuR9xCcq+P8w8W8vVq7t8bvqhOi1AX1f4Gsizs45MgLsoFWI4NEAxyVd/sBz/
tXRnD5M+hAQiMJWR1u1lcp0BOn2W4JVMwUoJvjElIfwyRGHb/wt4EGC8IwQt7GJAQP9WObWyOwzw
qEo/w48o+0cCgecmpZGs9BvSOOuUAgGjn6OxsXxIKfeAE2prHOsvgeUDUjE7XaezMbKiC/RzxilV
ji1EFuFCiY/T7HvLuR+JalJtrcE/GO5JXqC8F1YeRJyd5R1pEPdkXAvcsXjQM0GM2rLmWwLy2JhC
N1rVbyUGXsRj2vOoct43MfL/bA1r+mlQjpWkkU+nBvP8nAlYBygIQbdosDTAkGKWfV6R1vPSeKkW
ek68Sf0VBKQM06ghsfswrxbCNjz0UXViC52d07pCReO0QNfefV6g18P+mVaHlB+8serE+77s/Q8r
oOgY4JD4sn8TACdNX2QMTcyfrVU63ROEDJLqTWTPrfsFwnVu/BJPQ+PkKKtZ74ehGlo4BOKHAHEK
r828cHa9zF+amp4FkPb/JG2kngPdaPnAHfiYUzRAK/YhiXqOWJ6qikOSivdr1oV1iI9ILYEJFqGW
Z68qdX0KmgFKE6yM1D+VQ23vRYeM/TvTPlhBpQklz5qyU+5Lzdb202DNsnwMCTjN+RDS+H2kbIcV
aJ6x8YSpg/2/oYq6EGCravmEIbtTmylEgPS5knQOTwl+j5evKsGIOX9xBvJoh+UUp3PLLfrQWj5k
9VUMZR5IKwnx5Pk0IN8WOfV1PnbBuuZ+2w5DakvRuO8Fp131DgeQN1kovdbiGbNx3N5ECL8gLk8j
UErapXWTczg0IU/r0fck+Mkkit4DyGDZPAuFYpjnLKk15xMUXyE2JppxEacWi+EvgyBAv9pUNZJl
0KvQXkpHFT6hRjqxh2Rao+REbbbAbVqzQumsxBA9v4gJp/In9VbyVXpBLTLS8TgqehV4n9rI1uNz
TdyYAt6HGU0fAOcO67zzQ4yEgVyx8sBViN1KrTNkiRKxIiSJKzyhL1M0MAu0AgzZTghE96o5+dfx
2sp+27aOPf3lAMVUFXW7gns9o7/4f8ydV3PdyJn3v8qW7zGLHLbWvgAOTmAUg0RJNygFDlIDjdCI
n/79QTP2isHiO3u1ZZddKvIQB0D300/4B8fau5hW+/uudyexAVHdLkaCFTGMXqWgKfZTZSztRz1F
yFMLM8BH5V7rtRHprtrGX/6giqJsQhtsffFIpojGKYfzOn1t8cxrD0yfJ3Xvanq3RH3TZkRFpEGN
3eTVEkR8tpYcdNYyBGx5Q1r7wh+8Flhe1zWhBHs1hd7qNfrnIPcLGW66VBYq4nMT0ByETh4Rveop
TH1rbqIZ34M+mrGU8iLdLIkASsd2a+ubqOUCygtSPMuYZNfD6FZLnA3Jkl2acyPPO02IYpd3rbgw
glKrjhUa3npkTCL9Oha8Q+Tc/FKAowcCFRV5a9IbEWoIQsCezrLLhiqYz5RNkAtXM53WaBZz/3FB
uuR6rJcAdHTnzUk01Pmghwl8pdOcbqlNX+aK4Daa6mEYs2DANsRNrbCY1XJdj8rRqDh1M40WQuqH
YOqwYMI/R1yjbk7IrUBEZTuDUFCGzmCb+btcV9Qzhl1WVVimKg920CEGpyWGKdOOOttcq73C77rc
KW2qzf2SCCroEq0wsbOsZbnu57qzIoMeWh7KzJ1tRM2VGCMaza7JYlzH9CqFFpN976tCzSKSY1KC
T6cVV0eO8MmCjQINzZAN4Rd7IWdnuWh8p7dPvZ1Z5lHUcz4fnd5QzSHVEsV3B0tSLVhkdFXg3rfN
4rYlec/QJwGA9NZLQ7tw6uCytaVQl02R2QPfrYHGGpreuth+uNie1n4kR22bB69tZHKdVEFKDNRJ
3idsTp1yaM7HyVzpX5uzUkcjcaurFKxGuvPaMlMnO/H7tNvxP1r+2GVp5dDurvtxNyIdWceuVna8
l8InJSM4VHaYdgYTc8Q/+jxcAgzDw3kcfHmkG9NoOzT2rekWw2T7vcFfWw8rYIw0nDWz6+KKfdDs
TX3xv+Df2CShoUBqHts+xYuA+jHvYysgdTyf7KC/91Z6m7HtTR6MmTrF4aBwetVdN0poeji73g9k
vsJzxiNAZGEhnJ5IpKHOfTnnmYb0IEfLuDO6JP/mzJ6/sF8K57M5JU4bTV6Q3vTkJOYO2IV91Fwd
1bFFBMKKqGkyhbuIkZg4mdn9Besv0ZjhFI0VBkwlrnsrkPOh7vlZ7Wd2uSvBR/+OBwo2lQ3D0dvc
nuZPaqqKq1ZY9IbzEo78RdkIm/yjTVKHJuY0tMdM71OIIxIGqplkybhzjdLKYtTHbBEHzWi8d8rM
60JlLy2aB6Oor7HkgC+qCbsLIsgK5rt2hs0QwqoK1IG6q/2+rqo6Dwbfb45zJaaPqAEGl8USYJwz
jODVyR4MPuGOwdIf89Lb96WlXdd2PRCCM8s/DViOfi8xba1v/Gkwr1mYVkfpkGp3ABw8fLkqUZ6B
cUje25VW9WFJPXGblElKQp938p7bsrNzL6tTLpP7+vWsLYER1ZqhLgN31k0S3n5Nzl052w+9ThbL
rSSLOhaLK61dbzmIclCyrQ84Y7DjrWBY7ANlQJecWr8VXjhXvJ+dL5PuuljazgvLoUhRR5AjT1vn
rDvXJ1P/VttpyTmL7uJXvLfM75pMEX9cVFBczqrlZPOHUc9DMRJ+YraC/bEQrarjFhI8lvfKcUSU
BxJx9yUvhgObTq2hkebGye/MrXU0+SnCZpboo2DWRzOybDV4cWmNxoXMWaPIaztJFRa9WKuITmxS
H4PJtms0BVDIjh2z0M6oJ7R078rO/ZYNGsCedeyqnCJ6FSUnTMMZslp10F+RiQ11mNa9Y+x7TgC4
9EweHtUiZ8wERwSPDqVTJl/VOhTUCkNhOTHYfNcNpQk2yaK4TWH1ZGYXBovmLndW7xvkm4hqnDdm
z98G5qYLNI7r2o3KdRGHdUimOazzyipuh9HQv+G76A5R2nplva+cmf3fUT8X7N/c7TkXXONb6QUi
3UnHIMkvE7c2qOId4BOSZuUcKVeYmKraflCGBkS5KczmerQjIUEW0zEa6ay60wQYXattKDdt734Z
s6GbY47ttOdgFq0RGoHe2gdZOGYZ13NbjPHgeOic5FIFkVaPycILprdyzApXFqHRdYMfuXaadVdz
IpqrCh0sFaKJE/iXCeXucRSV9QAKKxlCOfWyxzklsO6KDDwzLZ583WViOxuswcSqVNc70nqzoBkW
zYM33Lp2D71zcDO7OKtbpoohJG/7HuPFfjn2TRE8rOSPF0WXGp8xe6jFxZqjMsaZurZNNNXCujFr
3NHfFbXbfClsTdT7laz2cV45jCPBV/xdQp4hkiyrdzlVjJlCskSVHxdTDoLKdq1U1HQArynVHIcE
wunWSyf1VlZpbpO21Kv7uannMT0TfY1dozv59hhBrHMYk9lO5SHiNPesVXy+OcfcXgRXQz0tHo0c
Gi3XaLWWQwi3oL8x0ypZ95M+y8eqnJcx8p05IKWaE4dukGFnX7eyhBOOsD3tqXnH75wGRo66YZ2j
JycGnorrz/neaWdMxOdlWndVKrXg3FaZeQ3m2birm0DPIn1chhOzzIzSyfOKm9p2ljFsTDTLQheR
aDv0HdG/NxI7/2panf2oZhUwlU4aeZgVgmMRdRv1uE0J7LAPg/as9NexD1XtI5+Zy0YkBHVjeeQA
8GVUdsP02ZK6JngBQ8q4V5X+dbUJSQKgyqpv0p7UdLCroG93PFPsT9zUNW+TVZpGOM+rVYWaROT9
YAkSgpBn3H1p9KIewmJ0hzkEkSHvPV+qCweGgAxrlsN1JwvxkKO79phnTnIkndUm5GirggSkd0/l
tLYfpxFmSNi0AZ2C2morOuU4njKz9ZRWkTWWxpnKRZ4frMpM6ap1NLdDTBxnNLOClFhXTN2Un1xc
ypuIiVCbxVLplAN6Jc0rVXkL7j7ZMHbcuG0ceRh1ilePZTcxf2O8w7qO4VtRWW25S5dJsvSDrJvJ
BVTzla6Lp5OQpPNtQQZf4yGEFFFYTK7+3WGonYZZUwgfipLov1ZQwNyw6ToK17mb/auu6yTCsVVh
3FmabnwORDYZ0aw685sSgbwpWPVr5LTmeOYvaeNFmiINObkD8sN0JR15hiFd4Edaoex9tlDcYu6q
e1NYGv7sxl6TTBpZ2lQtRKgm/4hcj3hoA6P82Bc6/YdeX1Jnr5Jm+tqPmbwNCknnsg/c3tw5jeN+
SrJZ8NDoOK2MlC39a26X1sUE+G2K9EzDE2v1xvS7P0mSwoECimBgOvon18oamlnpmJI/TW1/4aLV
plGtl+uFCS82i8ZgBY1lBtK9N/rCPpnlWH6sHRS44qx33EdyroXdqLXuXe8hQ7jL9KV8oHlbfDWE
swzQv+T4xYDWatJbWEmEXHznM3gYA9guHMvl18UAlx0qFcwfgG0SJhBicVmlmAaZcdpIgxQqqSjg
mn4eD1WCZy4SfY59bL081UNRyoXGiD9o2a5Mui1s45l73QpjTmmYOf63OWv7xxEqWB/Wvo/Ji6Vo
k0ceskS3sFY9ES19237Te0JvzLJyHhdi8wfA4fJD7vQmLYjcIY1INEkUFaJtusjLS22KV8vAKkp6
Bd+67HrdpxPBnA7xwGDUdnPgttt56DenZpwIBdNg5deBliJc6Xpq2pUjMpHRaOecRBNV0aOhyKSg
cdbOqRoq/H2pdewPqgCyc+WUVIcRp7by2B6qQi5dZWJGqRU5ypOe57P5rrY91tA64i4ZZdPkXDPw
RHjKGrLcP3b0eSnxpGtnZxadRhGrrBBnjTWP477SNRWERqU7czS4Y2NEPiYYzCxm2x1Ds3e9L8Au
Onoh82iQd/KdkIynuXwICmOyopSJBqo5ZVaeC9zQtEuroNTfjVagNaGvLJo3QerY4BxKyyA1H31J
N7wv2rtp1Mt8N0h7VqGqgiG7pmufflYm0twQZ0r1TlWOoeBG1O51VTciPQmO+lspsxGOQkYFEMNl
l0PYQ1vroa/P5Ky1Ie0uwivAOKh+KETcLmN11ymPenWYPTL6hNSjA6PjBpcSuWvEQ5WarmDw0SwK
IBivoTm4HG6OcIBOlZq1lmHVT20TGrQc78x60rJj0BfFJ5IiikEtaTzUwwM6M1A6q/7O1ZLcPnaZ
Iz8UTSFPaW3JT7lvJ++HZZ7crZOMHrxiNuFHU0GBE61975x5ddmMUZW2DMYChLJlOJOvVYe5cvz5
JGncfcIeyb5JNa/Mo5bDPwhTooDY6ZNhDDhIJ8Nlas0eolf0YowQqREabrXvaJ9mqo3rbHXUfTsu
5TtZNuRatS/9ezYYr6vxk/JcTgnFPie1b97qgablp9JMLfC5qqm3MsMd+R1tPO9TZi6LIVBp6JVN
iWhTUxQjSd3iUGTuEn8EtocvcFNEzIqcg52OJt5OdWlLDktX3hBH6neyFnPB+QCDatcljhFbTltb
tLVG45JsbmRTwahy/IuuoWV60VHCIQWIktfRmebxxpmM5fNQDyo/C1RPQEyH3jz2lZt50bQ5nkQy
cfxHrXWM65Sgw2ZuUlXGwpuD9+jrGLRl89r7tCQtSMMpUD5LLRm8u7Lv6gLzCRdyXl11jRfmATI1
oY+RWnbIJ3Mw9rpPe4Bzrk1BXdaiSmjvOWkZWp039FtW6x+EpJu3m4vWuB9sW7x30sG+woV2wVCr
QzE7kum8HMAm2MyirLpoEAHVAgS1giz72Kkh6Y/gYVPMcALxbckhRYTtCraUDr6nV3u/S4Qeu3Xg
XNdqYJtkc8Egx03tmT4nqae+G92sufEYjf1um+1YIDxMSkSMp+0a+mkFOEGsqfNV2Kr4in8deMcV
fZxjinVjeSHrgcLT5DCgknG9+YxOHALbXer1+U1tbQw3p+7kG0jTlyAKwMAbiILZIgDX587did52
LUrejKQHmyQsyPR9o/cGnpKZc1+k/fz+15PoV3CSXNDGt8Hf1DWRHHs6OO2FQm8A9w38M+vlykr6
OSp7gmjaY6aVGCXdNWqMUyX6aZdpY7AfquItTeUfZLZnYA5clWAQAljf9NaeAVRY7Apqf1aB7k66
c8aTlrs1k6yrPiumcYeeOklllqKOHY5rxlHUKw6CHWWXeY2aCh3bXz+Vl4AZpqygqvAvo0MIN/fp
Q1GmIausxeMTbnV9QUkv71uryt+A3r4ys4a7jQLlRiJBT/r5o1/snjnJWsV6ioQco8uJCOA652m9
Zoe/ekPAf2D42yB0SIifL6uMCWkr0qCOAzEG4ZA10zlTD/2NIfzL4TT+soGPNgGIHCwXt8X9EwJO
Vrw4f664ob4jCFSeeJRr2907iQsXdcXPrtPa+e7Xt/baU2Tg4RggfTcPgu3nP12U/vQEeMqv4jVr
p0j6s3W0A5ns+0zWb8AKX90sYO42EjrwjRcsBA0jtBUIfR3bWfqhGeR4sMaxj5js1RcYcCRHE6HE
PWKX/QdprV0khCnfUhJ9uTZZlD99h2drMzW11JpUwP3OCAeRWYn6ItOE+ddRDpsHOyrNoA0QUHmO
1vSwQl7ojcRcyw0pCIY0dBJ65God7a9MZ0gNinLMPoGseUs7+bUgyBPepPtwfEaB9ukrhRa5EpGK
Oq6FPVzkXguScsk6sAXI+CmNifKvl9Cr10ODxwU9jbaKuSE+flpCeQMxXxMd8rO6WGJa94C1tdLd
jw7TuWHT4/319V5hpfIOHcAXwFU8gu/2jn+6IBzNVF8cUcdJJZrsVC5cKZKmk1wsk1tcdbOlbvue
eV2NqQ2GzRNjZKvUVjc07dGPU1k5Z9VQmg+//l6vLi1kzdDzRIXc/QE++elrDbVj5QkCkzHOyuVn
bYBVrqHxHP76Kq8+bdy1wXADn6E+f3rz2TArqkETbNlKPyAPNHldGhOjaiq+S2zb30KPvhKVsHgh
0qLwRMf4OTQ+c9vWGSkPYtxQg5M5DGrPnNOhjQbyS0+Uc7N6nRz/6l1uhgfI+iHWg4Cy+VyjdG1L
wyZvreO+bpJHzynKD9CilqvGmNfTYkPJfePMehmcflwRWjU2SMADn/NGs2oOunzJZOw5qkCB17Hv
bRHQS/NXL8pBeke1YHkvi6KPZ3hgKipQMb9+ty+wUdt3QCrVBUMLOvI58Fp1o10Ui8bC1j0XHavV
Pyvtjes20oCvRWrufb3xo6IVw1/Vk+PKMHN45Ig88AWerSrmapZKih5Rcuy2j4Nq0xhkSh82y4Qp
1Gi/pQ3+YhVv14OyhR89cepF3sQRuqTLWklMb8zii5+5jdh5lFRfV4RW28hcu7fsNF6sY664kY83
bxRQXc91FuYqYCoI1htq1YgRnef212MGWiXHf+ccrIN3BaDCeyMkvDhdt4sChvcQZQJt+9yIOx/G
2kcJTsZD49dhEKywIxllghYUb+Uor93fdn5zlQ3A8FJtXTNtxiZ1nHu6aENHq9rqiGaY4YfWqqsD
pUP5uebhHn69Zn9sjCfZJ/eIljBAejYqmkHPlo4cQZaAD2piDebYraKkpT8WYAUuislCIQ2h2g/0
/Yq4bVL/AVRyTRtgTNKLDHgWM4qUGigD4HGXZUbih8JkAvq/iCYQprYkkbnEC/ovyac1Zm4iY7+R
9VGjsRaDPm4OfkAfKFuX8frXz+S11U1vFcQ9+dx2DD+N0WnQqsqm4o+bqV1gLolsP2uZfY5gXYnw
VfEWM/alqgnvgNNw471Ba+D/nl6wcStGo5Vq4mSyaUHryfqO5CKdzxOcq669xV1V3C2Z9UlppndV
6HX1zjXHLgmrbrVvmh7o+19/5EhsEr45qWAfPD8MR9W0Y18nTYz9bRUHvWyO9GCyGFUuY+8Bf3gj
fr+y0wwUOAIEMTCht56rJtCvsOpUn3jkhZUfh059dRY3jX3kcva/frkvjnnyOZjxFFqoukEIeJba
rXaS2anJ+KQgW+5DV8+tR2Ty3lI3fHkWbOsHCS5eqb2VBU9faTph2ILpVxuXdaPvgfygKm1Z2pm/
iim0HAAbbeJZJ0qGt6SpXtaTG1kEiC6RBJIYmp9PL431eSC9yWpji9EkBXQJSMPzsp1CzGqMm8F2
T0pOQ2xm5Dm2CprrrB36j5RIb7ntvnyruCJawNoNx2AnPRfXLifqSB2ABhIBfnLU5mn+PYC3825S
Tju8sWJfvRZ5JWU8zX/kHZ/eNdWwDwqaa/mtrkIxW6jtGsUazstSxr9eQq9dCmol5R46tJso4dNL
1YPTyNV32lhfenvHEhMnM6nel0ZbvBGdXy7WbReie4CIMGqVzyMRYxML6GvAq5zLtQ/pEIMRzfq0
Sd94ei8IJawZxOQNHh82YJwHT28Jzlg72UOBhVS3fOiVe6/BgditY9HHjovx9GrRgPI2MEKrteUb
W/K158kt0vzYZHg4cJ9evJe6tWQrdzlpIth3TGtOoJPyY9mtzRuXennM/rADxLKc/U8u8ew+4R4Y
DXCZLvYKR+1Fo7vvFjKnWPeSBqANNZLD2C3o3mh2vLonPWZo/7zuMzKA6baZXuKtCqSMmDC1Y3qq
Kt/Ym3XT72tsKHeoHHanqggCThjV3a1253+pMat+K7K/sqQo9Ji1khPSDXnOo1ntFLXhsu7w/hjc
CFy6flYVjffGc371KmSGHlrNLm/12XOuMETIqM27eGG2uqPTpM4lve3Pf3kjbtILG3OUC9Fzebpw
0B41OBrbLsanqz4045LFuNWZ4Vwb8xsHlMufepomwS6mmKFwg0JGdH16KYliXuq3JhukFV3sC3w5
096qH2f2U+jPyOO8sSNfvSC2zzr3YMI43lbyT+Vo5s8G2BCvY9iEjOMEnXonSuc7yALoB04p3nhh
r+zBLW6iKYZ2DBDnZ8ciDswZvi+yRyAhtaK8dnQaHkKPFh7qG5vhtbXhYN0K1ZCDAe3fp3cGdNqb
RYBDRsfTvjEmXL92gYvMwBuv7LXrkFBTMiDZ4vrP2SJ4wjVZWaZI7yrfj4NEXcEEecsr7bXn9sMZ
kx3lwTDcvsRPr2mgltXSZOriKQuQiWVSsE+9Yd05NVv816v9ldiFfdfmU0FWwY09iyG94aixmxsc
4Gxrs/pFYi/Je/AuYz5fojfvRkM+/mVJSJY9xCJ6i1v31XvuVoa9VtaMxdTHRkXRHnRTd9zIFc3S
G2+cda88SeKA7m/2yaROz/UCDGiF9RTUfewXWH1MJbZ2BbzhaPKZvf36Sb6yMniMyAJ5mzgBjMKn
L63fON+kTn0sMHB5xwjKC23ljG+s81d2MCeaQU5CxzRwnvt5ujWKX/Nqs85FucRFJrNjzeANfwVm
frSR/xcZEIxQWsGoyRIMn1NQzaS3DLEMKpYZlO9Bn72wrckAiyqb/+g3/Oe3+b/SR/nuj8DX/+O/
+fc32SyMxTP17J//uG4e6zvVPT6qyy/Nf28f/devPv3gPy7zb53s5e/q+W89+RB//8/r776oL0/+
EdcqV8vN8Ngtt489PccfF+Cbbr/5//vD/3j88Vful+bx73/7JodabX+N4UL9tz9/dPr+979t3Ln/
/PnP//mzqy8VHwuzQX158fuPX3r1978F5m8G5DQybxsWHpkUcW163H7i+78h2kMnAQ83igF/69LX
slPZ3/9m+r+h30ZP3dwaKuTKfKiXw48fub9RN2z/2RzSbJ2/98/v9eQF/c8L+496qN7JvFY99/FM
YBrfQkj9lBjBtkx/ilDMcBJm7I55dFxtOgPDZOOnGJRmBHqDFoOfd2dmq3vfuzqjOYX2sw+8jxYT
LTKrMtT7XPjlB013HjLbKYBWBA2IAaHmvtx7feYXUeF42Y2qQfqBlfHGSeDcaNz4pW9usBARMH5u
ss+T2bm3voYIFZsNCxYA3dYAJMCWjX+3Tj3YMGVoXnqBdbtz1o9zegukBggLXWllhLVGtlIWuvJB
VuQ4JzigTs6c0Uw/tL6ZLEerdtxhw7ol9q4w227PxHy5dTtnyd9pJspZkWZxdIda5wU0O9alqKPe
XZSzGwQMAtyq/Pq+rIzixmnK9Z1dy+nMCkR/BEbZRbqN0KW1uvVlZsziM8DM5Qx2a3BhTmZ+dOdh
ikQDmgcKCa1GI3fl12QgNi/U0VGLU9ahNDJ5iefifJ5WIkOL3Tw0FMM3qedkl61XWR3AY7MCVWqt
wwEAmnmcpjwcgAXsAs350NluCl0P3HrZTP4RN5ylCoWbu59Ersljmab2xezN7TmNo/5Gec5d207N
MUnAn9qDvh4CpO6izifspLZzSStp/paMpk3HZlmu7LIfzzyBt52AA3Tf+F59vTrtBCrXzxn0uNrG
RR7bByV056wFiQDeZlLeCWFF0LRNA8qxKu35Xlajce3Xqfmect/be+vghS5uAjcAgZ0ydEvE/W3N
yefdohf9bbOCdhmNER5bi2VkD1EzWw+WBvppZvLI+tHbcyz4jpWWgrVoG/2EOafaybG0z7NUtx8w
5rJAj+oPGuDY88UobXCIY/qQAErd6SvlbViOjHS7hl4ObDgE6lBoOto8ABAWmR9llftQgK+husrs
o+duTGRbkr6E7eyNWaiN06QipwJ3AXR9slK0Xf1k2kFIg4QwrNL+rrKaDu+ULs1JmyQCEblvHILO
pvxsXHu5TOgKn1tDiVr6Ogz0Zculq/pd3k66eUzFPAMXKqrh3QR25DZfnbrZr46R8H0TYdgRsz3r
GvAIqQyY9ESelIAIHDoOvZJdwxl2jgqAcZl60/rBczTPv5KiGpsjOEHjQqAYf58z4lkPee1PMehE
OnjONha/7QKnxTpuofOp9lpbGCrS+tHU+GSbnrllCViS0bs8m5p5ZhzjV5gzGrYG0tLrdht9/sBI
adt2tCcvSfXVQxoUzWVu9lAey0UObeQYk39A/hn2UuI21bFZS3wAJ7u41KAyRpBr6nMx0tDYSa1a
QUTyikJ8H1twDGsKWbIG9h7TNdDeo+5VX4qR7tAGm7q1HWkSlFpmc1ltD7RV6mA6uc7onKykMX73
liC5SXHKBTLVKIiE8HQmyJcMuHeZgU1ynDgaGjpLAly7Rf8qDWWCwE4IcMIsD5o3zN8GlGjBJq68
uR7l0ndZoZazQRRQ5op8AgM+M6kaQE868no1De1GMljaazUTkNDJ0v6gT4M80eBznRC2LIhI8Iae
HvpBMaOfaQG8VXBpVISwSH2Govl6hnVIB/EgR4kWoKJvv2NxLRcmI8ckVBKMxg65AK0N9Q6SZcvp
AtYyH7NjP+bZuSUt8x2Kgaw5tzVFJGppGZCTR7huY6kbEUS2Iq4b358OaOx7p0SbcBjvp1JcOYnh
Xehji72CwHv51AeLDfyVbmswZ9AlzHaobkbENFQY6Eo7GRpM07DAA/7cd/L+ovK17qFV87iwH8cR
UHCy3MrefO/lXn7nBtX8qfHd9qs/bgBTnr0JpXX+s+f0l1ITogz/fZ5tPMlQDo9yO9L757/0fzAl
2ZwW/n1KEslKkl39nMNsH/gjJ7Ht3yiN8c9DVYkSEgm3f+YktvUbDUJwHuQVOGyjhfqvnEQzjN9A
+TPzoNPhoGCwSUP8mZRohvkbZi1kJZsIALkzucxfyEp+yPT8T1lNRwtBQwf4AqBLvt8Ll42u7U09
LwnFTTp0YOM0NGCU4a+3OCLrt5YC/5pMA+gw22jHb3qtl2FSNhUwvN5RcdHp60nW9ScBj6kCTN0B
aA3sIduNep3JKAN4CvAJAft3sLWrLAqczLtE6B1+9EpImkOnT4f7yXGSD4IpbBaOlhKfm66uQEB1
coDkp4XaQJt9l3r2fMmUKFh3RZM0l6LU149L5tl3gyjJadJe7vIqew9HQz5okyVJGkTjDKHeGu5B
T4oZO1AMn0t/Sh5yR9bfmFi+KTphbqXL0wfKvMJijEPSCKjoeeOeItRYBLJdsOOEcb/KoSNP8QWI
7XLybyRl23dVwi10V3vtIzDjsw6AuG9vA6MqH5YymH5fW7Ee10Q1RlgllVuH9prfdWZFwJK1PZ4V
mXCsI+Dv9I2C/WnBtC0GxhmbnCwGGcgnP28XC22FgY6rO4F8buIpcJIDoQ/pSS33UZHL9d1PG+XP
HPnnnNh4WlG/vOCz1NhK9CzzJuGEleuHWqFfV8DXjR5q42DfLHa57zwHNuXsn+mDtdey+kKs4gpc
y1mXLA9mMsaoy0dz+ZbVytP69I/vRYOSif2GwSJpf5qym/CaJxY8xIAZUWLo4fJMK+fkDcDSq1dh
tEMjkMeOjtbTqzQQyHsP7jEzVEdddJ3RxS16N2+8VOuVh0zHTKcsoo3AOOBZsW1ZJcD9AhiNhw5C
FebSBs7WGEl6boop+ZAhnG+GudkuD7rb6R86ypSaPF4vvpQYgknI3ydvGG0YkamE5V+oNcOcrSof
DVNAjLbXxIjXYUafcvbBlielDcPMS+aIxsWxMYPh2rDmqoBmmzZ3IySTj22TuWeLU3V9RI8rTnNT
dpTKwwS9xuyRuqsNcdp4UyI0CgALFhyY7I8WxF86pv5tXfzkpPplnf1/8LgytvL2359XV3n62OVf
fj6vfnzijwPLsH9Degk/Q1BmdMvNDXz4RxFt8oMNe4YzCXUV7RSOsj+LaMP6DU+iTeruh+A6h9m/
ziv7N044JjS0GwMD1Bqf+gvHFY3XJ+GVk5R8agOFcT0GCUh+Pd0znmDWiuI61Lwib+bDos8FdaFJ
e/i0Cn3xrxqP8hTyaV5ml6gyKLXjRMHqq0hnv6QIwfkvmk23u/egH28C51M6XQeSXJHiYqMyh+nQ
6v5Zo4y6CEKOTVNIPlHq1s7omzULWzD7+b40va44egtk3Agej3Qv7bqHnrhAV5Ihoi6TGyLOQ/TE
1G4LUpoh69Alewe2LWSpQrrL1qXtZNrnVctJT9thI9nR5Vwu7T5IP6NXYGFMW5kQqWq34jSQlZ1M
oT2VEOFLP/Wao416L+cug741KrDCySFxFAH5tguPEat2bwLcn1O+7C0Y/m7MtLWRlHGwOKnAbPEx
8Erzys5sacQqFel1R8H2hU6081Gmyv/eJMxion5x4BhnHSQ83KYGw/24yZVWD6mB/B68smmuLhdT
BNUZZCQxhrU0MXAcSG38ky3QP7+z1sKFO9uskxmX3hogXtF4/hrrI+b2MHgH/4OUtM/uHAmN/9Ip
uuEicBN/5u1pAl+hvB/WM4GnR3/d94nOwK8YQIw3rlmem5TSCHH00/yxThN/2LeBnxFLxrlOPsgM
+M1+CrSsOvZJBm05ddsC6kLet1+7pZZGuCI18C2jXQitzFzsD1PlqE96rjQnNkSpDgMN0JZoVvvf
+kQiB1QgIdkfOtj60HwMWM0byh8m8v9j70x2I0fWLP0qhdqzwHlYlpM+y+Wah9gQoVCI82Q0Mw5P
X59n4QJVDfSi973JC+RNSS6KpJmd/5zvhGEmzqXnEdKyfLV4O4F1G7aVCxpqYy6+DjYoSLdwIAnH
cu+N/gxDg9nvQXaG8Q30jNgjRW7F2UrH/MmQxfiD1elVFllPDz3UHDuuZQjPoS7D4llNXVtwgaph
B85gdmJjFfCQ/NV23u1uhppSuaAWNgFaxZNydclJHxRJFhd5vfYbXfuRAXh2GjGUzM38MXMkN2PG
Uu0fWxqFiENHWs1m9b31cah9BCKoBEWzsx2ayCjR0pB9sIyIv5RMpX/SqWmvqL3WV2GuJfXUWUcy
RQVDS3xZp17FP4vpF1gre9iYAHvEHlaUoo5viZxbOKRdfyNM9FeSDJwoh0HQOlDpDrHBJJ8QbUJU
1ZWa9aLsTrYUzrgp6Ncp4swbHag56bSYG7tYrfWjrrL0D0hKNyD53Nnt2QsV0beFaM/4jDTi5iSb
ImKbWtrVAyEHcnpLX91ZxirTJBeV+T0M2l53WeGzrR11GX6QV/cfpS+jjy4I6nZDVCcojl3tyO6Y
T3VD8Kljc9zUNsc5WQS3QIEMs7/2uHBK9cRAoRKp69WOxyFEOfKcbsridJ7r14kStIiXWL6q17Kr
s09yM/x9yG4ULvXx8GQSHwpcupkL3D1oTnNXbwhkD7yerGy4RGHZvJo2P22bBuXytkLpz6+6GdnQ
4+hS1ZOYXUGTuAlMi3jImh1cG7vynt5ENvGZ8MGzkTokUKyY0CAxGDXlZAQBQASh9dXFJkqbDNVE
4Q3eGJFy+sRtraZJGE2QEShaWtw2GSoTv12EGpYYbqcHfl9dXEaDY8ym47SDYrWGlFuFAiVitwSG
/iRM0X027mAr+F9GrzfGADAikTMokE2tQtIatco4J/jB6F/ZO5DEC6U493O2wlcE7AGuYenJv42+
6zxxw84WHL+mJh3iuvm0hQfm10nBVNFMeh649ibvyRvwSjltvPgk9bbswXrST7mZH0WF7ZRNSJA9
0T+oJWHLVe1aNkcXdyDhA+WmZg/FJHVsLilyZHeWDYHODfmlTG1dVh+1qVavJCGSNjLa+mnT/sL+
zk2hCgoUYzlEwdOYGum68Xo/95NastJxW8/FZ1EATonF2JphQidP8eK6PlUYBMm7U9rYFsDHLPTK
OAMiJEmL0OS6Yc1QYrMMmJs2BD4liogF2CWps67ABV/azVsx5kz4AskxcDPwD4LKs9m/2UUXGbFQ
FTefLjivIVY03mcOsoxoMcXXCTajNd8OqMeEr4LA/Z6jAmQVq3z5GWKrN9ujexOOpzf4ETzQCDfC
+p5k096rdS2IQltrcPTGqtH7tLCrn3K2kTlm33u1yU5/1soWf3KDd2G8dJ3/bY1EuiCZmebb3JUR
vaiIuT9u5uX7eQ26c22t66/CstUlSi2QcXnaOdGmH0rRJcNQF1VcDJ31tMjVeic+xFm0ge0WbSa+
+oOcEZtZN7LXp6ow1h/YDPrE8KggF1C4GPwQlahZ00F0xR5M11rJxMDbaGEPOWfIHI+uzLV19FTA
PaOmiqzkykNToO5MsPDaQvsvVWaYFZHEFFWvTsGc7twyo83bnekZ3mivMi95PeR/xtmogPgMveMS
dKuX8DFzVquOxwLTwD0KT4/YmoXTUm3msm0i0mSkfJ3fFcJPzheu0lLnCavg/LCu5O17wJhwtO6y
CJzjnZ8ZumRlmeGhvvh1IatkCssbXaCCu3JQlSHMiVxgY1pHRMPafBTLEFpx4Ap6NfHORi0al9Nf
wm4I63Mrc19AnimtP0GYTdO3tSzZcNfVaW0kvIE5szFPVgXtIFXq3L5yWeMau9xXVhskYR1zaSgm
Y8aSymRQRUod2izN9DiqReXvOAgMdzsaY1u+yAVgWFKnpVkeUiqsif77vOWtuPEWLkwkARbgOISU
94tUF4W9qJeReyDRFwbdRpMvgX/SDXU0tDvhedr8O1S8xjYGNH9zv0BeJ6mrUREQIr2wccO7qJDp
8kMI1qzuR14QYiedJhSXoso6cUnNqoyOeQSjy9s27C04g6+oINThTb0KiLGUTha7a9ZldzZnpOyr
EwYdormcyc/NpUdAtXAZDGL2AplwmFPlghNr5sxxv7Giq/qUVbdIIORhc71NB0IDgMggzVPaL1D8
zIV79wDsafB3g7lCreA27YCRrESG30ZztYt9NgRsgrmRvfk11OiBdDl5UwG+yR6G4JM2JOsDUsls
Uzyt0h9ToV7sqb3yF94S1UJAODUpNbVXbma80sDMduGgA3loa1EtR655pWJQbgVZE1EO8hZ6Mutz
XtrqL1nV6cJQJPgVtAt8JCtcqmJnCRKBeycEJbKd2qK14zWw0jXuiB54ybpCcuSi6e4erp7hbOH5
mOQFfS/L7ogZ0IkZGI5FEzSbbCLGfTB88U4o1M7TY8itbpmFG5ND0eFVBorH3Aprp9u6bDtgLLHW
O6zvqKXbm5v5Z3Bw4CVWVLTsv6t1cLa+sgcb7gQA6wSzM5SMYtGy3rNBcDmIAi1AskWq6qG2CGAm
ETO3DY/q8NIBJsx3agmkByNscqFEphZR8j4oyqcei+hPa/tlFUMOUbfMrksytU8bMH9sqZmatIGL
yC3GG+1x8CeISRHSx8nKMy6xCMz8ndB40McKtqQZS0eUIKKgCrNVGSozf3AUnLdj63XwLfW8qO7s
TvVQbpY8BX+3TkZ5A4l0DFmobUDM10pV7WWYBefnrsY/c65oIqu5eMLIt1oFuojLzqJ9zTD5K8Au
9itv6+Kuy+OKb0a4FT5jGktXwLos+6UF8jGNS5BMZT4tG3OMpj/aWGt20USe/mYwx6PtkLZD+dXX
vbuIZMgMDhfLSNVkspJNgqs2dIEOVexkEu7uBge0mgeqg4Le0juOHRGZ2oCUsJdu2tkxUkIDoCbi
Zhh19OqziKa7qnKQJ3Pi/d6jRzSyBnKh4TH7sduWzvjK1rMkOpuJnlTYfwsq/185+PebueT/LhzE
zO/F7/rf/vNHFH9+t//29LdXX3Xx538qCbfv8N9Cgh38B84flGrQ6Rzj+d9/CQlIDC7WD1ZahDZs
jw5f8y8hwfqPW24lQHtEDwOAzvH+X9N45HLGYAgPrkc41Qz9/xchweac/r+VBJsPgDpLxyo061ud
xP/h5lFjGQxS1HuInbQGbeTEMcI4MJwbt4YB+skV5i9/dPq92Ufql7uaYzJMvryChuzerUDPV5H1
7PwqI2h3WWpFb5zzviDZstNeez3ejjv+/mZhJVNNrCkuhOn9DZySwTXTneSf7zgPDGINVX8tFUOx
hSmb2AgoIO85rdcFSZ22P5qqn98yr5d3g+dUT+4kvDsfcCm85g5nqFEaZUzOsbx2/eq/pnm+vM26
DGKpxm+QgXzH0bPz4+iVwaGX+oYrzHGYWXwtqwuhzLRmqteOyZjW8krNa3UtPPVdAom9hxM5J37t
2MeyN80DQKPvJkuN96Jt5LUDDhJjm0Run1Vwz4iq3StSukc4j8G9kv34UxjFl26M/Hj7SoN59T3v
Yu+FyeP3gIR71n1U32UhHxmwprzOs+H9ADYMDgUAqkO4ll9BxgW8MWauFPmsTvzPr5FT/XXoc67T
P58yZONxNZnQ3U9L/z0VfBVuXUhJjpUgHIwJcST/0GIhTDJDej8u0cX3SLlijYmwSAidjQmDLa+u
XpTmRxtOYCIDvsMceD/8VXk7Wbwvj6ZhjJIXt2XtoR1Wr47JZcbdY+58qadd0fBrZ7cPjsWuuhIm
TnErLtV1cn1Gvh133P2KYHEVBh+f1515Vmpkv7j4OAtJOdbmQYOW2ILK4aBiDSDOnDS3vwnbBYep
gu+w8T0DhtM/f7xhkeZGUIwOUmb8LvPQP6wzuENCR6n3Uwb1F9F4fqIzfWPp+BIcxGJ78Lrj7bK2
joR46fIrtwsXGG7M15pBKdUGPzToM/8nDBfx44F3PTodfxD2c8GBV+s3PVj+vetVy/1iCPeX3dlc
xVDfV9KbHtgDTLEesaDwn76ZqflgMS/XsR46+xiEBUAERtX1sxhkgCNrCq5GMVRnS6bFHudKlG9C
EjdvZmWJG1TEvHpyCbf96IR3Dey/bUYLlt5E7OR31LOyavHY3iPIqa3Zz4DDPGicFUDxJLCV+Cyq
eYLuNBfHyKFLwfMcneSBJFNI4W/2DUzYO7RBO6eJZ3fpIWBj9O2YnQsmhaJaeyOUJGGVCi9xunW8
SLhQMdAG+becAIAFOgJwlc0RIFqQiRuK28cr5M6vEDAJEDxcN5tmdbx9ANbmcQCo/N6rcHoq3QBm
W8YJfFPju/6dQaU6r6svzmHtWQeymdMTFeElFeGOehdgZEBZudhYKjXopBvM7H70rf4UrJO5o491
2viAqdC1LH/Ydvhh7o1lSJ/IIAAqhmn2oJjwJUNZedCCB/tSQSa+z/pZbKbUdhIOFpITkIl0yWsj
j4XQHT6NSEOhM8FJpdgO9hzHy20wlf699JVzNWFtP5tdmu+GUJkxSzf0qJ6DMBvt2b9MqnK+Gn7s
bplr76iajqZgf3zCXgSectGzd6obz7thNqBqO0aCbIcdaRhfrJa/7Xa62aMdM3W2+AgGPmErbvol
Z3cz8hK7sN0jdYA3gGQznbThvnVD1D3kyrLuwXoVr5WZ4qlqDfdrHHs2XJVNIgGUX85AbZDVqRlt
v99GcDKPVm+9AoUt3kmIeO+q908OMJwNEkH+EhRtx+wLxxPI5CGhZnE5FCs8bjwRuTyh96ZvHkyf
uKjkckhlJx+wP6mDaEIErbTxMO84lQQy0ldnaZXGxRdB+mRWaxSDgWZ3L0zlbjx/stgglsa665m6
FnEP6PS7J7cpZMdpx5ihKFoBmi5jQDUW0UEZ/WLGIc8+6odRpjsK48YNuD//fSxb+2hhBosnMVcH
MefBdlSmuOf6YxNxoXdhLiiv+VK07PLD4TWbhnXjz5Z3yjsze8iyGRdVKsNEeIBFQGgX53xNPZ5q
FW3HKsOXDN0C645db3N7QOITyMJmZ0Pby4Ls96rwNHkCWZqZEtrdanxA0FlvSKfO4FGZu+q0hmtz
WT1wcLaw7aNqZz8RBUgfQcE4TB5Ls4kkUbr1VH5A7eDxTqX+o111EVSsbjrJ7xsa3hnrjptEY62P
pr9Ehz6tgWmHYOXOddM4W6EWcamGjj8HcKLZ3PSADsGaR+K82DmKrSVsbijLG55ys88PbEqmuDHn
BXp3Oh2Fqf13oc1ma0zh9MdYspA9QP8y6rY4iq5vXsc+Wt8AOYRn3EHm7ZFw7in9BUXE3tc+MUNg
iAgIDOSHPxneY1EAfvNWwzvOdDrdsWlfD6QS9da20zqB59omSCABLUxWfZ+2uNHCfBz2DR9ka0Qh
71az44HgNHsUOjiNnGZOiKvR1fYiuZ3Za2/620rFelcebbBzj9i2nmqllvvMm6JzIdfqW01Wh9PG
WzZ110KggWcKW2iKe8du/mbW0l58AK6bcem5i0u32wlMVg8wOJ6bbIF60/lpsGtAif51RNYgzM4L
xF5e+OMBndA+Q201Hs0GR/mGOzU4+fxAxvN6uEY90moZ+sF5dMP8zfbnT4MIz9kkgo6xwFUtrN6i
eaxHv7tb8PdjXRuGDbUNE7dj0T3h43SzWFgevUp9kV5lNzzOJIH3dp9fCFsMj0XAmGVIDe52IfFc
8v13hDkflDG3SaEBlrUT1dwVSsA+zZtrn3tv1RLMD5DZNRXFGkIRnXRxHmGTZMF1IbddeFbxgg3c
xGPonqaAwWXT9801EMPD6LAAFI39koMV95v1ix3skqSwRndd5P1CqeI2laGz7YVp8NAW3gaXcBT3
Qf3sFIG1EwI2cefN5EAQYzZs04zYhKnzlk55gLMM7qQ1Odaug8myaftKf6167hgP4XSDZFsIjILW
fDSa1L2OreEg48zRU9HTBzsSMyM2m68/IhInMZn62fLG9MqYy7j32lBvkV6znc6cJWkG1jngf86+
HMJuyyxMHOzOEFtt1M42nxyMzIvv7PpJuX8cqhi2dR4sw3ZxZjpo5Pjqs7hdmhJRa5MulnF0bbX0
zIIMe+Kpsb04bPwhWZbWfAXT4f9ZMHLuWja+sYePdTtGfp8smDb3ioz4jiLHeed0M1qEDiEYq65J
dDWf8sijWUfxSJ8cT17yFQiWVrW/HRnon0rEsn3XNReg8DgaBa63iBzlvWHwngiL0X91ZPNeChuG
mGUPW3oQjKNP8nPveZDSinwBDFDT2lvWoE0bzREU0+7jPHTlzrlNDFgc5tjKgioxwNaieXvroWuN
Zbe6jRXrRbpx2AoetFwXZ2yPjAvdSR1CS4b7foFAbriD+b3QOLMHOng7QDuwl3FaJFmh1rNn1+sD
nNnfJBeHP0DyG7oTxC+Y/Rh13aV8XNmv7B2EhbtucdkNayaeXn41EKViC4Q1KMPWfF5M6yp90Pat
nUE6UvCQWBgkOnFg662OqIOIcMZ/1qxufyivj45tDw5t05mrdYQ1TzDKZCLCexz+1kVWKYV+lkdu
NgHvPp2p9hJHULTOA09sf7RW/KxhL5jCDJYsPsxgrO48M+/uU53KNF4Wb37R0hh+owEYSW9jxI9W
XilqtKzY6nR5uU1GzmHYrClyT+EnANZvcGJtDU+eK9pH0ufGp+XkwoxNz0/3kzPSecKqElSxa7fL
g84G4wnX5Nps8s5Jv7yuSg/sCcc3Dw0vY4u0LkfqCdxX/OjeFT+m3KWlN+w9CoVw+5UYqtE3wvBh
inrzEBgmMVHRyuER0hT1CI6fQssaW62OaxP0X47fBN8sFOvRK7S2E+ln+YPPzGgvO+48JqhqXw9T
8DbNqMVenqM9m7rDJBrVzbFNo/KhcFoY97YezTkuQqe85JV3sQyRJww71lMOFznnuBM4GDfsPIHy
XT9Byk0sycbKVwided/8rsoenvY46nM4t8U2yCWzZj+CAq7hUcEv/JhHGhpg+742vhPGbQB0k3+1
Rf1lz9gtvKRZp+8Uvo0tQObq2qxEXIYg/C37ct0OQsOkErm+czOzvtOZ/F2phkGCpYzdrNmNZ3C+
ed8t+beWbkXziX4KVsLhFRA+PuvbAsMKIm51ypQ/oTk10MrzwdhFDSrYrL3LXI7FBRb39IWxsrqv
88X9saLeepyyrLiLmGonCuFsA8In286OiYd1MR/RG38tVinoedHZZeZ5TdZSTZTDpf4Jh0MGcVUa
MHddOynUcDc3I3B1DqWJyNyO0px8ve+ZfhyWQFtvuCEZX5D0jksDndCz5R0Emm/encC32zyEge7u
Oqqat2bU7GojektF8wLk9BkaMBBxf6ygti4vbYfpGSLhptXT69wEIZJ+6X72U74SwCuDBwd88qsx
4yW1A+dtVfozbdb2QeHh5xxopTGmnPXS9yWrufqGo9htMcV/zQ0zv1lFOlFkZ/CeQtuFI13vSkg/
r6bRNXclv9uxY7+7G9by+WYgDXI6ITAHVB91UcYaK80VBcFJ5kJ8LYX51d72UoXhvAjqenZRCrCa
ne2pbCrqY7zql4GIGEvLe4aT+TO33INrd+3M+bObOg3WdXpoPEaybTAud2nqGydfhuluxQ9eO1ZP
ixbubkLsy4YSiXdL46ZnB3jHnKJksFsFvG4GWuEAMEMt7PV2WN3uVFHDAaWy93BchQgWbk+nblbe
sy21GMm4LdjxOd2a8C63PbUKx9WuiziX6s7xdPdn7gJmJpUy8Qd7FpxgFrkEdX9+MbIgPIc0X/3C
WjkmpJWzra6zEyh3TvuR8wcoXH+agJHanrkL6+5SeY13ZZKg9yV74RgZ6GdBbz5OizMwayOLm3ar
vUtTwuuzas+lH/2iivB5FS4su8i+FEV01oX+mTz1x8n8XTtUJ+xgemOxpyikF2FyTM9Fx7qJknOf
R+meAW9iOOW5HGbebCY0q3kMux3pnLe2Ns5GVL6ipE4XshV0XaRlGFs2FRJVuVPC/vaM9QjGHSCn
xUlOetW9Uj3kNAU5cxlzTerBeh/MCKZshKhrDwfdeue+YpmjLA9lOhxPdQrRsSbkWEyG/6xZJCtu
iA1by88qZNAE6dPdZ/P0QVtL0hjwMTTHwsyfmLKUMPgM1e1TN7h2xs2yHOa4CbHWM+ZktBTaEyiu
sJAc6dcfbvCVr1l61gBznzbzW0+76iPhKrU3ovZEq1iPAFC/mla2bxglbZvCTVi232Bm3vWqnk+2
qf6iz2GR7JfPunVHShlG58U20vfGMdbHvjQ/u1HwuprGD8sYHsFP/23c5n2Iolthzk/JCEjDOM4c
xWk8+slqGN49+267tu1N1sg6nt38aSWWlHfDdJ6Ya2IFcagXrMfjTcD+6A1DbjBUVldJDRp7RTO9
o3y2hA/tBExY8oqN5lgnVe0zPBdDdGDFY7w/NsueUpgEHxbzRXx/NQUHum9O8+jsReeempaZu234
hyFbv9t1hjkqa6bww3ou0+GTi/ks2/yAP/ke3Py8zWu9oxmWZVUd6Y/y4yY3UAQoMzjURBh2eNH9
K1DxuOachrXdeiZrm6Ez6R22oHbDVKffdUUU4yx6qtibZ9RLoHlybKoDTO3pvsPiE2r/KAoI5pwq
iGzQbRD54jTnxdvNtGAs+bhpVPbbv3lsYNyx65v2iE3pK+TVOna9m6HYZhaqsS+xj380VuPC80A8
Rjz5a3m1C5Kp6+rdu2l5lMxNYzqt3oEPPumehTLtzgCIjJiK2KQr19d+zQD054WRZBVqBoD5x4Z1
C7T+8mbP+cms0yuG5PiG593XVa7jqGKiRxNCHBbq4Pt99kJuQcamrz79dDxzHobC2TZu7HdWfuh5
le1nSHxgcAPu3jxHEu56E1voWge/hbA5gzMkjGVghGNsVHb/NPb6FZHQ2o+1YZ2ox2GUQ5XqvmKy
V4MIKscbxRwrksoJOemoNTj8hLjNega0HPjlegECCnC/M+VOFyR4pnYIEhsVmVozpKHtDQpEPkRG
f2tbh8eUcUnS5OP8Jbs2wn6CYZWyBH1hp9p+L+Re3tcoE0d6K4sTpjg1ohHMfs2IuGmfA5Hnf9Kx
sT6R2FwqKZT9QFnu+CpGerZKsRowSEusBsh0pzqolhNcsISilX8+UvfGziSIg47jjzVw3BvZqCZL
J/+u1LudeWy9nQ5aLjDIol0a+vNDSOPN7T0xPo1GfhONpM9RLrfELjRXvSWIv14rmiAwlbnuFmNZ
/nDz/hzc3oo+KkUQrTB9SII6H95ICLUvI4XQv7OlGvZz2MldXrMqgamzT6aYjEddYC3msqpib1u3
yJvTl+NnKXKmfxJX4EbYEL7J3dS7yOUYZipI3rUI9B2ndQSHkfYVnGefLdB5CpS0ArxM1DHxCi+l
+aCPIAcDiQuaeTiM3lDvaDT3DkPZuI/hsv5dsjK93LDbx7Ib9S7tGnYaZsaB18rM4tgWkzyxoozn
lgHdnj4pu4LS7VgffjnpC4eOdpuz+FIWhEQwGTYyiZNVT3m0LM9512XHIBjqb6Vk8JR744fjefaY
BMq4NBwGk7ZgG5+yMT4RO3oELk9Ng1pAQFvEzIcBRUPwgX6nRbg8Y5AB+CmbBiDxMu/ZxqhPEKUT
hQwhBRV2Iw7uIIxYyZCNa2CNZ5EZ9eswUEbVWLyx+9bP7/KuNu+o0bLvRt+gr462Mobcy7EkcrPp
lDcew7ZXx0qIMKZ517jmZvlrYtC6WfzieXU4thB1vhJ0y+56k1GmDNsXHBr2k45KG6257cBoSxjI
m5oDw46WVJlgY8Nl5ZbtsW4iQlnVWt0Jcm+85mR9CJqBVgjXw83W5K0+8m27P2ul1Rk/38KJQRlb
ld3+sLBnxSkTSjNX4TpwZ27psrIuE9bPOHKn56xx5FaV5sBqPtNduDTesaWOLymgg2+zcalpPBTZ
JqJCAcYZGTj3xtYvytr6PVucEaUtSqg+vFVs6feXeeancqicYgtH57blYuxSsLr7IrLFKXRYbrLZ
8671ol9UvyxPNCowy81MmMRLq9ktd+WtCexRLl648xZRxbQrradhpJkLEE2zJSfFKbRbbrymW24d
tS3uc8IYa5kXT9y58huoENUEPgjaumRmwsAmSApbQBqq1TMePf0sO6ql1xvKBgZ7+15F5W26Pgd0
CfLXQLLuElgJfSJAPEOftoc9WgtjE9/w7q0BhUmk5fBoVIZ/SWcv3fF5Lt1I282MXeRStk5zZ4fQ
cMSU7ySAuqNK9bDvzQABhTNX49F50TM3PPH82g/amtRVV20Q2/3N50qZF6mVvN5B+f1Ufk+wgsKj
u5TGCppMVLUvlvlLC5Oq6AXSIsrkmp2lMZv3Ulf6OytHt9w0zWqdFj21+9w1xakzxXBhFFXSgwI4
bl62Wg9yZ7vKYr/droldt1ZiNTLcUQfvbdsJZ62fpuZ+RoU4I1qaWysHo1t61V8NxfYsy3w+3viO
28wsrS9zbsOt8JyZArXRZcxvEQ/10Wd7Mw934TrMJ923NHVNK9xL3g27mS5LSPUD7/VchRc0mOBV
O259ydLeTqZ8HLc9s6A4Q2sXfU1NIRb7l2oq5Tai1gQX8cATWIaCoBtd7zw+qj6WXk3fO+6HoTan
i+a/xrBTG9vSCOA5V6b3Uqw93rK6pvbL9+7yxmVrv3pqjbOKlJ3OcDTj/+JJD4yRX1JTqxAJYi2s
T/4j2Wv8NzW9YOyg5VI84xAe9yAkJxoKomKf+42Fxa2jKDWoXCZRkBRfLSwxV2uM1oOxRvKPKVV/
P3jr9NdQTDLJvQURliOGYikTw8vSr8N+nGuOYWgqD2uBARy7moHyW/AMWK1z9LvV+YCGj7w61s1b
6FFG5nhu/eZz8klqE/2Zjxk9LAVTrtnR9anBz56skdavmpqKomiy+2ZkL4Ou709vvTbm+54uw9hc
x+8o/2eKyzehfQVLlKJ6M+l87X6sPOIP5hKkvO4s8YGVMnpwIObZcWp62AlT3jJszZ3KfB+mzE4o
y9WfzbRMAy2LxKJi5eISvfnLo42t+GxZHv7MbIrQWws+eQhqOhmtXp50285vpZBjUrIh/DXnpfHe
a4mJJ8zkSfmh/jRpTn20JDTImznSv3f68AfkfYXrkln8Jzic8RJEdNRjxDBPVqUyeiUEF9OOTN5v
ATKHYAp5EZns3kmM1m8M534iwcRXLEvKcZMBpztzBTKZr4zADKY66zRb3y6OfkYzc8mrLiu/hjCa
HgennY7tsiB/Ga65H+yFibJjjqBIzOihElN6zOhcZDdJgdzPjY9QJs2i/WSYI7ZX1J3VeJCNNqnX
W40It44dMnX3AlWncW9xsBYL/wKACpdozpcyMZuRry7b7EDF1fCQYwq96shNj1iAul+Kd/LRMYX7
MdgCAH9bcWXBLs0cffh9I82ce7WU+CDOz4VR9e2zdfVI30A4MyGeEIQvq91wTF484J44B+svLacy
YSaUbtyAtre+1t837w75Gcpebu7m/siYvT91k2HGpauyA21aZI35ez9AaXfR0tJGxzZFGF+L1zvy
W/nN0BuP/Bh5tuG4z3FGG9sbERs/6Rhaqw0G10Dub1el5XcleMe7K+kb/v9CUzKylfVCvH4Kmck5
X8NaYRDoiBtSY1SZoxdPFvR8tD5nQ6VHn2PVC60t3BZudaf+sk1MHSux13n6TpF246jF4I+WE1nt
J2N24T0VZp/NF1G3+JiK1P1ZGg3rnGl1PtxVUhbUytQ5PzS1lkncR3Nf/l1b2cw7ev/6+lp7wkim
sAusc7kUq7tdOUnmT3Yd2Nc+NekmAsFukSBmk0v+q6Xfi9VkrTkv/xd7Z7IkN5Im6VcZmfOgBTCY
Ybk64LuHe2yMhRdIBBmBfd/xbHObF5vPmTXSJLOGKX3vU1ZWFekbYDDTX/VT1gW50C/ZT0/XSo7g
oRmTofc1J7xPYpAuPDdrmk38HM4VX+rcfBeGUTGR5Q6aOMLnS3PukwjjvGjb5kWn97S+Kt/Z08Kp
h6dpu2jPtGmM9jNdrnh8U3wJI3tdyPxZKdhtzHllcSG6nZXwuErcl1GlorlhTPOlB0/h49AKqje8
1MVyloOhnO1UOv3BicuO51sX6MZTPJWa4c1podd7AfRo9nGmNsS4Y/llKVl2V0aPGdGu+uRFV616
G9TQXTugNHOXxyElLotKa7kSQUghVjyUETpEXdw5YUgjhcKHxwg2ZCElvKKqY4hNx6cLl1mc4zD2
9K+aHry8btfW2hGcKO3Emb40m6jnXMQIMrk2qJXxds5y5xZxmzVCzfQD9dHYMW9mn+EcpKym7Hls
wfduiavouefCUk/WQPnirN8ifRQMRMuuJlZdN4iViZXVsZdOom2Y3BmEzSICPiZW8ZYwBTh08E5N
0Q83EW+jY/8ri+CEVuIABogs6yMgV4Z8P5Yc5DK039DTbTd7z1RBs1pJ4uB7pGzLvNAqGxaeJaLq
Uy2hcdFqXQa43obk3p0tzsimvSxMwoqkvtfZKOlHim3m9Mj0tLJQeqr4UknaHfH/UlB/KHjXHLeo
5vXoBWTjmgQgOQGAR3dyELYfYRckFl/aIa1hIbb6NX1Qiaav2gb+xnAtc9xTf5iN+7x2cxo7inTp
+bsqzXU37cSo43Mq3cQrGubVNp5On/vPowxv9mlCzffmMncbV9OtC4pIu9XKrjgZZZ9sOsw4HuLA
domq7pFdssmX1iUfHE+Klsx80K9de16ztbPgEmbZE3u0mwXdoDFTZOPYmvfSoMZXgyPllYs1eGU9
FbQszeSj2vmFKiMHj+V8Z5eD7sUZEjpbEOgFvfmNeSTb37J7rnkSnyQD8WiO5CaxtK99uShm68Zd
h4DxvelZLCqWzs6V+dYYW4wLCScT1OvjhAjiD6CpTpVlPlCAmV8BIXsZBsJPYXDRflCgS5RilZKw
iRZUj6j0pxIsA1tjP6o7b0ZKo/WEtqmWamVCMkvVu6+zXVQe5Z+ut0hO1/x+5uOieMjiw3xcQlnj
VUFRpxAOZZRljPnU2p6GDkx+4TwTFS0KrzY4ESYTaf6EpEpVzmLd4pRduFBZEYsYFagpl+Icx038
jFWf70NUbXaq6qJ+BI+Q39C49oW6o3hjz9WTi0I7BmSjR832ZMr3C6SAeOTZCWwni9AjLSgsdWBc
C8sEOA3SYd6SllejpjHdIhoMh6VkFMn2J952nYJgFxCtNrKj3Y936prTSNStXGCIJtle0/VyXctE
eq2u3SKONd5Ysr/I8+YuCEzWgZSGi5XbTSXg5hmwSuPeFxnT3NYZcUcTgWNgeoLxGXtaZFx6HT0X
+lW1STFCewUYBoZe6fuStPYGXmLxoF/L26pqEt4YzGLLuE/3UIKPPabrbZFgooPjBNHB6tg60vto
MSBY2JFzBNLplIoEv2GY3NYukmfUdNtQr5K7PLOOYW1EXijmfWhkaw11cF/GybOUuT+CYN4hA6Jo
BVWWHdzEQeEz+vKJWen4RvYBEY2eMBTK+FmDU3YszPQr3K/ofsrE60T63Otapa1x0zI2G/V2azUh
RZTDpqoXsZ8dBQ695OmkB/eNMU5rnYD3rpXDsgWh2n+4dvDdSCMUqSKf/TpnMJiZ1VPKAHlPZsI5
40pEhFui7EQzi3YdOFa+2VKyo5nTRupMLYRiwugalC6yMsVXLDqyGgGHU64afZMhvzSIPKuwjgn2
RdMLoJynforKEz1xKB30ABPwC9ou8XoDG4qS4xelDJJsXUbXyDxoFFzZzkXGDJw7Ob9B0UtPJqXH
npnID1PQF8baVVwcY2Fw7UTl5lrQtQ5ajCXDNGH5dZI3O8c6zjiWmZegKdBUc8d36o4eZRsPjI3o
bG7YVEyTg8iYdL49LzeRKJx9NdtfNGlPPPCxEeLBYRQBeuO1xPS9lSZTjFntUD80jzbIr8nQUv7S
aBwfPtNCnJrC/YYbX2MtXxbMMznblbBoHpOeoRLRmZ1raGujCcFwdaje2mHOrVvqtJZjK5wMao4p
zpim73IxvCfJQ2kll1Rjc1S70kdmO2KIP0uzG/w50W7pTdN2eTdjoDHzd5ty2LkKb9q2DF6qoXxO
uxziTMNGcWTcXuu23zZB8I2s3SYesvmxUYJ55HzfOA6ylmMfjKY5R7SvroueqmogsByEfdq5PvUu
MWiVRbYhgbum4LbHA69tCJMeqN+hCq0w3S1hcnboVnlJJpVscKfMBwqhSuTMMFiDVnuZZPWSNLBk
YjOVcqUnMl/pcjpNjc57pETFGnHJtDbxkVUn1I3iUJKTbLgIK75YKvvihM4+SiS9fFW+XxCkOIYM
nLWGd+Ay6L155K5LLTmrjGovYTdfyi46dA3ZsrR6M9n8pbVGk15bfGuVsR1CmuyzkKhjScjoEmDl
zkTyFNr11gwrXITdnauXx9YgPhiPu8VxfdSSnRl356SsrGOrtyk5uKRl5zMUPQe6jObX+CBzjHpl
wfgfs6xvN0gYRVl+iRxIN4UM7hqK3dblrG2WVh66Pv1IBnFOy/rIEYdopFMkNIZTsqVTt0MnNPq/
Q6NFmUzvxpSya0DOXpO8Ul/NFOfQEEUxqTGCajiQMi9JKLqrc2Fd53Vi08DWRc6zx3uX9MF+GA20
caPD7mjUOaahwYbCWQt5svrOOLeS55bgCggIL5Iemj2jUyqKfSJ4Xb6x8ZAuDHRqKtKPYB+4JCKy
LqgsLk3ZcbE3ouDSYLK5jFnKiQeDiJvyxrKRuVbFI2YZ1H2m0ieH7b4X4dXdkftY0ZvJo5zjnMXq
KZf61NTSw1LFe2xEpnkGrWSeXQRoqBEZg2EcLrIhn2RylL7te2LWxO+Y7KWVZ/eqPhW545yypG69
KB3vSLlsF0bhnCXSxtfTXm6RcJwDEK50O7bTkTDDOTbUE4+2o14oeyUa9kpxpktMrIa1S8uOi2CU
+V1njuZtPeTK4+unRDINaP821iSHdhxOGE2iDKVBtY3qhkhq9Y44zawh6QxPL6+5Ekcj8NfsO3s8
aV2DChTe6Iu5L7vsiScRfjVSxXn5pcpGHL6EaBH62WdfMUTOd+nUiqo+qxP9GquM+hilGd8kbpGc
mE66NyHj0EMU12ayGtgT+sGg5HfLZB9HXvAzdXlc4jzJ/byI2bnbrXNnsDv2xpmoCb5c1+eh45xH
Rmbgemhn+V8tmG3KQZJbh8ikUXl6knb8Y/nrHwTiav7th23/vwMM/1ORF/hDgOGt+vgfTx/N949f
Igv8mb8iC5qAcQAdkOYZG3wfjHKSCX/BDzSh/sNEd5A81mn2Fjp/6P9lFuz/MJAkSL5CBMVf7BIk
+FdmgaQDM0phXOtWhKCyx/ivZBZ+8EX/Ey0DEYxqKgGNUFigr4lHXBMNP4ME6XoYlaQzcwLTs09l
zn8MsE29gsOWhyFdzK8IxCHLa2OKdXXdA8duapo/wGFvpZEcoqDHI6xppUUz2vXElGd6drGqTr5J
pxTH3tFzagPjkaFIsAiMoXhrnJeAh+kl6VPOHzDF8me8kf1JwzZNEBnG5SAMc9cYrvZMfJgVJynn
bdRL9c64XnuT+WwyPDPGtcT56imgwXQ5DvMeFClVjJaIv/z0o/4bqsxvyQ6+J7rL6OEwJRROCyzx
lbvy0/dUzsTA0sL8hKYq8OgjobZZPY1b1VOtK8OM+QvhZYylqqjBGlj9NzW7HEIzaWOMxDA5PWhx
Qig3wS31pFspGfpmmBqsIdFNmVENiziqD3RnNg1zQaPv4zXless/4Ev/7eeAPiOJ/qGw0aD76+cw
hxY24Vh+osJE93kQfERmOm8zSuLIgGvsBsLye0NRJIt2aG7DIbLuYXzNXjczBp9t6v+gChvvQRYM
h0B1qLK5foIlK/YOBO5jSr3yrVlECbvnMj78+Uf4FSX04ze48l0RD7htGKz8VmrUICGbHFM+CwhG
J/LM8oT+wJmMKpYTXeal/+eX+61+5vp6LnBwwjzcGFd80W9IeOqQsTQI+4P594uWqi8QDoy1qgAX
MhHNjsE46uxSSeGg0nPtT//UamD+Cib56w3Yls5cVNJhJJzffqw8aaeGE9NHDIbEwNWgkIrJGNXf
y6CgAz4Lat0L2mGP407F63rQ5/ecFD4rfazmt9GocWfQ88kTdRIXVdi6Btowq78OSBvrhQNX5HNe
JZSw5BrOQkdYxbo0bO2pjLX1YOmp2oRmF1G405j3C3a5fpdnTfhcFEV4rwUOzow+c6p/6L35UU71
y5pE9xksFmDmwF8UUapfr1FAyGUYRd03c2gI/JfCmg8zEZKXZqqZOi16XG5KonqfkT6JAUPthNwC
e6g9Z9gsHyI8ihHCW8tXlo7lTGgIT9Kqmav+2dL07hxZclk2k3LumEerpymaxjP/VcMYHomLZajE
uRg1Nwaq6uPkOHek1O1/wD7/7VLmiMUVDMbGFWSUr9ybn5cTbo4yHBr1XtV40OAVLVdEJ5nT0Cg4
pxPs//OlbP671+MlYdXyPOFy/i2YVie6Lcy5fu+xLb2oIKTXMyXAUWRdnpClcMWbmbr2jtTlMaKb
GL5I0N6LobgeZgfWI+AFw6nEBs6mmGP5jo11GnJUlNqW2ajN+d8Bx2nYTtd7fcohfplFewejYHgk
+4s4Vccjo0tcUJeZjktgqUuNv982G2wRbN4bzSTurjAU40rtP7n9jYuyBvAjSQNl6s/fxq81HtxW
V2oQUF8dGB7+7d95P7mM5TTly7eRMaAPS1z3Z74yktVNdITosWp5vPzDS/KQ/4ng9q+XpBRR8Ryh
+/F3+BdthXanqumbnjXO3k2766TPDn2Vsnv784cz/rZocNOwSvI7X0l/6rqr+PnS4lmNYNS032Z3
eLGakvlr1bXZq1FQAb+4JbO/cFx2KflFfhDHzr7GTZLezJID3D+8FWH+7VP/uOJ0JXTeEBb8X99K
CjnYiYT7Th+w/oqWBQCkd2VzK5KGzM404Dv3ookzexKMGEc1GWovwHbHF5FYKJbZWF+0PKH0eNbc
4EEL1VsHiLJZu0PM0tNF1bfCKJplFS5FTUFXe21BDfta8lq53fzDTyj/fg9Bcv4RF6W0yLZ/PFp/
2gLo8eLUmWa9ZakoMf9mk/VdbxlhNNzkF1zaHQXrTsH+JgPjt664bz4mwverNpYSYTMU8PoaA3RE
FafjecGGvjYYRjlg5Y3ibWRv/3nF+aCya8vEHmIRD0Rr2nMazgz9GCA+1WUgLqzCg1glxi4N6viO
qVOpQeNxhiuFzUli7KikG1dNQKuSmPv5NYXlAWpxxvJWdYo4G65RWZX9ycjsqysDCyd9zoqQE2kv
wh1GnnXLqidXh+GrhEn65+vzN9rW9VYwDY53uuRbkMDAfttJmUPXjm0o3hoR6a8SQCQm8wjkx0qP
YMNih54bm2T9lOMQsSYGgAgyHF0zLKRNmPilLpJ7jNokVoIFslCEkSCMBLJSyFPxEydDi1k2TxkP
TCHnUK1ry7sfH+G/zzr/U1xz0///w87j//nfTRrPHz8fdX78kb/OOpKjCQnJv0LWOjcLf9m/OG8K
0JvJT+9YOA/ZzHBv/euoIyGsA1dnKyqUgBF+PaH866hjKv6+69PKpo2OdVrK/8pR59fb1xbs2y1A
J7w66z4v+Ruy0Hb71qrY2HtpRc13NJ6GzIWrTZ4S7fanb+XfnBYs61di518vBujx+nk49nHA+m3l
o7e6I6Y1eNyd+fJAGQvhyrbgfsdlVGJiFyjXxg3j4uSzWZrC2eaROWJTa3tnp7e5RuQAvLBcOUYf
VHeaU/eczhCs21vitk6xK5juRRsFd1nbww2ypqOog67eWfZo35hxVlNBGXXipNq4C89syGNmfjgo
6mOkAK0QLRHYRIfcQVEQ3cK809B0DjGY35d1Woul8KeG/a8/KihCbLIweW+7vutu4474+WYwOQ0d
+ipnTJUVdZ7v5IiXzGPZu8whcFXwX8WQeFaVV69u6lg1teCLqXngKdllNUPEV5H0rXmbMBZJPJAf
KlpZzQIVo+Yv8EaRDeEGcVU3/EFP8F5jd4y0G1RffS8tF45r0wFTz71Fl5j0CpyV+WmoYsZzftYj
QiOEW0HHvLNIAvxLPbivsYoZhTmt4TbbaCnjDt65RlSiDfkRV46eENBSbR8+jXO/FPulHOQzUXgA
1kOovYPzXhuGdlcNyiLdyzttEXApl6609RgH1wkvu5pMolOa4/VvSkEkVZSOeqSNtjHtXFIrDAZF
FD330cQzpFNnt7LvQ+DUvhF0T66G5o2JMlprkXiJevvRmmGAiPhGzsxrmFFhx3YXqGPpgEkdA8VV
1OOK39cMD/Zujuk6Dun0brFmAtvAqk9T1yG2+oM767E3TGJjOiDFDLPDL1PnHnxCj3DYZZjG3TAs
4KtH3JptQVQaAW6qE8a1eewzYNy0eUmklMRbH3NM52CEBsnvPF4lA739MEbBMFYfZvhW7S5fcnEj
JnUvCwZrswjfolYcZju8qZys8tPWGvwaCOrWKNqNrNWtM2R+MvUVUqx2Hox+szjN/WyE53RptB1e
ssMyI00AYlmRBQKIlTQ3zMt3ph4l/lTMW3ucd8tcXIyFV69K64RZ5laJ6IO2S4+zafOIA+/BxEGl
qAWfUWfxFAdkt4Yj89qdBth93bswfFpclYuZJHsn0xmU2bG/QKtZ6RY2AGbNXtmNsSc6zu/h8iV3
5QVqMGgwe4KR03GMMBzNIiGRFx6kEKBZRfQs8TReGWeXwQGpYndas8IW61MLvyo097uh4fYP3els
x7SNYbj8aIFagZ8D7jfO0YMpcMlkyyZYjGlVpe1NZeSPVopJTtUuyKblVCzxbSlwLZsGLPxFP08o
lCuQwSCZ9FTSHk8zQlCV0wb5M185wnjCYwrEzCGi5C7t1sl6QsPdC28U0xwfxe30b66WrmsyV9if
os8l7KEDavPKcIdtU1tYS/sXKIk7Hrn1ShYcX2LVvkeNy6aOzN3G7BGH5zLQ/LkxbzRXHO2ZDw1i
DNO5acp1lCbJTcfoixhycmsiOG3dqrpdtKuIFNVkSlMNZZya+6FeCCiX1GZG9gfI4U2OJnSc0/C+
wnPMHpIQkFBkoyWoDMRYXKBlsZAuugbuBHQYgLWfw2yC2KvpM0WJJzrGZw1uSNuoPfWjwbVl1Wuy
6gOzOslSodkrV1MbJfu1mhJtNeTgcdjO+Rl7thWDjsuwQF1quvjYkvPdxpq1MfOYwA17Xm6KYbPg
5HKi/BDN5j4M0qOe5MUqJVKrD8Fdi5i9WmpuVWHnd0lA5ogUJ1lcBXYGnMVT6BiwznAie90oHSxh
GKDx2zwEpX0rVOrcBraw16BFBKWH9qM0GpfeD3Nja9NTW2Mq78J6l1BO5oz1fl54NbOxZk+AnrhO
WAGW8ZheLWF70zuLu41T6ufCKc+2Y1d8zlnxVFr292Kct4WhY9jRwXsQ/QESFUQgElT8DT4PgwFH
rCR2G69I6agJa7GR/OtJb2vlSeiQSP7aYXJm3ilmK1yEEIeeojyIdr3db4KwWkuzjT2ZBHech85W
3nzDk4efmchsGUfE+Z16TcgqXtkOxi99jh9z3fVFO9qEnzvIAormBeqtzm3twPRp7LVFM86ah0Rx
5qIv14Y+NgZRrsX1cANoF92kpMHtQbOazBmwbdf8tkO6yaz2YLvatGbMBn/UHY4gvw7A1Fqvce1P
c0xZGow05bkYklKnDII4+4Kfxim0AwYwHSAkJwBGFumuL6doRz3JXZg1r1KYN2Vu0FSQc1mX9hYd
yxo9gFXPmL/ND+aM2rlA8F0hON3YZIQKsjUr2tYVtpN548AUdavoUYyl/JgRV31l1RcqLea7tJ6z
7WTGGx5+78DsXruKJdrNa4zRmr4LRDb5Kqh2UQ8qJKEgYN2MiBuoIJTtBu/Ey3djrT6x85ieGCpn
l8iouh3yZDwaVmWuUyrFeEQW+WMY8MTsbSm9PstMvih+pEKfvhQ2w8V+iEhcjRMHn+peAFXzZWzc
LGX2mRcLGbAeuOg0m+cYrM0ql23vqbioIYtyHowLxWO26S9Y/0PCMXNT+GFe4IWq8HZWrXPmdMp+
we2fAjfAZpPa2aqIlLZCBZwP2IOPfeg2e52NK0018THh2lhRO4o5305ei67ocWarF2eu3LVeLl/D
Kr/TWKcCaZirkQjzjcgVGdQ4lScdrLUnJri0g6w1P+fxskTpwSnjO1U2N/SnPCgnNtfGHFrXB+A1
hCkkyhiBRzPXQWAtevbgWMurmnoBlEJuA1o7+C31eIeht/YN1JC7uq2SoxTaTdXi80cveA25IwCw
6P3JcpOZZd2yMQnk2nd8Yt/6aSrPxhTfK6B7/HBseSC6GU8o+5tiVPGW0xwD7cV6XYq82qCc2nh1
BCPrnJ+91mbzYmJwaOHjrYolJS4JJi/tzLWTR9dA9YXi4rcRED5XOMPEIYetGmSbPmOUqyn33Ocz
98mMCJ92PCVyrGz5ZNurDgUolMuRI23BzHT4XurZmsPfMWNStjLd9M1KzcvSuJekix/JAvuGnt00
mNFXYZV9S916peEn49xm6X686DtUy1tLmHfdkm9JabxM4DgDmy0GGzmWQcgSGHT1tw5n29Xz/8Sn
LVdOjQt7FF90myhybI/HvDEeiX3f5wLDteyxGTkZLLK+CeNLnjOKgNSA9aitX6tEmxBEA3EG6FhP
+6QJ2ZSR+sJO5jRTFSFgJTmPF4caZW+wxuIjHoWd7hEKB+GluNXuQ12k0w0L82iA7FB55DeLIv4W
57q11Yyg0Jj+chzeScvWizfaL9PnMemvJFOC7zwqZeiaN20vdbaE5tX907T8JdIGWnHRgZq6/3D+
vmou/ymuXk8mrtSFzqvZrsvs57fjd1hgTimzCLNMbrPnZX5d+tjB5lMBNjn0ZlztDCVU0P5D//L1
8PfbC9OwyLCLuA+wLQrNfj0SVWAQMIcSMZVGSfRbVBrhcGzkNdYpx8FTpUExpXiKwKrwElLqTFTY
POp8z4ygTd1OH5Qph61WZ+ZLGohoM0oDv5YNn9Rf0s7JfGfWSp2d4aKOkc7jOjdTqDnaXJiCdKvS
H6mMDysPkuV0++cT39+/VU62lgk2V0EndpT49cPVhR3Z2WD3Xpc32VOr3Oxp0LOdht2l3mmo1y9W
nTr6+s+v+pvW9+PHpPsLnVxhS4TQcT3z/iRJpbCFzVCHEG4lQxbDz63ML2ZtyHbToHCSexcDZJlS
MUDAioVW4k8ziJPr+pJ5XPOwmv/8jn6VVv+6usT1wA5UjSJI47c3NEDPHVAfda/naj7mduEcp7TV
bhIOoLdaVWk3cPoohdSgCv7DS//tfM8VrXPipisP9Bq6wa/fhRFpxE3NCq+mPYbvQ+gQMID/3ISe
KeClQkJcLOcfFM7fr2ksy1DtUa1RkhVt37+95iimxraxblM3tuDu3xV4IPvy5c/f6Y93/vMtq5j1
C8d26EFmAklZ26+fTFHZ3gKdzX3ClZvMX/aX3PK37er9K27RTfkiV8YdDw2j9mF5e86ORX/z57fA
qOm3MmGhEDks5wd0nzVY/f4myOvGgY3E5nURbpe0fITnE3FsJ9Vk2mXwMEVj42eaIrWZXioCTFXH
0pvDx9jNWUV0rsW1CtMZkErHMlfabnuY7OjT0vo9dWYES/IuYQOF6+sOF0cEGJ8Un9lEzx1mRJZ5
WW0l2GXbJWTUWpsW0UBBgS8zdbBj67ZKRvJnjW9p5blrxK4jHrKytGZf1pB6GNp5oG9mWu4dntcm
6Au8lsXJsbBiLvSTsWMfb3szeCHQs3ZV/kD34bfFzI+QQjDfl8E5s8bnRk0H0LbQRebhGZPNq2in
V32ongNTHBKzOGqsrtgx4FpVnC8no95DqqupPXMfw1H4MJ59AGabFIofovheN+DXDBJ0jeN8SwS2
IuiB3hiiSi0tYvaQJQ9GlJ8rCds6Hret7Rxy0/GJyfvMNr6OQf0QddZbXAenMQ13QLrvITB7/RA3
3OTta26wOTQbBl/lYwm4c4XXd6NcY4sN/pBr6oUdGjTt8BxhKJwF/2ct7MBl9M/EK1lJGUdxQNuE
zHlUpH1Leb4KcO08JIePUpaPrNPuinHGdozHQ8BcjwJA5Wtl8IWIiEmwsVsvUeulMTlCU7woiGlj
nz8xhzjARaVUUE9x3E7txnauNHwLs3O6LxvhA/F7LSa1DxeWkaQ+izl5HsP4ujfepVcuXjC85aM7
4J6D4BOPD1cvaQ2eSW+Nr5oF56912b/yww7ZAt4/e4xC45DT+AeNtsWnO4w8Hpyy3DA84CyTFK8W
3lwvTJAgLLZplJhFD2wov4xdW/socrWX6VxF4OCMu15DXgDy15nFY4iddVPXE+j4oMm+0c1lbxrd
OAVJuV3gxFt5vy5BCvNyeu5DPTnJxT5AeBuI/fAbO7oLEQPRYomcrdbMTBHoB6iy5TSr2PR6s73D
Ad2dC7rzEBiSs+m0Rw7E+MxbLvk5JysWyUNiVUeOpwd34T4DJptsKrfE3Dss9rZvoO1oIaWGUZ7O
l7SsGNmTIA/6BaWCQtaVPia7bIg2do/rXsMCvpeN9kWiju1l3Wt3qDSfSTYs13MzdYEdTILO9hYN
KLOe592+525bx2X82rndo8V83ptmi6wL34Vu416l/QBkS6lWEYtGkZcnjcqMLkgvfK8+DrsWy4Th
enSrDitwzAPZwolELohZj/oExodMfQg63dhtsCOIK55AGAP4nvtHFwIO/3Pg56Aanp2Kh2GNzHZq
mO55JdvElaq6DFQAFKKV0fXHdqo/A6EOBWQX1JfyCiNfrulYeeNG7v3Y9s9aO96PUeNh8l48O6Ax
wwZmiLbZEnUL5AsYz/oAqwdfIXMsM1KeyN0bTGhrw3QeGf+tiRHYvl3icQ1499agLro1QCkPXwn+
ga6ot42YdkautlXATrpV8I3QGhfG1XFvXAAFb6CZn5oyfisJYmWNthZa70NW8LR62lSAtaEcXfo5
fs8LYw1lbRdn8nZiVgbS8tjCaIEIlW10t9xC4X7tlzcjMp77pUqwLUPe3UrgB9FzC45s2412u7Kv
fRcj0POWNP+6HBu4hBWVgAS/6zWM/q2RWx9wi9yMA3+FVdiYSYIk8bIPVGG2a6uvtDe7EMkqaEII
iU1SPGR2rO77MWmQhPnSXdZGsiRHsnbFXd3F1ZnSk2kLOpBUYZs+Yb5sufjn9Mm1oQ5VLXSCQojk
0XDT+hYR+XunGftlgOeeEqTD2v6p9ZScBA70P9/C3DnulzQI1mPT3doVvj0KLPTPaUEkOUDzQOkM
MoS4ydFvypSTgsMwroyxTKtwcKj2W4CkxPoXJQbjHrMufHHom1/6WOvXpDlbL8OWeVvgFXVJT4Xj
EVoe21nT7t7DVNaAoqr5Bnu4HWNNhQVQ2LPwQ6e7jOgpRCHbveXGx2LQpad1wPZL4KPeEnC6mkfr
Bp8jJfKZdnJG57YbhfQA+oc+CRPMkAHP97BPDgUjuiuA3kD9YGsbpc1T15ovNZUPOIeIvuKDZ5pu
1dqBLoczlVN3UKhPcqZqdWXbXfmNSNx3MyeMbhBBJpcAWx6AYYDCZcRBR1ofUuNkwwV5zyJJJBsg
KGvowkhwLutXfayqwxDLxVhFDsfz+5z0P1JHnsUXtCr5gT2927RGW0frpJbGsKIegb40Fn4IE7PE
VUkADsY0wSCc5QLcWsOhQduztEYDaoxr5H6bOYqoWwHvjLJMOX2NI/mtD3WV71x7NM6dm/cbDKWw
5wGUbUJmxKN/NXO3m1ifWmgWKeQ29BML/MY1HBKbd3M1NpsyIAC8asbqRyX6FK/LYUFEzRxRXmaS
Ki9hndXnvDfCwK8djdijcIjUEKd6b/vcXqdDVt1PVX5NESYnFbCZMfXp7MDl0vYDJFDoixOctIH9
xSNGXfBosLd6j7l0fpf2MxdyYvgTuhXO7CA9cTFSN9NgzW+jWxCW9tbRyqcBZXtyTG3lLCIgnAOB
KUGlBARG2jrSUg93zvgcqebecHu8uFd4ZDyM1l1d59D+ybG+0OBDpal5TcoVKK2PUEnlDFXtikpM
LrkgGJLYNEvU+rq5jtrL2mG4TBuQxuXo2Q1xFqpSkp0rChsJtiszSrbI49j1gosbUCmmsCL6ojNf
nh/dUsI6dqhGZ/g73QCJl89FH1EsLvVgI3IZXqGcTGgSN/WVCXyDbt/pNjFGtQVbOe6k26fdTsnZ
3HJ8qBPkwIEF3ZCw0Uzu593gVvU66NBIJ2wohTONL8zF8Bsu/QOzxOXYdNSLlXoQoI+krvPIun9p
7LE+OAoEI4SgCaUwrUe5YYudbJ0Svc/Uj6mq3vhqXqfIPSe92DD72jdgppJl2hohWYgaPOmm7q+A
StNoIAgz3fwYFJ1xQbhsEmI/yOuK2HyDDXAbcl1en57D8n8pO5Mlx40sa79KW+9RBsDhDsCsqxcE
wTEGxpjDBhYZGYl5hmN6+v6YqoWUql/6y6wWKolBkCDguH7vOd9xdsIei/Nss4gC4sAZwUTszIwI
X3kf8XNlY711pnE9ooN6iHLVc+YLFbSubC7QhvYeIfAPmDXDaS2tgwu6sk4LfJ0M6TaTU9RnDdCJ
O2QJfEt3odFOMIS7/I2nf3nQJsSqpPV2aZ2/DfEVRO0XEqn4dOlL4puvoaglq3c86Y9YyUdlGz1b
lyveNLuZ7GkK6Hpfcs9/bzOSEQ20gQu9me0oSQJhHEOIdGwdsjbbdjjPwZNwARrxdGtWZJxmk3/K
DJrJRjLctrDPYowo6drnB2f0rzrreT876RiCtiRNolh5GqbdAe09nBcCPl48Czh+rK4mUI6LTuS5
gPweksXKcxdfqMX8gRqCqEFv0/fa/jpRhMHToqIkpgpwHjB385ilaEObFno/hh+ZXvTEzBXnLVlY
DSDhXHqXrojELUgLZ2+M0vxMu3I4RT00mQp0T2P7RTi01K8b5pNsoVsIJgwE5jZw1066R85CRSol
CMe+cg/T7JFOoVfzvYN7MgIk9ofvadYXe4N2xf1QiYeicOa7vPLEkzmBZmln74J9q9zJ0qm+qqm/
HeeS1F4/2U9XyBCuLhwJMn9p/ewVdd+CSizT9ExxUkdmF1QWlNRcgE3p6P/GU/eV6Ms+LM3BJ6nM
c/v7Wi/jD5B/ABDH+UuWgfbMvIoF2Rw/V3nEZmHN05sSgNo2MlsIovQDdi0yOSSFlKxTzOCrJxgJ
nUXt7UqBSbQc4wt6c8YahntXm3XxvW/K+cG2cxQbbhOKn90GsoxXIHg5ax5VNmPocthVmfEKZvCh
HjtOd7OLfY0OabHo//ZeADaoeYTOF1QDbkbAs+UmipJhPxva+zYA16OLGeEZrK9FSbyoI1QiAG6S
p14aQFaMnwT2+qfFkdOrGoeq2cf04fWFeDL8s82Ae3wGNRRiVHiZ9EKvEBpjQSedhZ6BKQ9Le4ru
rCkL9YgXxuubwyrSB+aYYDz6e7W29zOAjdxoiLxiVk1bZ2/W8Jo6l5FK1/s/utxr9Gaohk/OZIxY
k3AfwfA+d2Rk7BYrbRAwN0BOlpgQqwwplg2c4CrxCZt4Kvcx0VgHgnEwnlZvo9XDMjPt29p2zrjL
TnSW3hllOCELYpjGLoYNQkc2xK+UG+U2WO0nVEfJ3F1IET1r0pLIP8ieQDPdCMaepWeveCcnmDTY
EGzilTZu3N21g91dZsc/+24HAb4gTswmVIOYmeI4ttOlUDE+ebZeoG4Za+t81gBKTTBfA6skhpR5
NO0ElDOOSNt+awv7RRqRfGTyfqWmDNMX1yIHxL2amAbUgvzK5aeotCUjzeFLbRA5w4DCOabp+mws
fv3gxwmFviO8cJJevRkWMhm4fY6SDPEgxS+1ExktARUlLcPY2dzSZ7TuXBb3IEuSz2ZNuehD0d0A
I7gBiVeGWlJjT/qWBx8aV0nmDoFsimy3UexshuIbP7Uf4t5/jAxOe+v+6GyLFLnMf3BnFYcpYPNg
rjVhLAZbdFnd+RVWw8Ib8hCuRbBUwyVZ/bNUdXkEJkM95rMhIr2FWLkmXcJsjLMT9y4ZIR1YJZEa
eKLWN6zWV+919SZ6dW7LrLvkNb2B0X29xrOypRBQgkEIkIR5sirGS5aIPW7e7rVdsGoOzG4eHS+7
5MyZbse4xJ9CpmYgENCPhpb7GAzOZqKNisfKX91zO3X0u5PmtCgekA5oC57KGEj6rioOsbbhTI/x
E9MNY+MM9OEpQjA4qiHemZnxkHbQto2x/IzYMIbLhntmMQTft4q24I4e+ga79mCOT0MLJ8aLkeEW
vfc8SoID7XzF9gpPPGyuCuZsAsDZOv3r3Ov5QKiKOvl5wp6qX6pDh4k1SKoIQGz6zVmr+Xs9OTWU
Kumf5nz9Zna2d/LrBVhM9qVtHdpAbvOlFN1lNZuKpEFlHN2SFNwcaMm2zJtnVDcfEZmNyJudKqxK
8SbTvAKFjatnZkbeJ5MbehmKhrlvg7VJT3CR7Y09x5cihVKI6SiQg2HsiLe9cyGZB9fOgw2Nz5v1
PWco3Y6qPMzALHvNvCeR6kzi2kIAaZvvW5ZjGs/32RjVVNiNf0+j9qu5rN1mdbyXRRNm7lOVG3V9
NG3nklijc7Dz9HNBH3DP/tcIU921TMNQyM3SVvtpKi6An5i6FKt3wDHHcyplECrM9lvT0zUfBgbm
lPqYwZwLneoW13d+37cgQTOAxhtpyG/SzTiE6yTHVeGsbZvmMQfhgN+aB46lzXNFsFZ+ta4lVICn
ZLKq7yQx2/uBPxlV9lkDtqJ0cG9qbtXbopmfclAlG/i+NGP65s6eHT7JCpAisZuXtjVfFt+9kCq1
mdNa8EFAI17JmIFw7GdLpvcaVwn4heKBsfdXCfXyqkY8NwLXwSRaZBaa7MJ5mAE350XHDWOD3Z/R
Bzf5d6ibkDilsU1y0XD1UCKWrYn4KBU0mUeI00t33eZ40giWaXSoz4l+WXmiLJ0/bB3+HZlayw1c
6peEDIHVRSfRZgY47uIT0P4DZxHCp+QfluIyNxXwheLot+xw2XvQTgSIvl3Qc3CN+DMIC13iEWeg
bYEJlW3zNE7dS7HQ5iGY9yFLCflDRQ2JMb4V5nTQ2dgdoiKDyG7qSxRZZ8wPt57fP1ZZARYRebqD
xgh5NKCPzCw/Vaak01qQlpS8uA7jqyYdd069HOeoeHO8+SXLzL3yEWWlokT+W2SvCDHVZhrNXcKJ
uWFagIuSBMMNoRGUgEN2A2YSUQdtRn5xJzua0nlvAWgEyQCfeKguqXY57vhZUqD2GWlRfQn6LM7r
wG4VwZ+2Qw+NjtIs94zN74HWBovu0dLEoJ+c+W3s6sNi4OLrs6beTQUpAItBcxbg3dPYJK9tsn5w
cztnpy6yLVMo0nsjCJFYYemQeQ+kfz65XLm+xax5csnz8cbhYOnsXs1UlIaE8iVng30gMwXqL+b5
bOx3SZde2Bim7IiI+PAM77I4ZUuLqah3TEzDclD5Z+BfAIZFUW8nlqBkZgrvoUUPBUSUcDE8Lqcq
eyvi/gbx3ggwMt01NnqIspqSbTWPl1a15abo5R0thMeJiFNyQnmZk4O1iLdD5W9XBdt1pr9Xp/xh
5tOiw+BC6ayANl55Q2DKuq9y7t6LxJd7dlgrqyKiV4zvtGTISQFPkFRyOE0sxVtbEDVB2+bisfXe
iEiyaYui+0UWN8Rp3TDyuo1b2lOi0xAnzdl7dOXyMs0T6QeF/lLmJrZgdlpAOE5o+rKNufIgrC0K
+ggooFl6yV2yAsLLtHrzNMF+sC4lcTNNFHp6egDZTLSniwxLFpjB0CucyBd/Nev4mcAIY+O35Y0y
RbpNzfzZWZyIC6I6FKXqtjoD+c/0lbbodBub7V0zeXdNJM5mjTs5KdICUd74PvQsAYkunpIKuqLD
HHAdPQqmdjxODhCyvKeGSpgBj1HvgJvvq+1am6+Dw1M98WwqdjslIGFpaZXbgMOm1N0YWJ638dXl
hMxQsAvG8EaHxvT7w2ygNUEF8oB5eg5xzA+3pqielhbMCunz3iG22BCItFo5VbYMCZB9NYwqyPL5
zU8BF9ggSe5NCCI8rkpWNXGJ8dZuFqDZjz0Jj/Qj7BSz+Bx9H0lp2WCBK2HvWsatOzRFoE0/tKbo
jC5P0AWtlkdSzehl+/pcX70PIxvzYO5N/wwET+zheDTkMKT3fUbeXhPBc+LrGuHi6mciILlgCm0g
JmysnQFWjyFvcx9xyW6cVCnSgNyRuhOc+LZPjOYVuWz/rKK6v2DLiC4TgcIw5Ss930QKHQUAUo1H
WGnU+oObJ+fY5InJ8rkf6IqyOR93qZ+yAFHL1e03CUE6EAz9bkQCbKSrCelk7rpiGhm77mbpksd0
JpKuLZ030maXw7h60YG6j72++ZnMlPceG+GxlfIFUhkJoSMbZnLYvudlDCG1o+uUq+kLGbnGZk3U
BQ/1srVs/Yq24RP4bfi8VBGImq73TdOkIXOz72XcWKGl2/tGXaOMV2ZDAqDx3jJmdzsQmriZF/tr
EVvXlFu+vhqGw5TMj52RiqPJpDNUwv4grQ/asW2xzU6KszGuLOIe2itAvzTWrPZTSzAKg/4apod3
XoQNG9GIXxw28jtEiGGbr1XIuHAgXpWyXdtztm9/6lxojvURKuTIFWwljNtqLSZ4xyM70RGBTOFb
xzLhl8pdVkiRpSFhh9juVoq6ThHqqU0s65Urv+kkunOuaC+6su4W4ZS8G6yhuTUlPsSsW66ZTQnn
zDo1XpvcGfTCtiLuaHOL5RrCnFdg813Z8YAQQEPwePVINpr2vp2qF1VLAhemAvTmls9W5Ltubcmj
EnGL11mlDHmswbLLvQRLV4UdoR5XD/h1mqTYmxNrSVz9CfK4FcRWi/Tr2sZOrJ5ta94cWru5q9Yy
Y5Or6pDgKZR8BcOPQWHabhhbseocx8rdkaxQ3YkxWndAmFufjFFA2aKhELJoq4wW+1uXXSGBF0to
E+TCDPLTaKhvJWSjDb/OFYHmv9gwNy3PfzJooRfxC02Ie1+Xxd2C2narF7/F5pZCHSYFckb+hjDL
oJYl0Pr6Za5sK3ulFswszKqrYW+KtT0OfkNLo/wiI39PP5yekyxuK+m4myJ15cY1hiMkKEqbaEb1
PcHi9Z87wWaFfNsvgJZe/am6HRU7C8Veia7FooHcc74w3y3xpygZP4/Tyl6O/vtceoT0rP6LK/qn
iesWbtOypf9OC9cP54q7M6GmjPuvZQJJZ3UqJ4wmt9oOCAkzx1uCNqpfUayEw1gdF0iiejTfZ2E/
drN104jIps/QI/FdBkJbxXhXITLy3XWLbz0E+1xvoCE9FmQBh/mA1JJP/AP57J2ZJf0eY+hDPk0g
a1SO2LOc4Ro4Rdj64hCv3jnCkbSRGSVano9vAkz5hgDUrZirI2GqTN2AVspmvIjkK6iwJKBBczIq
P/SMYssn+8TQ+TnqP6aFXS8bp8QoA6d7j7OBR5dvL4GRAi92nc9TnTzWLqRik+BGntHnmA5qb/cn
dpUHPXdfiX0N634NmxU0dT8wefUedQtMzh2G2xw+ce8m9zPtAa6aI/uWvWzSr+R3ERWJoORYzCRy
SQup5nxMLOdYukmy9xP3aZ0RP/U2Gb7RUu1aNFhsIVe0GWn2UUTxj0aWP4x2vUTSuaco/0Tu+tlq
4msvW7zGZoHA1I1AeMQOpftqoFxxc2u68VyFlFdS8Tn29JKVywNFGFSUxNqx4zjDfts6eHrRRhN6
u8sm5XFiaP0Gubne206qby1AiSwz4/iltRW7Aq3bRxk30RNrFCNqjNiQthzrlDcd43mihTapaMqt
kxn0+mev21YGGLywMAb1oy/s+AX4b7wj+5IunT0MQaXNcjpGZEassiabdKleSM5eEc5aaOWY+XYa
ccRkuiBpymzcVp6FkDNPqv2oGnN73cKnHgFMUeS+RwCTn+qKLikIMBUFopATXSfL1eEIpwzzAF83
a0SgkvU4dCNBCFISrUS6uJoDN6YrU0zNCNbE/Eq3FBgdFTxBOMv96gqWiIZ0Fwq79x5c5L0nms+r
w0jHjNK7IekrCIpDjz7Ny3ZQIsMYdOdjGhPqIxZ1s6I1QAoRLox+BsdFcd10zVPaQriJk5I7z5k2
5tXLKRrju91g76pUxLS+R6s2Y6q/SxpLUY/4e4TSe3OGTezaa4KuVr537Jjuxth5dqPkIXKp5Lr1
nU6mDK26NcLVSVy+cUz377oHEsSNEVQKUAuIzxGi0b3K4ld3cY6F3zz10O6nRge5rK/LpFm+VeBZ
Nev0mtqCISojFnI/81PZNZ/Zii878Fh0AujL7kWmjW/ZyjruE1MNnEjg3W/J0ENLp8p+g5CaZp/X
PzgFYZys8dV5ypNDYRrgWpbkBvdDCzKrAR6GxDaLVH5IBiwm5O6gDIImYxjGy6qaeyiWUzDbjPlg
xTB9VDKQ9WxxotzQXZnAOvDxNs0E/UPabDFW/4EKYctoRZOrIp7I5EYyPY9E8FWf4qp/b/OSeq1m
NujelOsVUky0tZVzvzrDRdca7lbhYmUodIiZOwvovBMynkETBd3PElIb56zB5iHiBQ6sV/I4d7rT
akxhslY7WNVzONjMfJvVX3d9q2E2iTLkNz9lS9uS30SHPIuMu27MToYjPoFbV9ve8Mkz7+PLKqDN
wSP70qXDSz255OD2HmBJL4uDRJOd1Mjh0c0JLILAGxR9Mge6yrlLTGfXNbkbStolDP1g76wRggM9
tmfT0p9RmnOZ8TZkK/H1tp5VwN9ySmIUosyFSWXsGl0R3L7E0RPeWH012nxGTaMDiu4LGOEdbNsI
WY8zfze18WnpNZ9Yyyv2SCsoJgKEeJcme85GR0aklwEEMj+STgxPDunK0AJ6FuSc2L5lQR6yzBT3
FefXbMqzzNhVidLwARCulzSJxaONGwDEORmSgcH8OugQ72O/Xq5GRONl6pIbuV4rkJ7Cu/Ze+7LT
zMnYr+Z+zhi95amIcZpgv3HRW/qdx6JObNRe7UmR9XtcgHNvZ7N8Ztv7kJeqBKRc2Pt+YWDnVhIU
IuIinQWdhvS4MYky7+j8EkYZKMNyeKF2MJbjRB3jM7/96u9Swnit2wj5ZvXFIpUOgGFLYvV5dNyY
xioINwKZkmujy9S53grE7hiD8rKz7+3ClPhrVc1BAO7jmjFiZwyaliy759mmNxnOOS6UE4N+3w0t
4ueDdMRFye0iGI/nOKGSLUXQ8uba7gJrs7YaFVqKDVMoob5wHSxKh6sX1zkAY6P8GDUVjdE2LNrt
wJvepNJd+hBeUHw12+TciuQE9QSRR1n2oVLiwF+rmfsb2wWyou1gpVp/EM7Fox5LuTwsFv74Tx2d
1oJZ4Ct9Uc57rKFXbSEwoLmsABoutJ4l1VLVWmAjZ+J1auCk5ndHg24OSeNg3toz+Y3Guixv5sQb
uxMzIRRGACn9L3FX8blmNa68KTL3b0Cks+V9ssfReweWZ7wmU2SmISichI+Fu/uwxpSmj+NkgY63
1zK/FdYIuc/Kino/47JYbk3tF4Q0UaRXezXFoiWJacIGghALtYbHLikPrA4Dz5O0xmFvR67udjC7
vezAM3PmvK/mRDRwpxb3AlbD98/5anr6C7VeCt8daWcdREVpepuJKDXjM7S8hiA7xViRG3VQeN3x
KTMVJHtIUDMzDt6miOtDcsDsHLFGE1GTdWLdx0uBmj/qJ+vZcSM/DfF2WOt+hEcLjnrsdXrbKJcc
Nl9PPbIhHIDld9oxybxPaMsgMMqUprBNJt0IGrGgOKITU/U8C2ac1N29xDtVPvWGIlTFYFQ8P9Ql
Q+lT7yC43xatYzun2IlS+3ZyscjRFmHWETUkd23yTsCSNRZzluFsTeM7DaxqotDyGvOWeHtqeZNU
c1rWZm6bj5Za5Och7qYlFK1GrCB6Zr8PNomWFTq6bNp5seqYhSa9hZKiteytvspGT6bukw4pTLFA
o7Q0LuWNd4VeYvFgh2HfW4jZx0dVrMo59HHKL8OkmJtRN17t3rhs4o4rQtyOpPjCZtc/NwvQdcRv
HuOtIjPuCTtYjZvcdhXv1bnLGXwY5D1pqPqao0pEyYEFHV20T4TUdCDxFeWoOfb0VY0EIQAe64iF
AwVh8uTkKx0YM1fNS9XFiWRaVqz1bWs23jlD2vPdADnBE1PG9YGZwnSDWP82s5k9bnj+ITgZjXEg
WKLsE3B0FdCFHtDdy2rUDkVCjpaNLp+Blj/uV1wYtK1hd5cj5rgoznYllFomoNeJpTenPA6hgUA+
B0KcbZFGwPAlvyFLR65Fq/yGWMT6BgENaiUIGBRiLHyI4h0xSOe1kaPZ7dif+c2tnWfpjM9mLDpU
+pydS8lSdu1ANj9E1a/VvkqReAeTOaNSy9DyiqPXK/sTySz8EOnqYu9IphmNTtx7Ojv6ns+2PbPL
AlFfNozycI2ifCdwwZgfpUqe83RGlzvbWMsmALOT3ZwqVU4/Yo6b3+GnRw5fJQW7lQ6aVcRmmEkV
xkznuafL0SLSyuUQ2mTXANMnuY5+hXSSd3duPbWpMliqurK8tzIvmss8+v1FOgYNncTOGMjRvqK9
NMfLi5vN3MoEBw32/ZzxcQJmXMVRZpMHpTdzhneQr8jNu1kX9u2Iyu/gEBUgg1UpFxOcLIcTBUPO
MIaIgw8CH+P8pJMunyjUBNotSmajD5DIM3p1Upvzi3aEpdNCUoXF4afgXaXo8JfSQqJAxhFjj+6q
Z1+iWW/pR7V32JpZIpmqvAxDj+FF2L0K+7rN20O6WPwsfjNff1xvMJ6h/CBMzoQQh0iUyc1Av/dS
m7ifcOZDR7TQH7S7wS2tZ3vx9ciHNVMcKkZx7KNpeYJ9al1oZNArb1oalUFnVqTtFGkTH2tLcGuO
NACJg2/psO2VrljZWlKv79Fk1Z/R2bKE0E8ietNfHSpLYa7JAKw4Zn1k9xQ1QVku4gPjiUi2okud
YEhza9xmEbQHGhMouXXKJI9uD1GtDYzlmw4Ew0D24FIfS0uBtxg9FOyWtHgOdRC8D3Vd88CtPX6n
uVbTV9IaspK0XrBo7EGknDZOb/WQUhVBVQRuMQ01ajoXThLfI63hzxxWCYwus0lKauWTEkJKx2j+
KJEcB36KqzyIJguTLqQFzwE8QTszZHmZu11a4RzbLFgrgeATqqXAfVOHnEyvNFCPcDds8qQ33oo1
G7/02YyK15vmCy5nD1gyAoNXpoXFEk5Wj9DTNFCKMuKNnbtcE8UUWCaYm23T194Ps2+Gu9HHLUbp
2yCH6nlwCmsZKvwUpfdlrOcG/qzSt6mLbblruRACzAlcS6VdYFxN41499ZVC64n2Dwefs3hvUIbB
TIwGr61sKoiLxy4r2Zos7AxdIiN59DuwtHSr3OKZ8KEbh+CgAdB6SZ3eD/NzNSzJZ79v6XGZbukg
MsmTonrrTbt6mAHEfiNvIb0pRl1+SxUBQdcwrfLGyC02UcPa0PMpdPnI4AShnWk0YouoCXhi3jjj
sYcT8SNtGgqpxaQqGUoAifTeildUqQkWJJnE/DIrqhxyTU2xnaxZPumi7Y2Dw5Tljt4LgahT0/KN
RDI9sst9Hgpps1g5ExrmQS7Z89JF1Yceizft0uhV9N/WcB0fKfjji83T6MFjZJifM7dDFz6nhFup
xMeM26kOFjkp2ZL0rFC4bXJpyf+4ESBwiWhyMxcNlTHcrYCqUZonVvKexn6EZMTp65e0SNlWrsh6
AqZ8OSbg0eO5Yq3dAwoJj7y2Jn5wRIS2aIhr40Y2vfnSaTd9rxGbGDjqtO/tRibCTPhcmFxbPL76
mHp0zKkGjHSXxHR0URIS6QYT1uGRZourL7foFlUiYAFRnrGh6MIVCfRMopFgwfnNL7F6etR7ISjN
HZJGyPBZuS6p9rjurXmpFNrQErirVzBtWHo/tk/GUBGHLm3j3oqLjH6+iY35t78bU+LBA7wg7RYh
xXpG2OV/1elgvZsrbrQtTbnmERy3T5rNIDpaJ8iNjrlhsmakIHtYRSvBZRwhEN0TXY7SpnfR8sPE
4uFT84RGbiR5mXm9n4q4Is20sHH42iaD/anH/Uv6rIHkimz7DUBjCu6kjzXvTocAwXttSVQoWZZ/
69DTbKWVybPZKlbd0Sl8Ul1oh52q1vCoWhFrvc/LKPrdoGVRBeRylx9sLKLbGvPx1k3nZWdeUz0z
6A0BZQNTQHel0QhrL/cw5Bgzp7KhZm7pjlbZHgzT2G96fLlguBJRfJsq9uxbpglYipYI8rEFepTc
DVrdP9Ao2wpouaVeJ25kljKLbEjcuq4DSxMu/fzU267N9E6AHabDgz3En8zR/j78PFnDsCbrKz2U
4pUbWKJDZCsSb1wyK2m5RvixKpIJeHZSP6vOq/AnFpyRwaKlxT960S0ycWNrTl4aVL4/XzozXeC4
I4nGgMBnAzWQlzWWsjKLK/9FwWrb4zR3nuyamemsZ/maKEFxWVJ1wcVjL/fZseYKT6PjIVpSQ/KQ
9PN6h7jKfphWFYMAHaqrWB3jaPqgkMgSgSDN1gl9I6ZE6pYkeXC1b4mTGMp1p1taG9BMi1eCd3EU
pN1LVyNQ7rw2/26tbczTGAE1fV11S+efij01katiGOts/lrh0iXJdiFQFq4CHTJz5HKploL7Z43Y
223qmmHgpl5r/Ui4UXdqOie9Y8D5bgH90IEZW74XxiPAjdfazhcV4tfgBy3KnOdI3g22czD9hDjc
357+U6qRWePG5NZK0bZvG2eZL6tOILp5RENGm5EOy3h2Yq7SjU/kTRe6Py1v/vVRc1v1Ri92JVcK
4ShVQnP55xvQ/+aOqDHmojbI6n6+qDam5BL+deemtOQhNdk1/wYsFjd+nvtcl3jnLfA6qk4MYrbm
wfyWX68VBPa4G6VpLruBZDX7VhGgk98S2jGT0mg58ixhjClcMiMnCEQRb4LjkwfUNCwwnkVXtH4I
PESiyFg1O2N7mMb80CQzr/9tFWAUQ9ymB02AWGYiP8EFdE6O1fPnAobDwF0kPagx9YARTojldOKQ
by2L1OZgqGPRwtQ1h1SuzNeJm47BjSZDV9eOeUC+iZQeqYIxoD+b6KeRHS6Bpe9GlHUmZkRVLk6A
8ZeefuD9LAh7Fh/zpSToujnTHBDlBWkaDP1BI0YkS45fdxfDxfEPfqKGbm+pqxRy4kbdr1HF4rWs
3BeInIv81ShT8LZ0fBVzXIQ9XNVIND98Ah5p7SPjAA4yDsoN9EAhtVkIqjaDKmFfFaQq5ZdczKao
bppltrID+L3aJr4nJyEEBGf3iWtI0c4kNSMO52LW9KQiWFAboWgiBbbjx08DJGmKmWGITw2xNrgi
VG9isU5zjBytbS8FgyIk0YTR0SvZJ1aKDX2DJtAeXiQ7EC+kLMI/qFuFSAreAFdO5o7F62+/IQny
LJdFH+eaJMjclJuWV9cg7Gv/ndnkKPb0gBgHm4R7X+xUFppVxRtgHCQmhMJFz3iCiiQieioTvtxO
Jtb1B/YLkbtXc2riS5jK8l0oWpus+ctSBva6XDla02A+A+x22qcZYU4EExsoP/OBmekLeqj8lVxt
LvmUzgsxk25OvAwKAfseiQUxaIZKgHPQVix65oI5Fn5fz5V/6GdLfKXK9z7nbRRmnoF8KsVZcxXy
XpPQiSOnDxNXr3FqzzxCirtxcvB4CLY9tCI2/lLGj3HGABuTGeDwePhhd/4XnIOsiFLysN4N5vzp
p2PvP2JUPdcl//uf69+8183SpQTa/O///OH/3abvHU62H8Nfvmr/Ud+9lR/9ry/6wzv3//vzP8cf
9fZtePvD/wlJrhuWB/3RLY8fvS5++xT/euX/73/8r4+f7/K8NB///O/3WhMtzbvFqD9/j6O6Mub+
3wCrMF6a4deX/wavEuofV7KoZVKgSyFsE5flv+BVzj8w2Dqw5QXGQMuUuED/Ba8SFlwrZo9Ar03L
5lX8EYLzIfnnf9vWP7DA4vdxLVdJmCTufwKv+pOvlvf4ScByQS7Y8lejqWcstdU5Kg4mdh3eLA5E
954oZjcZVkG0m2ROPP/uxFx+s5f+V6XLC4DSof/nf1994L83nVJlsOEXlgV3C2CbumIGf2ctbsrE
Y+DuQhEi4laY9b6M0uCvD/EToPrnYygghZ6lfDjEfzwGmP1hxBVEGNU2O/LApEWgfkSn9JBu7ufN
B990o9V7tzk1gf83AM5f4K6uzfcDAunym0nPgaL8i6l2KayG1DbKk6h7T/p7xOCIL5pzA2YpjumM
mHeAY8BG/fib7/wnMpgniOnDFKA4uAvN9o/fmcYqQe0mx60Gsc2jGsufdQcC66xEKAWLdtY82IXc
e+rrXx/56kX+w8n2EHpB3hMOKDbEn78ceEDVGS8LPUd8mxHwRSLrQIyHxTg+10JMW0J85N/8wH+6
ajmk73lsrLmpPPsnfPp311A6Sg99OYfsm+Ubbq7x5GZs4BNtXEbTfel8x39ETJb/jRP83xz2upkH
byClY1k/CYS/O6wJy90ls4Ou2hpfJWOW/S2PUKSRHHQkFYXC5+RMrvH+1+f3TzcM3V9bgodma0PN
8+sP24J9anPkmUFhOD2+TWsoPi2FRwbVXx/nTz53juOx2NhKWPj0xS+ecxUXqutb5Km0/rBJWtd+
0IZG3XmCj/XXh/rV3u5gj7GEVEi28aCLXy8ZFY/ClS3cyoqBS7rezTaLzfo3B/nzebsexDdRi8K3
YBn44w3RrEVRW0j3cHumZFK7UQBKZvwbUsK//SZg1m1Udb6Qv560ckZlrUeMnF1SoyofZzAgK7kS
GZK8//ycwfPkSeK40mEk/cevE5NIanOPcxnA2GDdhgBYBNx8f/OF/t1Zc0hWkahkuQ5+teOTjOs5
dkNMZ2wnz4h2ntqi+ZtDWP/2GNxFNg9FYYpfT5pB4ERjzvwyY0+eT87A4kKTuT4g6Hxa8TIzAsDR
tRCLtxWGnx86f+kCGx3Ao92NyJHngcbsHDGy+utT/G8+FzcZp9djXYEi+sspnlOCvk2iccCCVoRO
D2U0XYFg0eNfH+bfXDM2kGBH2C7zO+C9f/wliSEXcR+DGVjBT9kkw177csw//+b6//NTEKIDdQKP
d3rhUER+Oc5gNtYApTEPyL/7Bmtq3qHKfTavli0I3Bh/zZrkn1p9kUytMKQovP12q/tTKs38piWq
5+AQ23KEkBBA1RI/Bi3Q/xe0VVfz/6g7sx25lSzL/kr/AC9IGo1GvvrsHvMgRUgvhEbO88yv70Vl
JlpOBcJLVf1SQKKArLxXJtKNNpyz99qt/v39tzK/3PNtROIiceDgmgJo5xLjYiufQogFqGUan5Lh
uwKMsDYfRvHh/WF+7b9/jAPMAzi2cmw+2/O3b+CPRwVLI0t2NpxJhPd9meK1zKnfrDOqeXgta0Mp
2IJDTyFkqA4tgSVbJGf+ftTi3N7qySUOxp87C0dDQjrnQx/ZfsudJS1qE89jzR6q+WunGv17qs5f
MC9C56QkqR3m3ueFTfSNaSiE6zIHdc6YMJ3PX4RNg5xdhT5laSl82RSOSF85eXlzga6//KpsDkF8
Tua8cxJVtjwQYS3kkpzywxYk+d25gfA2bY9g6v3fdbl7LUeZ/xa/7c0kjNGM4Da7JjQHWbPw1Ro/
P56cjt4sKQrthd1y+faW483/+2/jBbob+l3HU8nqxjKupvKj8bfrxK8hBB+Dkpz20fmfD2Hneou7
hyHc5NpGJQzzZJUj0Xj/xRnzMvD7B8EwFk1tvgfXMmeC0vkwZkzmMJg5Pgjp99dIrW20dsXwqSNp
8FbXq/pLXRO1HeLVGtLhvsZaQQRuO9UX/iLLBeDX34Nekpq/A/HH4w7JCAzCGWMab8EeIAHSGa9l
XdIl0hi920Y4MS88+ttDCg7pDrEV+nLBdyDgSD3r4rWl2mFvIb94QC+ETsvG0ElAUPQE+1tuyMOx
sGCALxOauRtixK7G3L6NbuGDH4R6gFdUPjeld/v+3++NOWbRM2P9tlgXMPye/zJysrgbEUm5try+
/qY5It7lbs1W6HnDJXb9pbHm7+u3+Vw6IpdmxLI4km056uK7Pbo7jDUXHmmes39Mtt8eabHF6jRg
g37i5N77rnPtZ8WJCMd1b1t3oxs+jiZqmyZvv6gqTzbvv8w3liEQkfPNmbMaZ/fFyFMYN1ITFdMc
MtBqqOz4CuPXpcXuz6+JbcV0dbjS3AOJAFi8RzZHOOmhybEGXCSZ6ulh5NqHsFVHfmrvqshHoOUf
QA6ekIPsqXhdWJj+uIBydDdBKukmST5KkS5z/ktCLaiGybGq9eD731Vj3SYiedJznRjgNLgzquZZ
b81NTX3OrLzj+y/5j1m0GHsxY5u8gwpbdyjIxbce+wOsEUzDzoWV4leKxdksWgyzeMlG0edlTxlh
XaIEUao9KC380lBiWdl0+e3Uh6gwHsukPQql0UnOqGIadbd//2H/WD3mv4VyDAe+uCPk8oIRq7LW
w5qfuonJewy6U6hpW82IngSWYC9Hz/j3483rgMPxSKdqs3i5DhGmNNCweAZUeFky9gMOQ5s5Zcsd
QbgXRnvzJRNGwNO51K64SJ3Po0DruromTISXDAF2NjHK7gFN3Cmzygcjoj9pV8XKmNR1EXrmqqBD
jfnt0hq9PBnNs1lZoG1MpZRlLk9GAJ76tqc5RN08s9rnpjZZoyD5qjstLq3qYybavnhKLJETOZ90
hXx8/6X/sWxwEXaotVG8434MdP38LWT4OKam4VBIwf+at4xT1Q7+soIyX7bZgFASU9CgHLjYgfOI
dGhzwHxPEPEnKdu1XwT3TuM+2jqCB2+8cPB785F+G848fyQUtcSi+sQ0Rxr6nikuT0PXPr3/2uYv
cPGFnj3S4rUNjhVQbABazc4qYcpUmz5T287ja2RNuPBABlv1cjwuxoLDC6UvtNdy+W3g+3SCJKVp
DaKG7lI95+nKFinWT1BUNB6MRCNpr7a1GApb44F34+opVw1dKoHolmQaVAJ1JG2yQ6PizvG9NngJ
fHgxt6RrZeqE4IsYRczjcnoyJzXcIhzSXsdMV1di0qf4c12XXrCxGyu/64FII1kqPBgwtC4p1RtI
lg5xVVb3jhrT4kfmhOadp3dV/ME1yHZm2Win6x7Ei4oiZ1srTX1Q5Js99GbQO9ch7FnnYHcdsqsg
TVRwqHvSJyo9JxvHqIm9tqdu+KijaeRMMjnjnQU96zjYQm710vR+huysrz4NxhuTHKbbCBwIqtqm
OFhx/FPKerKONCZc9MedgTPPD1BAEpg201ErS4+39CZ9G3Yqd0QIEZpZ7r0M6S5e15jYEgeRCiFB
p4ziKBRYqc+aiTroXvXCRY5be2BNTJuQYukUU3XqMNHex5hAE7MJrnrpeafSwPGVxFjazLKyX+hG
TtVBojy61o3MeiC0QxBuOj3BJm9uSwrPOCfQ7W3iytnVbbDzACV7R6N21dozIW/1PZHzB3Bxef+1
lgmdnKbNewSYVrNJRajuqq4x7+GEFe02lanYtfykGwOpV/vkk4H1QTYDNjVrCgu5GWA1psfOyWYk
LT03UgxIJYhTBLNaiwG3KgeEiHpw35Nu2luw3CaYHqWjl/sUcfWrnSf1z0oHjDt21Y0BjnitimkT
6GN5nw6zhhMTCgTa4ScdQo74QZxChQ8ypG5lui/keDJBe6ymxLK/F+kYEH4Agx0aKa2lsLcRtKui
pgXni9syNeN7grb0B36v5m4IQ924ccvpq9RxTOj8aD4iHdQhcNXpAcYz3MTNfooOT7QeOff5XFjK
acz6EbZdhF7YbUrdeonr6St6CPsTyb+kdtc9aaMABJjkcXHscptEyVxNBugN7WgW5s9CWATpYpgv
wfpi0vfh4Sp3pSXxh2gAzWsX+dHpNHQPrfXoBT8QDaN80P1Rex0kzKSc35iVCa3oSOK1qPJ1P43F
SSFThNOhaYdUjf2pmnd8yELOVcE/CpC6Ne9Ctx65nuTjmv42obUEX+8iA/cwW926tkfj0Kdc7pP+
KhnKLflnz4koUUfw2flrhI3UvXAUl2IIP9P2RgEi03Y9eOU3oUPqKIHl3LiGMZ04O+Hx4gv73g8t
1kNhw8rzqs8Q/66ozBk9jdDMd1/VMK56L70j++ZDKl8xu/at0X8AjKRnD6YTDDkg9RZxQhKSPV4D
RuLDzOKnXqNjs4LjaD61+k9rwnCKPHiDLgipXPBpgoyBN4GDrIHlSWm1vuGnb54RgcqrGkDMh9oj
E9coI3R8BZ2BU8PaVnYhOSFauYMzaH6rZ7Q8PWP3SCKvobZQ2lGdGjdVYW3nGNwxgGgDePWH6mDR
g8PMAn/Xj8V2amo+oBjQvmMP6bZLZn6PPnvXBGqHNbjyjz5Eq41tGibegDkMI6q2YVoDmCbWbTv1
094KgoPlQDKY3GOQEoShu58lqCTyELFhQF+ZQqQx2Zpg4pcBrYuOQRH19CYxkuY7DuQ655ZyqA17
21jF1h7aQ9EeIjGg2oPtgIO17rwNO8GqywEqHrrCFi8l4q0N4v9X1rGNayd6d9JH/8RtF021Pv20
nWZtoYpaFcmMzBi62wgJ5sa3JSTAKR6KHeGaxlfI7z2nAPOOVMnyZFXWdKPHwi53YSR60j4mbk6d
39bfUA99c3z5ALw7OTiRPUcYeymGUavxtp0WGRWmPOcJrQ2CW7SlxFYi0l05PTFycJ/KR6SwE7+3
KBCmjqZ+jxQH9+Y455VPyjsCs/qOGjJCdd7ZH/XMT8DLBDcANK6bQPuIS/B1pmrg3xhXiAHvbZEN
W1VjmBun8l7GXflYakogfBxYXjMNT7tfDiXzyUfscpSlUaWnahysh9SlQmgMXoVLxC3xICv2B3IC
X5osN9eEZ0TJNs3KfoDV6WV7t/P33sDn7U1a+9PCJKlvAYOOAVq+bLwXejwAMEq1a99OPHuPm1Zd
gXIhAGB0JpARdWrdJJZ54pPzrx0n1zYVuF2wRkBiI/w8jYNRxTC+Qft40bvBLk50FCysFr33zQWo
Ua487MD7Scr7RIAuH1hRN31c3IaCuE/OtRvkaBsuDMTHjydCLVdJVWybDIpNmJIzPGJoKurhEBIz
hS608iT1vxZQuc3h4yUCgGOd9ARBwCMBL+JHZZSccQpyWDjEbvXKhsEQwKlv98iotxNWJPKnvPI2
7G7Dmppe4drI5bBSwm6qkI9ReAGYbZePeGnbUxJUPeYRgd3F6DHEkH85Jic8O6hKLEnsWpAOaI1G
FwckElnIU15pVkdoKpEvqo/uEMsTwDSxanVMVqhTMvKIBh/9WUmJYsVk1hGY1OD5MkCgiDQsG8H8
dAh6f3p2ujbnAYsSvXgFR2xFzOMQrWs8blvXV9MBpK7acPb55mNm/1bnE9BTfCOvrFRfqEJDkSE9
niCEwR0fCLsgIhviwW2idRFJ454Oea/2QPZrIgEVYfgD7mHfjftkU40xTpvIyUnKM7yYe6OW3wwk
e2xyKaIPGpJlyKpdNBwSt1XrnEoCsnRdVmACS9WSpuC7PnLD0vmMPKvfD0QJuGwpcvA3Zu1gPoY4
YoC6DF0yJBKZv7ho2aPIfq1VYW9EQhLkyuwG9MzaURZIPRwj/4zHtoEVMGFWw8JDNoTs+20T9v0t
7p/xPsgUojXdfRHwxm8KpeHrzSE4DIFM96rA98w/5d8ZQ56Ha8VKrQlYEkbnYaEiPgSofpZ+qCUm
hk3ZY1YcoXLdNDhAVpHv+68+NKd264UOa2haHgBOBdHKlNMnaxzhtoIqPti+OEBMXGvCDxM6+F0O
49Fprr14iL6hg842eub2YA684cEj9lp1+ZUhm/IxD/wQyQ+Z3FgL40OKGgwCXn9sAh2BCflN22lK
P1VRe+yzpJqN5g+p5zxnBfx411MvJHsS7JGJ3YRulNLgQAJ2RXVSs2KYPv7EW7lK6i7eF+wPa9Y0
77aOLcTtU3fnpsGTg8pmQ3oS58MuJp+2QJz/KAzOuHjxi36VcwaG+pBYj1FJZg1mC/1kjXl15ZhB
/ZqMw6OfGA/CG17wbux79IX+IUlYcpJmK8Us0CzwyH2J+0l0W68SIkVoZ0T3ImSzaTx4fFZH5lQO
jDOCLwVtGHjB1z7IypfGIyIIzZ1+V9aYpvp6Kp4hnF4BG0mrTd7DFAvdjngrwtvjRm2Q68U/p0An
RLwaXotCpRANQ6q1ZWJ9DGREWIZuflFt+CNNp+E6AARUILaU3qlSaKlBheyRvIp9DpV+F8ThR4HM
bFPFbbrB8AB6sEsgv/XJlS9zeYf21dxLGbeER3Ecr8fw1tf166Yytzgi2NhU3T+VU1BucFzA9EBG
tIngvdpVsLa7Qv2slE21oCn8u7R1TnYYbwvH3nE7Xds0s6021/ZNxHkgAXB9jSg9O3S52+1sJ6gP
tuFk7MOIy1xNRf6qZxnYaMU0f4/rHHTCSOhfF5slgSN2Qi8nLjHfD2mzd2MuuH2RsHGb9H67KwFX
N1gP8A3tASxfYjQ/hyin4quPFXajHJ/dHv/a6K8VlxI4nQpznMQAbpUBCnyPk5AM/a+2Cdq39aAC
5EH96Lr556wcg22n+1N6XVakrrOGYDQxvSA+Vq3R3pQFh6ygaYY7t8r8jSOLId9Frj2gWdS7mOwr
3adDRsEQVz1Jt4Vh70qLPhDuCjB9Q1WBG0R+99MUgXYkz8HddkALLbZNFTTbSLCqpm5FZaoM8605
i1CHCXS3EdZfs5GOZ+OFLzEZoXCrOFGNYckiHgfQ65KqBdWkfAJUmQbE08fDxwxf2srKtVt/iH/m
Zls9RHaTJTu8sMldGLJNHhqW0WAd4oGegCVQh9nYfZnj0SjN7MvUuy72RSU8/6qbzCK7HjITUhEH
e5Glh1iG7qPrzRoN7pj+sGkNErPWIFvT+OD2bTVgMwEaOKcWDQMO9rRR9KlQODcbt8A2yWrtxvYj
qjMldrRcMN2Ho+4e+ezH4Aria5XeW+gWPdKBiOA8dJgmJOlLDWwlZRvbNhnF+BJWuMTWviQrtI00
vLk0cHwIew7WTGA36cqH/eK9mHnahZhFg77cwx2O8Lq0qvhS2rCBVxEhOhyPpJ58GKGVJtt+GMcP
FPhjsS+L0f3hm3HXbLBWzphqEdyrOmmeXNtvP7Wm9LKtP43BcF1EXX/inzS0z73v+OmesCOHbKGp
G0mdSgbxNQwL955rB9iGtMAIc8eBRPUfg9YkLNQPXXPlhdrofOw0P/PuCJLEouEXgwqvCaaz/dtc
jLok48gvWJLSAhe121wXeWAchgpAdJZPR42QP56l+lE1MUEhEqnVCrgS+yvN70qc0jgr3RfCUdr2
ino0KnGMDe4+jiWRS5zHmsMwhc2GCs8cCSj9eMvm7dnMRvcWWm5/QxOeIOfoKtOMZgMI04RcoSGN
A2vZxd/6yq8+YBAProtqhBlAa4ZlsMUZK/PGGj6EncAhCmP6WXOfwrAiCS7nIh6xqkzrAmM9O8mO
ja/ogtucMLLI+hH65VMF+Mk7EUZgXnM190/splisLW6x+t7QH2TMtRifeDJs00qo9BBMG/y7+PG4
sGm1sfECEwG/bHUscaFz7Y0kp+6yxth2jiBYkBd9m4QQb0K5LfTxCj69pT6Pk7ueKnj1nhjzWx8j
V/JQVabtHbDw9C2BScw7/PkyfygyuVHTPQPmr71pFDtcsJ/jiOO+P2EeJ3vIe6nw2doFpJ+rsW49
AuxwJJKyVe6CyPpKwUNb991ohausQktbh9fQsZobHDSa7awwBe1qu2/gjngEvmkD0U9xqO87qHE/
8B2a2O3k5Km1EE71nHAXkDEfHpw/r6uudOWKR2Ea5cfeLD8UVzAJqmvcNwm7ZcGfXhFywn1ba6xr
U0AAIoolq7G86tvYNG7tErk8y7ntYtr28Irs8FR6d8B7RkyQLdEwFdeclsNeoH017RlpOIAlaQCx
s8giqZ6DntbAXLDVGtu+g7M+jUmBpThcQ6Gf956VEomxIm4tPUp3KgmzquxUo6+GS3oV+2EJYMAO
HkY9FdrOqnJArqnUToFpfnancfim/CRGT64VMRw44QRrJiSXG5XZX7JYo+iS5RRlKgryBCzEYVPt
tCEJtibf3KZzERYTFDTWtz5yWgo6wkPxE+j8hTm4Jdu2VNYzUvGrGLaBg127+IQe+Kgqr+cIZ7VD
v819ZvytNhrjqmyD5xKVWbHtlfWjtsQ+VfVLAydRP6Q4bxUlq8DeKPqVt6AUMTWwN29jvpNnzqT+
IxLvHVwzEMUeguOjaVCCmnpd3DljXVe7RPNLQufKtBueLTu3VpS+ynVoOBAdalXD+mmeBzsr7K+t
oXvXUewoKiChXAt2ZlTJ0hTgumvWu2wXqMzTjqjtb+K4NnZ5UJ36HDcnOF0qb+6pJR7lFpjPNsuJ
vBxblOcb2UxdQbqIJg0fkVcvwPKR2hBfKyEmzBi+NqMIMnlTlBVOJo4NXwyvjwZC6NCHKDAR1BNi
JHcUEyCKBV0y3KHJZlV0QtIOO5X/TJIgiR4yZ9KfXI/GENb4CXuxnmgveRwF14NGbtFdnOkjp7xm
8I6tU1bmHC3TlpBnvKqdTp2s9WuBxsrZerCksO1UAbMs8adN3HHA3cVUL3J8gHH2HEALw6RrBy9Y
XKLsug5M0qucOCnNLdjfuL8boVFGMMJGNZ4gozxzfBq1rYsPH3jSMFg/deKd+20dcz/ENQyxh4Lp
EVJF882z7P4Zz4j3PSEQTNt3jpY+TIlCWa91nrGJixhsrllbw7zUpKhmIfRTLkkAT4/+txgB+RWY
Of/gTZ0iMSRucgFEHCkMoGZCnUfHoP+wi2rcpdmO4jXBBo9FowLMU/zwLvsdyVSYQppPfSgsbl6a
NczkD6NWrPErvfWRARm7wJv4I2jcxqQ574kppa0dYPNKDjILg3vOUNYHiuL3AsPtASewuBr1Wt4B
DWuxRQttwx7aRye/SZLnqGNmUZcwMDLifXMs7mdpJLcmkaDKPpCYVfRgP2M8LaX2pe+Rz2jQRYkl
I/MTS96KFWA8/F1bgen3S9JkS91COKUWPSnDtKYgIEMAX2C1CSl/jbMN0332hgttn2XbaR6Irp5t
YF9wUF0uOozmUDau1dG/oK0AjC4ycZUa0Usc2C9cWvsN3agGBZGVX2hlLHszv8aVCMbpU+tCl/Pf
67c2fIAi3NeAn6y7lMhEvfLj23TMiwvCh2Xnch4FILlho2OS/J/Fa4QK3AQ4n+kkWvZawMnwU3As
k3JwJNndsen07EI3cdkY/jXi3LxUmFXQ2C1aXDD4R5H3NBOz9E4DK1RbAGfkhUGWTad5EDqjLoYY
2mimsXh5nCwzJHWzVjA8Unbm1kWiuwDcFV34ld4aiGgskBXUhgTBZ+e/UpGYVmrOSgyLGrKvefso
iyv8tFn5GHrRhZ76G4NJFAs0QQ2yuDADnA+GfdwynaRhsJm1ydGDc3adkz8qxIX394d4gRcoaSxb
RGYjYUcadj6UrqLRR2PO7Ht176Ak29UHaMcFm0NWUS8Pd4482salOf/GA7LI8YhonbAFLB8wrAB6
6h73IigC2QZUrv4yePjksxh8ppdH2oUX+sY3hiIStwM51/N3tnjKgCJtlYxME3cGorFBATqxjO37
K9Xbg9g20m3WEDK8zl+l1Dkv9CGfmDIoRTSwUYC3WOOFX+yNV+fqCq0HKj57lk6dj9LSYq17wavL
nLu0e8z671bwWCUf33+WXx/O791c5gXDsApiRwFGsuyugvQEexzBqDcTWmURfqew/8Luh3AnOZFo
fI+qZyf0JMdp7a1U5RziyL42FQkVvfPBzHjNWm2RKZC796qv//5r5ENEMUr/XKE1XKwtQZPWZcup
gfqTkR6KjJJ9NxbZsUKmA7zadw/vv475pzt/G5ZuItVUTFZEzHKxehq9ErlZ8JU4dbR3fZBgjnMb
VbCI2vEAg3w3BtXXJk5e3x/2z9/aQi7tcDuyYAXRczz/rUN2/zJWYBUhe+zZOTYDcQWyth+9xrkw
ed8cypK4HPgqXbwH50PBO4rNbq5UpJSFY7pCCE6Mimv2hX1o/tLO3yQbAtJQNjpXGvx65+NktLvg
l7GOCuAitGk3TUuuhTFtITVBP4bvAgT3/bf4h/5XcXAQ1i/RjkS74y6+fqe3BbBUdvbWsARAKWPf
BHMictjSKtc/1Eb8qc7rg09fo9S5r8ZU7UTzGEX0Mt//q/zx9JbNMjs7wnBAkMm5eMudZgAimWUf
MuRpxUNOxBStwpWouKYlByKZ3h/vj3k7j4eDFrQotRjOF+dvW9LnAnFg0jXYJvfN1bQqN8j9Xpr9
+8P8cbhgmHl1nZXnrnDV4nPMbAoINveGNeVwsFhAtYi6Gh8LCTokC0NCWrrN/2xE8/zB3Ew4RM8U
1dpOvkOmXneJRv+EJoTW7KL04i45v6ffZi36QaKX2LCweTnz+r6YQWiVysZ32IHBCJ0M27sVdbop
uKNSHsn9gwnWyy+0XVBY/5ow/7+9l/+bXJXM0XdclWX7pcmr8Evyf/ZtmP34cuaw5F/9l8PSMP7B
jTUL8Pg5HMVi8h+HpfyHejQnJpdvzEKBMh94/uOw/OfXP83/RHkMNN2sKPq3w1Ljz7MdnX/NQI6M
U9F0/sZiKRZnX87xmPLmVU7hecEXuFi4BXEfWp8RDZ95IJk1GrtiT72qoO2WhtmrdKHLb4qBuN6C
0ohaYa7OBjCSRlOBwfdVv0kJ8iTQHVYlpWQlA7X1OiDjYOzIOJcgk5JVC/L/W5jr2hdZUgG9svSg
JuwRg2W9mUxJ0lilWc6zno2zR1vvLT6NMKjuPCumXomyCtqwR5Vnq2FgRFBjBcPRKoSZXbcARMuV
1aZ9f/zt17z/1yfzuxV0sQAK7nD8bJhf590bbd9iQSLjeZAF1Crlev1JD/P21cApcCRTPbgGl0OY
pBtJkkDS3H95f+TF6ezXyK4ubAeGEkvhMk42MPDa81wrtLn2GmN7c8tGUNy8P4iz/OGhJjHpAPnP
/l8Ha+b5ujT2pAvC2FlTGDVIi1UlhcQQ7NCDrhlIOWFA1Vl3pRpJb03r9O4h0rIghIqqtW28rUFT
VCFAiyIGczzS08xJGvKra0urgU/F0YjCVEt8GluQo+geQBeAVotYrbXAs9QWYgYW3w+G28FUaqqm
RNNODd/i1iI7UMZN30ggYKLdKCqWTzGFu+9jkZT5Rg9Ip4VlM6nksUU08akqVXAbB4H5s8oH4ikK
Xx+nE75F/QsBynm8Dky0TSvKXAScgUkiBmEsi69gOZIfRdZRFNYBD87gdN+KNtqI+WtLRpMe3aCg
IQoKwDlBI3XVZf62tPTyE0VXC3lO7VQ/HLujfQOwxTG38eSFJcHXoILotiReswYYaOsH4jfr8cFj
tt+7fhJwJDNJqtlahWm8mihBoL9qrQFqxO/yHwAHpuHQ9eXwNGWNbqHScmns1Dg7tQ1QydDdwBj1
4qvYA2FI+SUhVEs5FWXBwspp1U86lHdPll8t6Sfj2nSDur5wAlscUxydVQkhKFcHxbqmY884nzva
lIdxUn/PnSA/ybLSHjoK/wWEdSQsfQKLvCzIzuGBP/VBPBA1J27TjOShvoyLVWIE/uHXZP6rvee/
Zuq/Q7741FQ/fjQ3X4r/Bc7++YDyzh4EMrU633nmf+FfO48l/sEwKxXfNx5ohcnuPzsPrn8oyPMC
gzCVVY4t5D87j+H8o6MTAmZnCgPj/7wf/HvnMcx/ML5QJZmt47+qJL+wCgAN/r2awkIAs/D//vvv
q+tyjWPNMWaLm2VyxZ1V1OczKJTaLIjF1o9J1Nz1AH22pD9cOu0trgrzyXX+z2yl44KIieZ8lKAm
YqjpJZZ6Kq2v5MENB5Xl3SlAUAAQuenTC4e95aL6r6MyLk1sMVyv5fzYv1XIhkmVqWIRXQ0lG5w7
qOKIHqM5xZkdXRjqjzc4n8r5ENm8eYF/OCnGsUHqo+Vy1ZZx9rnOiDDztSJ4/m0+vbELLoX28yvk
RodrHxO9a9LAOX8ioJZ+YAzIpEXsFveZ8igYmL1WPZmkVK2DJM9/0I3tSFpoTbEbDNUSklpnrzVs
iJ1lTMkFOfobb5i5S/WRCHhmj7WYOLWg/eW2/H0iHOnE5ipPW+d1U3/Bcn+pkvbmWFwzURdwZ6By
d/7sfhan8LLRO9UYuO+Ksm+fSeWWm1Al4MEvvOg35ioOIMLGTdT2jlx6c4g5ISq4n89ddUQCVuV6
z7b0nW2VIzWSHdKZeJLlCQcPq35leDD6dANoLjKqFXI9ey6De2SamFEH+zgZiXvxmqv3/5JvzDnc
SUw2LsXcLZbFqZEfejJACyP91egmE4MAQCtv/35m2zZvQXEEo869rE7pGdk7gRPbBG/aRJaoyXqO
lY1Q/f2HWR7wmNnMIFYzW3ACls5icQjdtOrT2Lex5UzNDlqUf4xAEHzLx6g6ipQcnBWMe3dLrdV8
en/ot74qR7ccSmMs0A5W9vOZZVpFHzUg1gkKCdCURZCPSAThfL0Dx0TIU+QDWfU7U3L+cwIEkm5F
WCUGXaqBdp//oPeU//1bZ9YpSke8e8Xyf/5X8p2MXKM4Zq2E+/VAz2jYFLWTXlhP3pjl+Nep31K/
oU5lzTPstwVSo76JZgQ5SgMtDLXzhAhXR1+hVqktp53F9/zt/Xc9/4lnF+Jf39QMxJhrYmwD5yN6
ZaKXeejLlQ/Ee817hApJdWnz96O4EBAMtlT6I+5imezN0FCT7xJRQooC8QrATcdcc3b/jVEoO0Gt
mje2JW1jSkF6DSl6zrAuunsjh4XtlFN59/4obyx7DisRTRgqbIpmxfkb08xphn2zs3CwsFCy9Ijn
AK5teg0u7/tDvfHj4G1VBArjmqFEOk+X36aDyoB6a00q6aNzOHdIJ9pkHnF5748y32EXU4D7FEcX
JpzLpXnxQPpQ0RXXG0apbeIc9V7RzY63wrM3eWU+BSOFn0Q4913gXlgw33iVs62cQprE+mMulzJH
An7TilCurJ6QjULWKb3/zl6bVXbJMT9vRsuHpNxLTWGuos1lgfNXmcaqGdjK57DCXdLa3cYVGRQ6
n7A9ksDLur1U33/rx2Mv0KkT0qug+n4+onRzp2kSYLgCkRQYTCC7tUAB8P6P99YrxPo94yJYrulp
nY9iotCdTHQOK5l14kAQfbBrm7S67dtWXPiI35onYFkseghswRRXzofyrbTv7B4X2KDb/tH1HfOY
6m2/n4s31xEw/7WpxclzNfndTi8s/cLwbz0ptQx3Jk0wUe3Fk+aIlzK7MVlDUpttT7OSG9utmptk
9nO//1LfmiwQDwDc0NLiML/47jLEeJTWO366qifvJXscQ6/CsITNwIuuHRIyLgw4/93PZ6eiZsXu
IihL6vqyxdpmrJBOh5aEGrLYRbFnXoVhKbfvP9ZbozjU6ufzyVw9Eec/4IBQpfW8zFqFaBQ2qm7M
XZ546vr9Uf78nRR/OolvMz1Qp+1xPoqkETj5PgVUUn3sJ2A67jf8W833xJum/YWh5j9r+d5Yuzh3
wx0wMZuej0VSTMWjcoPhbKhAwIZOQdBCKCZAwUYn79y+a5HgOT2i2VR2ot6iWsOebpS93mw0qws/
Tx5/ysp2c8RGwGAtbS3dofkZ6l0y7Ya+VPU6orJlrlAhp5+wRflINuyk6Xa5W4U3I8KuGDlx1wsS
vLXyuxtkiYAYqHfFSvHJEnQLZvPZGxvy/+KshVmZhVaa7JowlF89G+msYFO8kzKLXnJaHBa5l11L
0GNvt+2RnD0cA0T9caZvEjeryVX0zE8Bbrd0a2ahvHaV5vOM8DtPnnKCmJQvSYmld2ttQrlFnWPd
CjmEGz1JLedCF+iNKUUnDXQsvXuHY+I8GX7boZIhUoAbMSx0tTRv0rb47OAAOF74mf/8lammsOxQ
jIM6tdwm4oLAZfQJ5IR2BEpEFDYPTuEGa/IK6ksz6o2haJjaWGzd+VtcTKioDGmzSGTm04CGI7Zj
Gz/KKP1N2o3Egrz/XG+ccxWNKiQjXMG5MSy7OlliIohJuEFlqlDf+lYaCOgTBKoIk1G2cTjDoaHc
1Fsble6iOXbM8bsI6nCPoDh6KKXbXHjVv47Wiy+KNwndSbJH4sqdl8bfftC2EFaTc8ZFv2smp6Ei
cY0s1RKNqzXF33TyBW5KyWRbCRkpZ93X/nBbUjS0V5bDnQHBp1SkuoqMexhmV++hHBz9kgv6z/WZ
n5sKJa7uGbAiFutzDoi0RuEoeUOp+bUuqavFhSZ/cuk3iQEz7Fs/iNof7/9ab6xrUBup+0AKY0Nf
euoV0Sp6kEOZLTC1XKdRa21SPTQOEwG7F0gbbz2fQ0FBpy5Fl3qJ9yFWMOJ+lcmVDLjI6s5kr0BA
PVRh/mOU0a3q8+nCBvTWw6GVotoE382BQXj+swsPJ23kz+WSti8PdSHNjwn/T4yYA5mLf/8iKTfR
T+EwQe94cTDKQO5yCCNphm2oPRq9ZtMHEcU1CWjtf2coZjK9TIpzfGrnj+Ww201dzpFlaoz+oFKd
2ZFwc2suqjneeoHzXLRo01IMsRa7Xj+lYzR23KOsUSelh30V66RBWljO5fQSzPCtVdeFWceANL94
sPPHChQI3MxjPerxKd1g8pt2XJjtr+//Tm+MArOB+xQIMs7ny4uO4adG93/ZO4/lurEoy/5KR81R
AW8GPQGepydFI04QlIM3F/ZefH0vZFV3JJ8YYqjGnZPMUEoCYa7bZ5+9aBd2wpR475uiK5oDfhv6
m/8Hl+E+IFjjU0Exf38z1LNyamx8DhJZ41inpnWJdK8f/v4q7ErYlGBjM/Rzf1nrkuhOpZEhNfTT
nQxMtUlEYH4ycNeJ52z2NJF/bDweHEHRBN/fC+W8xhlKzQEMg8MLU9uv2BhvjQwwtoaU8udb+uCT
YxZajYYcdalQno2jfBmBgFhcjPXFejEA7+wCPQUjmZp/r2ytlVZ0b04aNtaL9Wjwr1VB2poPoceF
WQnJ9BKyqr+jo2ja/fmGPnh6Fl45Dmjs5daR9P4qTm8kTb5wlvFL3Tv4WjceSa2yHwQ9owBJZ/MT
sfQ8bodxiraO+r9+edyffraOyKD34M9ypNDbmiRbD9jps2PYA3RJN79bWmP5kQH0eaDi1wDdTcbp
MPPz7f/+tq11fPFdYn48P5oulgtSkh1eKLJ2OQj8qluMwebTQMNspEgz/2QofPSYmTkIhmE4/O4l
qRgjMXhTSCXQW44dRfhdMKfp47DEIFYDR7v78/198J1SEaFiu+YaYb46m4S7SSKG/6MTa/2482lP
3hhT4m6R2l7+B1dCPcMCSYw7ovT7DyjLbT32SslOWU9NenMNJwryqb4ox2n+a+mCRBsMsaR6mv/M
w+8vlQSNZiQ2Y5qIhdveqr0n2gKWK9eXn1VpVmXibE5h4VoNDc6aHXQ+2ZNMH+S0Sbi466fillXh
wfc0taH9mCINbVjVZqJt+UBXh/fJBPPBAoDEhcZlofLjzTgb9d0gZ5oXmDMnWJ+PrEVxCHZu+eTz
+OBzJOaVJSvAdUSp5mzUI2kEvmYxt/geXgiS1F8ottM0ZqQ/YQ79/QSNfsFkiYDgY1o90zAE6Tn6
ZDJnukneshYERHulRRKpXJ+3LWrKJ5/JR4+QSstaSaTkRTnv/WdSLou2HukcrPZC3peJV+7nMf1s
RH90FW+1qjDTo6adL25stkr6IvnucV88Uvket3P+6dHgw4uYOiUY9ohMlmc7nGrt4hAxx9CGIv2V
247OdYcnePv3QxjVH3WVuyGg6+ybqxuLtEzhw3LgMLuHT26fpMB30Bi59j/4vNFCMGgz965rzvt3
k9qDy96MDf0CoYeTsgzo8dOcT+Ti9Qc+H77s4tF2qMahsZ6t0t0Kq1hGvgAC+bJD0sFg8Huv2U3W
shxp9aRrTWsvOx1Gt2rcTxWSD67O7o3tAesW88fZPSYZeM9RnxjCVaE/lW2fvAEUMW/qwIr/+giB
w30NJF2nehJZzt6cno9JBj+S7eIETZr8lekB3lG5lxB5Plkxf58SuRTld7gnRK5yb+/f3CzMlIaq
BcVam+BBkwRZQ54QzhuoIm8IydbY+GTSrCXD3Z8/zw+uvPrAGGcshDzTs/HciWVxNb+3wJ06MS3O
Tv5QNI7/yBnUJ1+jsTJahb1ssyiTKs6fr/37OsqBkA0YZRoMp9SI3t91UJfYhjhdhENmZtF6MDuQ
Xgfll/ieTy71+1jHM85mxOJESBz+Pw6Xf+33YproncZG0vK00bst6nk4xgPEpj/f0AdXWYMOacPw
/+EhrA/7X1dBZMWYXnJDtkqCyFGORj+Q8Znp4MOrUMVcNwVrM8bZEPChgTAxsx03wVQfwH4vISQg
/a/nLaxw/ENWMwGOLGPv78Vxm8oCx2jheFv0LehWsLWK4JO+t5fjnx/buiC+n1G4FEZyyjXeKkic
zShAnedqRifHKuTUb+VYo0Kmw/gGplPdkJRS7qbUNP56IeOiFCVZzCjUMDm/v7848YIy6SQiZxIn
r1ItdMnSI/3tz7f2wbtaA6SRE1fbHZvy91chxMsmt2Xhi+AYvesXZW8oCqnN/+QqTMkcnzjznV+l
bdxCyweu0tV5vOW1YWGoyuWTq3wwXFd3IkeztbJKbeb9vWAP1MAFmVZI2WQhWQAOMhQIuvx9a/5k
6v1AtWM25CDosaVhhx2czb0zVTOlEMpCIAeiBlym11vNK8Y+REYwjpIV4Gs22+RJ0UG4mWez+sFR
NQhCIe1uX2ppuXU7Z77H1GhuZkfZfy0Tr7M1AUuYAZg5z9s8QC4qW7JfDq15JH+t8XR+kuyzWev3
nSRXYTwg+FAu5WG+f+IJrMUsKBiD5A+4z5bn1SfCzwggK/W0ilggs09e8QefK7m0CKXrRVkWzl6x
8ocgaQWvuCXi4Ip09WVHZIj6pKDy0VXYDK2CAqc2iAjvb8vUhmGEMG+FhVdZj/wYL2M8fjbyPtCi
14mYfhFq22hY5xm7UEeJFBrWKkbT2le07bpHd6nbh74j3YlIlKR+roqijbqqbq5I2Sh/LEU6Es0E
bPrK8dLqk1nug+GD0rA6xdCekHjPVlrV+U5BXi8vk8PlvV152b5xxfBgD4v5yaL+waVoPUK7W6cD
SBBnr9EuvUTvTLwdOd3hNxUJbJfkTkInW+Luk4Hw0aWQobCi4BLkSHV2Kavx6v8qweG0Fd9IZur3
Ko/FZppK8FF/nuY+GA7Ouk9HDGRThszx/rsZgefGGGFQN0gsOIhF5teggwMQmi60e5V9VqD94Dul
ZorQypy3HgvP3lhgcwLxjcpGlY+dLbE12cElD+aTue78CfLMsJ1TLiXAl22QdXZX+J7FAGuTkh+R
HQcx0Mmv+0n2JS/hu//5AZ7fEC2NWJtXNw7Zsbp5/gm6irJfX5QUvKnaRVqh51vZD+0nr8n46DJI
wWu8vrF29J5N3sSDLKQocRm/SEKncvYFYRxWVm4WCTKm87ZLADeDJr4Qg/MusOPH1cSMm3yz0oj+
fMu/P120UZZ4VHmHcXWuoJilmhbdo3jr1ODZcHybLPODv28Ca/jrp4sYxIdp8i4RhfzzF+nWQ1Fl
ODJIashPgZv2F8CyPyvl//5w8RuxpXDtfyrs9tmOwipLUWUM/VD0rnw1HNU/C7t++fNT++AifJKE
rflsyKDinF1EkTjRjisvrwo8umALs8e+n/3ttgWpDmwxRRpO3whP7tny5rbzUMuZB1ZYvtgCYVQX
Tk362Cf3Yp/PG+t1MCHA88BtwRFnvdt/bcvx3FczRW0rdDE7f29wNL5OlVeCu2tITFtMr/01tIF8
LNo4eLNmwuOsrMmpi805kaop9rUpjI2q7iAReeqWCc8RB30uvVM5Sd37UlSqLchBbb2OvJtKOyZL
0yYHL2uH29GYPEmIIPWgI3vg+rKu84ryvJys76ostGWbkSF6qGFtGxttUdYY1QyVHnFMN/stvEgP
Sq05i8vUmcGgCTcdvlpdzD4PuP2YHNp5otmMNcQ/lB3k5X4MiDuYpiq3I2m6mbOr9bIA7FL6SiUH
P9Z0N2rYlCY3MhiL61J56mmyjWaMhjXRi/iMlWxY1Lm5A1WxkKpNe0V31O2SwD7ZVNVzM4xEpqkM
mHvgLtlV1Qnri+4PxlsLrrQnE0NIMi9Lo6r2kq1LvPUd0prYEBSvxMEJ2C+ptI1dF0gjuBJ5zLyX
ZmaTH3NgymbUsbMjs9HP7XZn+RL6dWGbRMZqRguceyCLxN+0NONMexO7VfKYilkCb3db+pWSYCov
KvJr8w2kPWL9YjE2OWE3WtdGrivmt1ZvjSeLfpgpKtI4AEtb18EX25Fuf0zJEPyeEp/JBjqQoxkx
vXV3TloWt/bUkXzZx7J6YduSFVCouyaOVOcQWTgUrSdonexmnXDLUlyZmmU/QRXvm1A6bvGk8998
58PkHnqtIDgokL4YdyRxTd1mCmKm/xxXM3Gj1VKwMViwYYek9809iX4tGSSZMN1vcV6bT1Ocdc0h
GWt+B9kmRLoKzxE/6qRL4yucVUtBN75mfUn0Qpdbs8rjZ0+oKT549FLde9Po367k22OuxuCYpXZH
7ihZCHDa4engxX5VgEmfkPB7yPKuR8etZg30jseLlVMCIiBMRFY+kQeELa2S+x5l44dOLCqdONUs
+dh9P9OYBDvt29pN9AIIDsZoPhKBH/k4PmQUkCFy3znT0m5Ey44TvrEQ1Qn1LFEh1GzkMU6/ADJV
MnlPU9/kRrjw579PkyyrPWlX8rIO/K4PScbID4R/lMSxmTaZ2KQfGQFseCF/DLL0vs0Dzp5tLvW4
21ltnj5LxIZ6E89uc+titPE3pd509N4a0o9riLKtTSdW3o7plnLFctn5WSVvsFG4b2kHxnMzB7UD
Ub5wh2HbDC4GB1vUvnuZm34+3zh9Z1lfnNJYyLfzVcJgEIQBRrVN7+emdIOZ2EW38Oo7bBL913Qt
Ue1pnchM/DjOFH/NCW+urrIlnado0rripbN9H1qfFCuzWWTqmeYiSPVhXUDHehULoE4jyGRzSWRh
MR9anIeEDFHL+tqlS9rwcaiS+QGmsBEVTpvCXgaL9zICkLtPyKeVYcCzONZWTkYgeUB+dmrJvl02
g5F4LplipT2Hus32GbtOKdl80V8yb/wuyfzQrLvBA2g7xdOlk+qVccizsb5sRAfndhpyXh5J0a9V
5eoPzP/9aztUVEt8SziEwEztal9q26/tBFR7B+xlpeamhKBwrOqKLkqCebjJVU7ultR7cqaxjvI/
HRo7ntKsSG4n5WZkAw/mMoYJJeoS3XvNp9TmzvlVBs0usb3yzcjs5BZKr2PCwNAJXY1lyTNJQK4G
oeJ4UEZtnNpyIxa/AeUcSBCogDOsm6ECFbsZyoWGsECZNe1WmQrmzYDZNyH3uS8VMMOBrOcjumhJ
YvMS1POKWJ/uEmMsaDohr81+EvakfKIdB+M1NmzjtRuZCk6j4UjrzXVrjsLHKYbYvm/9IL5SjN85
muvO/KqRQVkz/2emF+H4LJxtr5ziFj2Nb1NYXZ/toGe5PGzDB50sgrK/y7w07zFZFKO/N3tON0Q/
BkGxJWFNXXcgpwgym9iOEpWqC7kVsravtSxuv2SLRxArRjjPObnpOP3EwrWISM+s+aFQErfGM6Rs
kR4FQeyPFX3GbQe2SreqXyrpWuIuU2c5FcU0L2EdxLRrrIUmc8vQ6Mdo5Dxfh60BOoYoQx2i9mQZ
xcmivU9Gojb9ozNohELVdL6/zguzAIlxyv+mpTj3uT9J954dm0NIiqopdz1i98IsY+PszZpJvWlB
kz4SpTqQFQ6pndhoBhRaeFlmHblqbc4HXEGh32I99u6XjKq5B7822WDJj0+WphfQp3SyQaFC5yrY
Oq7bfsvmkeRcHy8OdAtbcPZYqjE7ZoO/hkyIqkectdMJaZbIsZSY2KAiEljGxV7MRXY3GNm8bFnC
OpoefeUcpkAED75eQAXplStpDaf+5GyMhCljazPl3bUyI9QkLcaW7N/G0hj7gUeaNYks2gWxz5NG
GJYYCVHK0+BuiSd6KPVCiOuxlN31OHiw5+10ibc6PvggEk3v3vKhLzKqaxb474aVpjFhfn4x0WeK
y++ql/CqbpbYmOUSDmPs/bJLR9N2o2x9Hby9b+bbnhYT+1UCRy/3fNbecKOPdsbcYfCVXpHQlpu4
4N3Uvc/snrkvc91R7dKMrKqX3iykIspTG8WesJOBUdgvTn6lAa037oNgdsw9KITUPHLkacZjSqcn
6dZpNju7OO+TOdKCcn7r2mEeb1Q+WvcwEuJYQYBKbf9ACuJkbGMv5lPlROzUX0cSAX/9eRP52zEC
eKOHJIJnj3/91hZlkWbGdK7oY1Bzs03NikB5OyluPHdObv98qfV09G81lN3qWlxZDy1rq/jK+v33
blWzDHwj1kKCJy5T1iXX3bidxbduD4GErxKPpyzpzSNJ6su278d6++frf3irmBZWKiA+yHMPwVzo
aZFWPceYjPAAMTjWo4gtSdJ7Jz4pe/x2zOBWqcZzpCf9xmdD+/5W04LAbuVjS25iCsCaYSuyMQf5
lxIFD9RHbdJp/qG8gtnt/VU0V69jb2blMvum2OYeu69xhL3QDvpnKRofvDvsnKtegI2JasOZGrLo
frkMC/Zd8BF6aFYW5lgny1Top651zUSW7fKlTa/G3GtPwCb8739+dx890H+KOVgeSGU5v77INa9m
C4el3I/FXqmYyECHMuqfr/LRF0LbC6oFrUNYkM7O9+1YLZykZny9XdNubakR1OuxsVBzHPz1F4I4
TzGDCgRWqt+OiN1gj0VX+1g7siDfLlQFrtze8X/++YZ+f2zrVehrYGVDXTrvwDc8gx0MihPBK/iq
zcmnrVnmwyeP7XddhKgcHQYsrhiacBHR33+IWebjPki4jNaX8w3nb2+bOytEAuQLqfJ961/LXpJT
pCZ57VaGtm1UUcDrwmxy9PtpQmgmXdLTgvqTYsg6BN7POVTyXcQnttirHfRsiFRK9HbDBhrIiKu/
JZOj7chQt3djzBbdp0eN8M0x/cwI8tFjN7AHrVYhlFr77PwfB2psWFLXmY5I176CUzPL1PpkPvvw
KvTcUZKj1k9q1PunLotxHpg5gdXXFYCWan7WdflZweJ3iYHe1DUoD7UVVfuf9IV/SQwsaJmfuKwP
+PcD8pyN8YV8UD00+sK7aypD/tdN/f8O+P9ABP3X4N28DW//6ycn9UFdv1U///d/vL5V37K3f2ev
/PMH/htvb/0nrRr4fRHZycPDcvd/W+BN8z+pZdI6wS/bvJ51iP93+Irm/+dawkGGXX8DetSaofP/
0lfoj6ckiayHcZR0KDpnzrre/9QFT0zm+xWCnEO6iylL4CdgGsAceLZCDK3SRo1JLeyKeAg2KR3H
2SkwK0EAZ5/V0JlS34HQYHRu8qvvDPkswHQENNJkRjJrG+KH5x/SytWwz/06Eaeg4nM2omHK/J9O
zaYMX1WVVOl1meKQiDTXa5qnLIh9xIUiCeRxATNgvJqgGcpbEm8JrjXAooJxJimb/WRh0Qql1Rxd
4phgyaskA1S4sUVBHEs1zi92W9dqB0pDYZlMSrq1QlWhgEWdmRvdFOKTt9xN0gZ6d2GWlWtvWmPu
oblU6FziLq76GlUYOp1WbXUBiGk7Ns3oHjwCPou9u+hOaFgieW0WE/wQeTpX2TClXxZOQhepo/cP
slvJKG0mX0RfticV1D4/WD8+dD0MgyxuvtptRRj2WP8oPTJ82WTOFzMPl70bq/6oeeLN03nE1KaW
YxxU5QFNo9s7ssmvdH280TIbIcCkf86rqjYySNTYFghWiHTzeNETdLvJdOurGrIpIsXKv6ir3rs1
Kz3e4tf7VrvluIl1MR5q4nG2KrWe1w08EfMuSQS2Xv9KpTOcYtFa+6Kb9KgNZmtDfgCRwUwxmJO9
4cWp/JiOBbw8eRPPQkSlPbTWFDpgkIaboXQLs47yoRWcdjQfVOajdDlF7wry0DkLdy2ixp3WL0tA
JIdf9BdB0fNHQtRH00nCDgAS2fjcPK24kTlYdT5GVpdMN/mUQePKEzJ7XHM+dEUlymtHNbegl2Kc
Pu4INah2OZwT5EKFCUWVKFZorg4QCZK73UeTszQaA/gfDlChn+sTZ9FOi4iOVCl5fJSOKxqU4k5s
62ASA3QJmz9h1/akbf1u8gOIBmbp7lwtGK/6XJs2awLj3WLXtRepyRfWQ5p2ph+Ozjh9nbrYtw9W
O2TxaclJ273qExqAT7zwwrs0kIBSPdXto2bFY3FyWj1tOR92r33JJ9O4tePtEiXnZF9y0GkPuB3a
Q+mDQ1o6EXZpO/xcnME5FuyXnwp7Ac7UKuO2dqw4HFV9oHrUtlFQG9VF5WugLfTO6zdOY9UCMkmm
dmNC3ZrsI1nD4GHHmJGsQMt/VMp4b8xevkTa5IGznQlahTMuCzc4+rFqzVs3bQk1zgzO0YyD5dKe
knvLbK/FuJR7yF4/rb41o4mGNfAdwnrW+Oual95fRHPR9gWME83Qi5PGNrD+lgiS48nmoRN94ym7
dDeyQMi6KD23J72WhAMZxoMz59+nsiiCSB+9a61ptCKCvOIQZ00fRR3Z9ZSKiM38K6JMmm0a5ZHz
ZB5JKW4vmaAM+rqXnnea+sINojYRWX80HN15tmV1srnPejcXo/5tUrXljuE8dUiFg7LkD+aC1gs7
zn7+xh86RYR+ST/TLqkk8Bl64+dqqy3WBBE8yEjoQ58EWwZarfs2lWiiYWzVmthOU5ybhK2toRyc
cMB6sGLEwUETU0rMT6eRntCO7CcpGl8OtWHcMXjl1lFVc8WGbNy3SZbvoRctX5XdqWw/0CEaeRNM
K91Kfth5GUSjNY5RTzTQkXCkCgjjvDwqvbzRGhTJzGr7vVkYy06N5U9qAuqiYdLfmbHmXfj5YF0M
HFtPtsi07/6YOUycCRkbveMK/WjYoxK7zlhsa+eJ3tl5wfizSIpgYxSZehVD/dxrk7PL6J8+EY7U
7EQfeBccwkMoCtx34QzUD5wfoDqyq2ko/XCZawHRb7afZ70bwOxkC5iNtNvO5H2jqzQyqUPLnopL
jLMoQ/HYH8pa/xlkTXrPfBtf4vFoIxFLowkTBVmjo0V4j03XPTpVM5Cy7y6vpBs0O033lldYtFT6
8pi+UgJLyiMHzeLO7+z6lMvqhlPvLymqYgg9P4b34cfNZTWI5QS4bNg1sWMS9OSPL2QTzHtmWv+Y
FVNy8qc2frRkmWwdpkERitSej4bq55uMJabbtrOhrKg2nbdicoKvlqrJcTCz+XYSeX6nbLG3/bja
eYawyIrOiJvWhXbZakURtikioDW7PMQp0nt+Es+FrTnQr1p6dCb1X2pKOgSmCnKCt/bi/IKTdo8y
Zh/zVp/2XR5fpmrajPHEs2iaQ9Oab60xRobb32rV6FJ5VLtK1PoDXeCQ6vK7SoqLxLciz+vlbgnU
fGHS4bnL2xbhxxoOeTeKnaPgmNUlhQ2dGs5gAvsceW27zlb3IDNImy7cTWcLEtF170jySr/l+dtP
gT3zV80D8fizHezTzEuuZOzrO1Z9Zou0hHkAAiWCdJB8s41xPC3LAsOFk8YmpZ5wZZTGwWsQOKpg
zsLSUd+TKZnvEMaOXZZ+6Xp2ubVm3jiUuFTbzF+QW2DiwG+b/4E17mNr/NVMDZkSbRj3OsqX9dp3
3SbJ01NP+gUuCxnmkszQJX1OxLyZRv0m64yTZ+Ys0q6/s7IsuYLuB3Kvy+9TT1wG+XxK/SUHaJUY
ZJs2T+bsHFK3iZxes5fQETlYkeIiF4E6UlpGTs/IyNnDNXrMs9YI/UZVO7SdW3f2uRe5CxpL3zjK
ZeXtuq8usYn8TJNLGr2agfYpJ91mblowL9n6fVrEwZdiZTUtU6ZeSk0kT76oMw3FqVco8G1iUnWY
cmhTrfQ6axe02ZAewXZrJJ2VqVVGXe+Wb6a13AB2ABIHOGsDM8HieEXmKIYYhiHZe+l3c05KFFaj
0Ycro7CAN45ja4YTld8orVSxy3DWM1kX+gUyX/Xsz77aBPoSE8uGOEkYF+Upd88IQkRDSj4iiHPk
zMfqpgdDCMzGbseTGTTL125l/DjQuyBeZT35PU2g3Wk1s0vYG0iwSE555e5RV+Qbfiy/0qiycHjd
LLlBSFmuaghg1Kusq8QyJ++ZJggUfGOY8nqbTX1yq4Mlull60wULg5w+QnUgxwaCB7AeJYh8gUeS
H+fA5pdxrTTH3jKW2yBX9nWbCqJzC6vYLrIQ0ZQU8AVHXrpZUeBJaleB8ELlHeZMv2mTQb8yUzJU
y4r8wtmexqeG3fTdrIq7rjW1myKBR0NuAQIuu/39ZLYUmyenu1LOeI/L9iuABT4MtuCR3RQ3bAHl
pT0Kv8QzQASQLId6R0rGQ9LnfNCD0UZ+3j3pruw2NAJcmvqS7qWdVlv8Kfqmnj3Kq7Gph5ZXX8+9
Pt8kDOioafQDcjpPP15+Jq5GbrGRnlJvSraplx1Upx17+pLeHD8XGAWLYEvn/nCUjVAb2rpHnQPy
XH/htU5fq3TsL7Uk+E63nNhNoi0O9CA+t1rfXXMEso603zYUm+oHQ+dD9ajzptuCgNut3TC7wmgZ
yixc7KzaglhNL32H9SSanJaCGtXp206Uy8NMORGJ3gLJZ/okEyhn7xDSc5ws1hIcAepLJdP62Yjb
eD+7XhXZudFuJiAbO5krh8hzjcU1GH7Mo3WXNbJ9qfSijGhcfLUGw4/cGa5sHGvtllJi8p3GkOCy
IQX7xUFtSJOGvZ8rmpdsWfQoqRP/fpH1g57V1cuQjT80qR9LP0+JecnVV53+LXA52aFMKvtbU/SE
1WnteD+MsA3rLk6+tYPnfWssZ7zpUtt+DIoOGI4Rezk7ldh5qGeGWOI2A5TLpbwgnhALkz0F4y9H
aWrnaNW0Lwy932uDx5pm9treNYX3qsjrvSnFXK9gIIIRm0xoW8suv8Dn5VxVNvJBn+YjUE1zr7e2
8b3U/SnChKd9tUtJmFchUqQe0AuFHPObqdWDqCfV/YaSvf4VbLu5o0G/25h+/TxZhATjQJ/Y9jd7
8G4eJdlEbfPS7Y6jHYxR65Gqm8VLHGGjXk50njX7BXPiHuAmra/6aNJMX8IRvJCxATZnGKu7YByo
6Pkjmdpr5c5t9OW2wOMYKnvMTlqmFY+Y46YoS1xnz0C9T9uiPwEOQvRr47sUE/cGgoqxAZoF8dJL
nQvJRn7TYBSdMk0cdQ/ldczbl6zTjbuha75YeiUupJVcJZULeAZ5KcT1pB2swS9uGg1YcNu1ckXJ
BW9EMDDe/PGrb8v0tjIS96IlSejB6K300mbpQIy3AE1lSbdtYvUYN8EJjN98yMFv4AEN2ONrehDm
FJE2bg0pXJZdnVJJCsDO1bH6Mk15am+L0ejhd9XK3hk2Bz7cGM2PvEY1Zmub3TaVSO85pnO6jL2g
v3YL8T0vpBmNudWOoeOnyYVotOASBop+AmZKJGYwVmGw2Jw5lAZTi6bz22xS04XmzNnlaIj7CaNW
NMyIfdA5kQG0yrkuRJlc+XlDJhSHLNZHI41iqk+hsrLgIFTP04CKtMnMoSdco3Xu63X/k82yCW2z
/a6vPE5LAL8qcFWLGHNpSMXbO84za6rZCn1ndf1TLgXl9jThHDrMLWfvtjmo0obSVGcS/7q0f4qk
fiHxwnxcUkpYtbDHsDCU/Mb7ck7AfdaDcvYCmE6+8Dkf4SjRdbiUKVHHtruH2k4wZAB1kfjWlcqJ
UNBt8kCR7yC1GIBqF+gZ1gNsEk4qy21A/+fJLvDeZBaIZt3NL5PJ9/exs1ob9HvTzJMo17Xsekz9
xyabNgau32Mb+FeWmmDjCjo15gLVnR3gXRA7QWSMU7xdRPaGTlKx6pfD3lWFfWFM6WGs8yXMxXLE
/YkliNI5hoK+v5n04EkrMzOipufdKLaxF6BEsbsYi1/O5feUFPlD6iBG0/niHkzEgtfYW+Yoo4C1
kdWy11Rw0Y5d+6C5efZtWlfnwZJb8DfFQ5+oy9KF+xUbWrFWqKsvwiu+IBz1T7h35puRdQA2zmT9
4HzwRvHxujHq7zU5JG+z7LvLku7NMrTyWT80SetGhk6vpaZBT8ST7QMmbrcaZKXnVO+yPQ1D7ltu
uM6LnG19Dy77sqT9LWKSscsQa3rC3t7qDvMwGQcO4a9WY4wwCIYX15Y/+ERihoXV3LS9qe1lPOuX
Wd1ckoCUbBuryXe0B9u/7Niev7iIOiHtiX40BrRWNNSEcW3EPdp9IQ+DZn2fKpxB1Gz7bGMKqGO1
MVWPciqI/53S7jbv2+HIkc3dsPBqm3YEqda2hKLZFCFPJSrKVgsUlXinJMCtcoxIJ2N449jYdRZb
4fIJDPEoJqQRTVJAK+t5uaO3uTwBv+QErP9aKK3tsJgmu0ZnPOAi0voH6mg/8CB1oa8oNPS13l3V
WsVa6RP4Lhs4ap3mSHhSVr9vdNFtfPT5C5K19T0dktdYOC5n5T2zPWJTblf9ddu01XEoO/uSJNQG
8FWpAP8NsfdaZxyAgzb9JRVreel7YtNPbn055JIe2TigrZqbi/xWbYm9fSrTmFzVbiFKqlryMBgD
j0XXAkVIWsRbORjyuscLcnAamkzoA3kZF7HsLDV6l9mSV1zatH9qCZGJeqXZd+UogIyCrqPePFRX
IApBjXL8PaG/mg9ZrQMEg+qDpLCe66xlltHocyYUrdbtRebba4i5Qf1B97b0/d6JFrpo0+lmiMhf
HRQV2KOoau1oDIGBi8v8hQLlc4TIH6gBw7SfqYzpIOBxRdTybio6Y4O6+QtQfHBB2pN7qExvOJhG
rrPxF8kWcOGta+YeSotJHD1mNtbAvjrN7J+uA38wqY/2OSQgF7njOCM0bmwUzUifBxExfsAIynq8
w3BDRFYV1Mh1kBE6UlY2pfTZHcVzEG8WS3mbCVdM5DnlIws01liN2mod422xY3DmgVvrUZdqr6x4
2tZsZ/2CQk5zTMzZ2oEhulF1dWwhQl/A42n3wMTwQtC4G1nMD5ztB1jRyoZLRgEoO+QSZYnkK2Nv
iZ6gD7M1tkMseuDv/WOTyCeVoCwiL5qvSdl9Kxv3xqyIa6oWZ6aHOujXb6s/mkY27v8Pe+fRJDdz
den/8u2hgDeL2RSAst3V3nGDaDoACe8SCfz6eYqvYkZsMsjRfjZaSCGiGibz5r3nPIcm+I1aez0q
XPsbnLAiHIlsj+feLbathnWMREOFNG7ujmYy5lcJk9i4rQUeqFLQeU3lDuAJWVWkNoZyXOgg2tm7
AlJsHTmzj8nJXDIC02U3ZA34mKqQV+boqocOf7ezLaZiWm+TlE48cUyJXkeeNFNrM5gIU28GaxVX
OcIyGbrgkJewEN2Q0DcLZPbceRYeRXzi6WYJhKhf1YCmCqOzIje7dSv/dV6HpguJvy5fiDBHniJ5
3zZd3WrqMJkJ306fQr3fiEBxJvQzQ1eIm6xBslmSaca50p8XufWqliVv0EtOKfMiHlp9SI1vUOh8
7Y7x/awdEfKZpAMgw8FKxeVH826UOgdu0VnTGhlBMrXXKJJMsGpGF3BsDEYjO7UIWmTsGHAkIhZN
ctjBcpInMKcoro72zLe0IQOsUlfInyYL3nVi3qCJWr5LLFcAjaTe1RECbLqfOa3lWzr/wR6K+rJ3
6/SxWiexReBEmVZdJ5P3VBrJGg4lDbh0Lvt7Qt6OnW18Rj25ANkxxhhLJLof5X2Vo7E+8yLMT/Rv
xc7V1WJS1JXLizEspN8JWh2VhpqAFDHTvqSCInatfdLkxaCnNfLQtb6U5X4HU6qU4pls8X68MxEb
8D70CngloFQz1BNZ3+c0kEScyrqsHup+bk86DaGwGGhbDn1avSBDSglLntvpem5XxhJES5qaAeM6
KyRs7FWL2TqbZyXlS9lUj1XnJe/IU+z7Kdec+9ZYSMLOlitlUiK6nVu/jbagthidB6JrORawSGYs
Sma166a2vsXy0B4KEmFpd9Iyf16HxDtYre9sO5H3r+aaLd8tQiZ3npmTRW61bh06TfJainGJ01Fl
G/ydxoEGgHOYjUR8R7yjLaBvlQ8d3mkG49pXfTtsHLTLX5HYmiwha+ss75W7VOa+ymVpxpTiaNws
UirTHS99IJ7zfCA6lJBfNSC7rAxEh3hteuukTOHksesYSUfie9dzgDAZ/HBEdhuauDXjcZSJkvl3
kLMgbGqFInJboF0WmwZ5Uv1Y2E5PPDvxjeyqS7wU1aTIL+mWde32aVbVA2VR6s3zlY8AllEQwR4m
z2ZLojtaHTAJ8TqtLyprbmlNH9NFJ4YxszzSapt+b6x0aitdXFgmwFKytoblPy/6kRlFzsQz96k6
nXreubXrbK2UNjaGKxLo5mINp9S/DqQuzsw7NjPHlTe4nDel59jkhatqZyL13QIXd/d6o7Sb3pka
ojMbFUrh68wRBCtJ6BqyOyRt65M7OlTmqdbX9tNaZd5rKsG9dRihYmO15k9Z52dHRYsUzVtGVxZ3
EF3eakUIOAX+3u9Uepwyq5q2czv2Lc+Hye1mMtnt2ywttKjklQmL3raq2Mt0CMNmrRuEmhf3nh98
WtPEeGAwcFUZxmFe0MhvHZXN39e+VzuDAT5fRFmElOB1LAn1JERqHBDu5Qv5LaDcbqTDp7tZfc3e
tHSqtp4cLfrx9pLTw6fl87IOgYPiS6ONqyhv39xu+DY09JjLfnSvWgudOW+TiKhSUhqGZnM9qnX8
LFv/ZsRCGSFYH7dU6MFB6Eod/TxDtEyg2h1O3jN0QW3Xj8vOl/m5K4Z937rBidCQqWc/Et1N4Mv0
2mY6AAYrmMO+CHpjQ+6gETZyYOwzLvlGY4t+1LzkzLSDTZHD9F3n8VbqNAHvLVtcu12+latzzBnn
9QiASI7P6rdOazqaz96709Kntm2mTAjr03tjydw9XYDsrvREEwfSNneuIj3azPjRJCjHixkUn9tV
HIZAvtct2cpLQIcSE/wM1IxNOr2rWl19Yb2tXmRPQgVvPXFh+nJDOIETpd6FtqLRIYh6dFzTBpfM
vJ/a3nmw3MA2NnpSiYNJtvTeEqTpLWthPtKV/Ta76RN6U8ZffHdXTrVAE0/nNVr8lTDmKji7iZfe
pi3PcENEMbGwztQfZFb5hw6DzbEf2LTLblwJTK2WTTNa2hnJZx8ZRludlNbNMWHnfMS18rWH0m+6
BymL+7yiiE0aW259ZpswiQuMAa25HtLS6TeGVyHWnbyXWlj6Rl8uaevzXF1XmskhMMH7aNrD55Sk
3tiY0rN3uam9cfHcZL2ICDtdopxqrq201x4r7h6GNOWbaJ6JVhrCwjcEp+T5fRbGGvoalXu0ZMIn
f3VgzklG83U6ElAPJ+RL7ZEmSVWsP9Y+e4FVyGsXvFe8GtV6sNJkyx9IO9oVP1pl51ov6B3XS+yq
Wfvk2TU6Rhato5JOFRnTWtVRR6jDo7TZxU7FLGV/XgbKJCxEQ+KeKrr9yae+l1ix+gBq8qkYifOW
0rDZd60hTOY5VTtNWSd9bjl6BC3VbmfP7pHEMDN/YvABfoao69ndF6j4RmhnetZ9TpCNnMxxrcbH
H8KE/6/R+B8YWn/SaNy+1+/VTxqNH/+HfzQamuf9C5cjwjHURsEFf44Mav42jP/rf1D+/ouUEgSW
TAQt4EEXePO/VRrBvzA84eCCKogKDM0gEqV/izT495BmoOzAO4cz0AUZ+19oNH4QTP6vForIQcxI
6Kf5DzzblMMfRIkMhBn0oBeKseJxWCQ+8sH0lnkPKKHj+KHMM33A8SAhIlhhUpvBfdC67jULhbi6
qIgjcyJQUoy6jJnHOLtxTLthUykyxoMp13eIZLuIPprP/EfVh/+40bf//Mz/zFn4oWb68OuBluOm
MjEsXn7/z2onA1ZXECSBFZea699WWZKfgqBiI0N+kUdj7bwRWIKxYhEktXpFnR0XwfTZag1AF42d
O8hKsnor9Xy7Cm6CumhVUBkUx6Em2nl2p0+cBO4hxHSvABd02A118CkpPT0yBC2JyFQC1bFa1K6z
MiQbgU7reh352oLBjcc6a866rPI9s2V6V54mOUT45rZDfXGC26z2f74hH2IkL48TM94FM4Fe24VA
+EH+RShxlfrTQLb7zH+sIgie0PMvUePnatu2ybb0+jLyJtqemZTPmiqK42K0fxFmXq7y82OBs4hr
D/ERKU/kI/78WJyeI/VUFhYCh0o9lm0+MKiZupS+EmN5tv/itdNXU3Hal5//fAd+1vZdbgCvs++5
PuJnDIoW8qr/1BM3SBgKqfyRmGyafxocjA3ete+a5z/bJks1P+C/AyL+uCTWGZRWF8HURVL18yVl
myXTiIwl9mfMZsCEXquuvx/8+m8X+vW2ouWCroAK1bloiT8oUetWprWzumPMXJ6DzeqszS6BWLdF
iWJHDOIKziC+eRRSOH+RTH5grf3zR2Ll5hsDnun+ApMi135I23YaY4RczY5DZos6pi4if0i9uNT7
RxBsGOboNQycxurkvww0+PcP4O8HBclN+OUuDwD4ikT22JCc5FVPmnfVua/CKmmezKRhjsYWiuk/
e9r/Y47Lj2tehHW+AdiZuN6PX1NOraHX1JhM3AfnwJh2CN3Cb5/+/Mo6v3wtcJJYzAERYPhmDf75
/ZmUPQy1F/QxprIsWjBis2CNA54nOw//fKnfPEauBXFSv+jDkYl+EORdOgAFSouex2ifJiKqOsP5
pmW1CHNd56Aj+rjTl3IPJD+i3f7yl8v/+nXiSsWVwHZIJxbp4s9/KjAVAHoWlx8t8yudhCtseJ88
ffxkpdPeQLOAkzTZ5MqNROY96FrwCRLWEjqr2fLfOrsuDUDnEEAfFt7bn3/bb57CTz/tw8c1DlUm
k5Sf5jnB0ayD28AeP/No9n++zG9WaG6BB6nAxFdhsVT/fAtcrfKV4FSFek49eOOw8xsLWGtPQ3aa
4kETWxRc1z658BuzwCA4Xw7if/4N1BUflmd+AnsDImHKEvMXZbYYR9FMipfA75rYs9sgmtGZ/OUv
/VkkfPl4LlehrIAiZqI2/bAJ6I0oq1mXXEV4T+niPY7l+Fyz2/bqb5Fdv3ut+IBgW7I8XngTP99T
YZeB3nEcia217fdr6r3mzTJsaKHYO4mebZNDXv7LTfzdnwdVj8UBfSvq1g/PkbOi4SpxmS+302OK
44zZEtmztneUmfX1zw/sd58t0DvXQ67LleyPOtpOc1czWfo+LhdRRpVGre/4DVTNhd5B1gqsdOgz
N/PovzY4iPSuNf/yNH/73uIs4a+1cZeAlvr5Hk8zU75u7Pq4d+3rgOrilHdSbMdkjWjvf1t4LFeG
IUjNy5sddet9Lvu/Id9++yOgDbL+k5DEJvThQRdB2gAPq/sY+eorPsL7xTCvF2N8bI32mdLulr2L
cFXnu50hc1INZfv/yR/7Tb35IY35n3caZiSLFMUNFp4Pyyc282pKB+aucpBMoaV2FRQ6neJEYKB1
6u1gD7Es8mKLMkTbqGBMtE1mOVmkmRoOW/rG9XIZ33oCp7ZW7MHq6lHf1H9jefz6cgYg8RDnU9Dr
zDs/vJy6X3sY7XSDjct+yifLP4rAZzjGZGaVuC3/fFt+XTrZSi5pjsA2eEd/QSXNpjuR12XEgTPI
r0WRPzhWY31HDPGXl/AHS/XnwpKPnIthkHFMOEEf1hQhEqMgB0GPjc48aGX7ulqFHS71cKtSSto8
od+U9ku9ZTBzVKiUaF7r2IQrMhexIQJqt5qNAIcZ1YX3CfGV3I+05GgH08ocHYoJI8vuesnzscsK
762J4gVhciTpbYYefZd0rP9i2Pr4rIgYNDmA8ah+lMwfV+N5qjMX+c8aTxygYgct9J26oLz91U4Q
wNd/W5c/rv7/XA96JidPDpL65X//D/NGVuHC11uEyaRAotYUunM3pITF/Pmd+LgkX65CiKIPF4W3
kJr156swVzeqXK/W2ExWFFRt9nlV+afRbq8G4G0BDYi/XPDyD/7nq8EFLc6BsNsMDHa8jT9fEOI+
AwWjWGITBsNrS4x2nE3dO73lL0ZZ9JtK5jnycrv+y3UvXopfLkxNDHSD619SB36+sCP8UYy+r+Ky
Q5jKGDw2G+uRDhl5EfOA+km2GJ/Ek79+z1z/odbzG9evmU2ZX9emejUNk75OgHf9zw/g40fJ/eCg
wBrlofuFHkTf4T8fs6rTEQ95v8RBN/hRolL70CZw+oJ2aQ9/vtQHqxcBcuSEOBcWDEY4EhE+EtkK
XB5gs3PFGpgi/VvrFN5zG2G4RNPBKSFePVOP3NV4d+ZkuwzLEHLo1NCe2VteD4amc/75z7/pN6+D
j3X78nN86qyPTNWpsyGIJIWKxeCO24FaJGT+2MaOtyJLXF4vuEvSDtBu/Pm6v2zVWCHZJDkJAlPS
L4eGn+87PRvWcyXmeBmK76W7Yv8IPJQgUaDqPAabsF7NIPRPbmnReBBF75E3141f//wzXPuXt5JC
AUoVuVOg+n95JFPZMdeZNBnb5Wx9ddrkrZD5zayb0y7xxm/FPLmPktomRfsYpPc9Ov99CUSvIlL1
TvP7Q1F6/tUkocar3ks3tpdeJJuIvk+drfqtTUzqnaf12U27ahgG7NU4BPU6x41e1m9Ie5x9Y636
p7FFbpsgtdxN2YTSoq+7LZLNgVm1voEkU0UlwJpzM9e7rqut0Fy6Cp1cbR6ULT7X9NeO2C2s94Hx
//1YNfxIkhtQzjXb2jSfu9lS90u51ht/LuTedAfnDJRVMGIsmxsM6+sOH6oXw8CnHyz7MonSeVbX
ZdHZZwbVtCNcvfdPDLeKp8KDg7NrvdH6G9ruN28FT4LyiTMPLb9fFglt6bAQoHaJ0xpgRmo/cVM/
N177aRpQZefQY5112DMljvENffnLu/DLq8CufAEmc10cRPaHym3thG8XZS/RwE/OV3gtyZNpJPUe
0uWzA5Um/vPlzF9XHq5HiDcgD90zWfx//gIqxqkYgEsZt8BwnicDOW+Ve05UeXryBfU0Ical6oib
woVx787J/FJqlnjMyt47pV7jfpcCaEMllIZ5YGjhe5BiMoU9PheGC5fVrNAXda8vgYkVpcvD0eMf
Qp2n71om02d7mPLdn/+mX1cTmw/XhERFQwvH84ePGln4EvTzzNfUMzD22j6/7YPcv/FbxbvjZsnB
lyqNR8SG5l/WcQqBywP6eWtjX/HZvfgFOC4/Lq+ZwdQHNuIYJ5moQWAIiH6G41cHk4wy1DKt276R
WQzBRqbKO/REslUbt9Kqm8Sp6q/Kz/MXJMQjZ8k8P9SDo25XNGZ0kIrJPom2WV59N7MOZiu/l5My
ziLzhxOujvLszwYnpy6p0bLIzA/26CeV3Go5HikgLW9YSs66h4beNBv71PpNj0ulelqD6t2qSZTO
urE5WMNgvvRehXa0gY3TEq9xXaM8OJRJ7+0JK+luxxLkBxVLcE8ednuebXPwQ2BGVRW3lW0dYCL0
eyQn5mODwrOJpGYhc6v7PclK7Vs26iSWJ4y2gUR5G6tuO4kifhles6qZn+jbBHFhAyKKk6XJw7YT
sEsC1FRB3FoMMTdV1TdXOSapGwV1r9wkKPpPiZhXkCaDXN+1YtLeqbONx2G2nHdHdVMHp6Fg1zYY
xMUCifSbKgMRrd2s7goxlVvfSpDajVp+Uyb+cmfIBL1xqyX4oU2PPrkQRpThm37PzMmYwQ6hw0s3
2CEvkpWxsaKhq7tzn9JN3hZdnYTZItS106K5Az6TdgxEybQhXVsz3R05A9wLF/9GNY692MzEaL+t
ErLE0FUYbgxLC85GTtD6MKlkU/R5/cm3uuzkZNm4LZvUi4LUNTf+xVskXW/EPUReJiIzOspv1DIO
Vr0+nyHWOyim18yLaz+d4sVquuNSCLE38w77QCqnW6TzbrgUjEJXY8aZWSlxXGwTcZ7IZ2YIqwh9
XVjhAEHnLBZLxFlrXGeJrhHm1xRZNMrAbTbW4GtHo8ycb2pcECCgNoYBtXLixZg30ubaYSfy7dA1
ITWMMumsA9TJhh6SK5lVgN8tqN0tMDX4s3wQZngAY5BbWphi+0Pdk2AWqLocs0w+nXXYOsdMpD+4
Yuu9rplZH+YykPmGIfZyXL0lRUBD0bI6bXBVWEyIV5E/GKIwrjqnrXdj2+vPPbGEp9xtnbiZl2Q7
oP/F+JnX01H1RRd1tRs8FyKQW3yd3qd8crv9WtsKKQSKYyiBS/UCUoioUK1erhNNqtAEIIo2tArM
C0KhQ7/gxcbiT+AFUdRbtZHfC1O1R6iswfMiZRD3iaPue436YrOCqbzulzLZNhLsj0T61aJEP494
acOVfth14i4xcc7zsSkM79w0vR+q1DciNxjz3ZBX04i9sgGHZFuOdsQt0p0dV/QPfCZvE9aPyPXb
MtI4U+zG3vQOwVgER3A32n51RkDajuY95sXoxSpNgldlCHWvMnP90pYXoFc6+9uWRfO+oL98Pent
GNVl4Z+XqnSvPS+R1/20ep9NdoEvQa3x6Jhev7aYMHc/numMiiou1WCfE6BQnONAFZ0MwsUYXo9Y
fIYK+Vu05HK8RrPJtCq3bOPRYEJwv9T+uIf6HoR5rncnv02XG62o4sAa1C3kSHXfKCs/JWi8t5LG
/pbw1iXWTF+LyzlwQTQ5/qnjNHxkqP0+u+DlNmMiEB9qo7UvXefOrQY2o7YPYjN3xS3Koeq2Tgsk
ovQa8YmiBVpvxma1rufRE9ifjIZiURRET25cHHDVxpmsa2SActi45fx0Mfy5zbo+5Myrz57g/eUS
KFYS2W5cUaBK73uAXOGPXRAGFuMuiR6YAwm4uTlO2Gvf0B0YZ8bb7Zs59eKEpNzFPlfX4djNzcny
2nxX+XMQV3UF7CvvQcWGMzfitYGKhVFbyfrsNNO+HxN57MrhIgRMbyR4sm3dkuBs004850Xp32mi
nqJ6mbr7yffXTyv0pheYActdHWSYDxrtm7t6NmtPjuS1nYyztehVWAqJ1RfH162XDJlx0ABLLddt
jTdhagfIaKoWLXHVAvLZfpW1f08zpT2uVWFuXegq7M5MpZ6kJ1UeKz2YzaieUqn2dd2nd3lpq2Dr
jcEUcYdnhyOiURsRXVoB8sVqcfx0iyt3k5t626xQKdNAxrsqLDq5HlDht9sER/hdW7iyC31cR2Ev
+qdS6XOY9b1708xJ8w2DuXops0Dj0oOct9CckhdLs7Nuk2lNtp0H2bwKuuNe6ErNhbCjnGU7EDSV
beZsDE6jp39dp8aLJzkCX8NsbMmuK8IicbAIK/ESkOQGfNGD8lQSXRGyy8y3NMflJ6/QivdCr/LH
plXptsIeWYSBms1xa6qLLTzrtfWN6EQcu3YxIqjgn6/2Trqy3ugl7iSrvGM+2nxfa6sIDYcU2w33
a35ylbXctpqkK5Kila1tp0FXJVrraGSi26ZNPZ2Q+r2i0N+tlTfHiuPJ+xyY41k6lnpK4OIRyWho
2Rm9h4V+M//cetK7SUen/6q1ZGCg35TOk5pZU5jOLuq2NRRVTdH63hO2PQaXjaOf21YUh0BMJo3H
UT1yDsLA1RbliS21fJtW/CTIKbLNWA8VixkWziZ90At54rwzhJbSjDAY0lPZizvXAWaFLTu40hQf
q0x160DX0bdiN+GAszNGjTF3i9cFTTQ5onqJp8WYx4jgFv+TEmuVP3sD5tnczvQtmzTUtqm/FBe2
5AENFz1ZlgXHRZnHlLJ/X6GG5cjBmWfXr85tOWs1+mBn5ACTmR27nDVYLMG2RXIfgUbMEbgnvrqd
5wQn948qKJjSbCez1jkgU0JnjGG42xsqP/r8xmvKleGWhbREgu09V86ljunL4ORabrnRhbybjTQH
ZTCJkxrXk46jNxrdzn8UVNNOhd3Hmyip0UEacOjL/TSPFQso/EOOeeRzm2hxkiqeM2ZTk+ZBKlzM
7wnv1B6T6Lpp9cqJ/daLK21yt21W5RtAg/4maOZXl3iOfYkIc6Pmlgs6RfbMHSo+YzSpydbUve2F
GHPugo7q2g9woUsV+0B8b0a80Yfp0jTqu0y9uG6VH4cyZQXqk+VZ18vx1Hh8Kk3VxHOJ2sqAjx5N
6KFhCTZe6Cm/OIBaRjMpZGgNUK1wf+QtukHwZ498zGVYpOu5QBcaBnpbwCuzbjFD63z5hn3nJ4ai
l6j05qCWfCL8M6tvirldbs0Vjd6279vsDHmhOTkMDO96gXx4hQR1Xhdxw96GBZQ7QwW7UG9UPeXo
7AZDnOMrDlH3DHcOEiqYU5VzJYa8u5/xAV0BY/6C5HQ5lSUNrMidkN5jIQqucDZjDLH1HH5Gkxpx
ptkXYeLgx8DN+v0PS4MnO3XMZuXQD0unJ/6dk+TrOkqmbZeuvTG+p9X74uG21cdiRtieiuNULFRk
VpLtOru0qZOxNZuT47JitTzDNOliiK9n5dTGWbN5NwU1hnYBOSegQrfZgIIrIV2P//v8xXK1OlZO
tpyzxMJqTTF40OfCetKSBolynS73MjfygzUW+m06QXCSps4hBw+Q5uJ0mVUVMTBVLJ/GcuWtF8Vr
by9PLmJGVNCNuEcYi6yjq2xSNiVA1Y3e1M61ldbAb7PKw/DRaLz1Kwe3DcE73YkZSY5UalkQe/a5
zcczrWACQwO51jbIZAZFb0iLcA4CBxyftX5zhQtCoHKDgn8nTSR1eje6t0uSIS2z/b75JLwyfZBa
0R6wNSikl8nspxEtC3k3tJxzsSCs8xnh/3yWDSS/zsQVg7U8YZlqsLA+TqXQrkry1NjuV6KRRWNo
9IzoYaKviSYbJm0CaeVKr2x1P0CCRbBefddE59hbOlkWD13HLZfrnkb+0twOqFKWlqAi+OxXtKK0
YwrLdGvAuL3PS8StRmcEb1nlQoSXGtZ0dwbBetnzUS5SvpQ5N3XtFxbe0Wv8SJpUgja74EEb2vRG
B/xMib3m++FiFglG7L0Ki/BZVUFY40cHUKmrDY0Yfye0C/eQWdAyrksMdwmPbqD5STiMRRLPueXt
ZZaOMbj29svC6xXpqQcGzyeK3aFqZLY/gsDj/Llot06VDjvOCO3VDzHNaPc4CMltlHgaG/29UThp
3N43jgmkECZjmY/rp0Xnko2AkGDhb0SOUqkrvWiYnUuCj8oiXSTzu16k/bY0eTgN+jmUqrhclPG8
ttpXrxbpM9hAXE2jrm/XKa2+TFqFvEMvGrSvY30/l1N6HJwmu1o0ydpuO3qUtYu1cezZRNZcB8ZD
YKc5JiQib/DF8ZMGl0aPLK9APxjkWFk9ATiBTMKeQJwr6Zu72aKmG8dW23dtATrE9KajTvd6p5wg
OaL+LXepNraRUSd6lPrQE6kztY2Z1vNpYrHaqLbn/KINwTUN+tUMs7VHJ0LTde+Ah5IbKgZo0HWT
jOyvXTo+4rJ3UZw3xow/scq6GEvhrqclch3odGiRvh4Ndx53q9VT3qbWxF20GvsAyqDfpNbiYgS1
5IttFvOhbbXODJOh5P2tewcbu1+ftCpgv+vN6MK3cezsCP6y0Tcqo2BMSgC6m5b9dCP9nuqutjgI
iMd0zpNDgoMpqmlJ0IFYsCTn7pGoTjAefpAulx7ydEgsQ25rq8oR+tdorHSWpAB5PQYBxNMhN63Z
0RnATEXtHgsxF4m+8T1MbjTs2aPEYHhXfTGeJ8VxkW0nlIElv6RM6nHWJG+BOajzUro0oxDs3YJw
qUM6I6D83NIN8Y8Q44zgzB2HebsmAq6r1hzWFeulZmuvqkfO62bfwKagNbYvh7gZWfAoVjdWq0vK
B7ZbpMrtwZ4m8pCSbn2UF9+mlQFMGZWhHzBkxniZGvjIWAngzUfNnJI7gHOHLxaxfJt5GjavFb8V
OtWMUcUmAwWw61SBDl7QYDTtxgkT/+JDxAK69FYd4aApYh1o0rVhFQ5E5/bKqos8LmABYFE0lhhL
LqOTXF3XMC9YAcv7pADT4uRVwCs2Uu+qnenqTzyE9zEVz9yoZ5Ct+5lckkW5p3mquuuOHdmOJf6V
LsovenwUc1ZAibIuAZG1HpYH39bUrVWK4WiYFEEr/i+PlXLedFicfPyR5XLrr726wzKg2k0ra+0e
gChsjFSYZ58T/bccxkmoG/XLyowSjX4xzOGQ0jwhSVvFwJDSMMmTaSdUYH/he8Ige1n2F16WE8lD
oFZbmkVhytkSRPaIbs+9TUoXLI4hrRdpWI8+9pFwhpJ0dhD1bVB5veRobSMvWAr0XsZ6qrGRxy1P
cw8nxgjzwOJkFsiBSojUGKLuOc/nVvDJHNanckg5SnJqZxcVNFoW8ZXmBIr3IH8ylTYhxsSD7JXj
1ykRW1Y7XjmbwzXtTfPWMaUZ5yLQrzPP9u8sf/LPeWY0kYGPcI82rjqnmnEoOCWfL11v8NrzVLI/
lPlzQq4W23fhnMdsNK/LNi3Petejl+zSrT5br35qpKFFHEScGKZz7aq+4uNCSOw6wn71DKX2xjSE
kkH5WVIaICwc1edg1tr7RiimBpDm42TFIkSbmfmBa9Etc5TXbt2pG/a2aVZnDRD69ZiVwWev6Q0T
YWUT6MAyMLZwoF8mgMVdrbFTZLqbP400ecAn+EAGvjirxwZVGm6LVnqyrLPUbQriNE2jVp+yd4+e
yAkGsLjzeAandO5qLBTWAmhn9YZvgUsC04ZsTsYSyzjua7GkN57XznCfEv2rEkJ7aJHOf0/aChsO
foC3AbLl/Tjq0th4Oh0tD7xJtMyOscPlODHwH8yooFkTW2nGy9Ok8FP6zudTNPvX1ByWR6PO+50K
Cvk0rHZzx9Md9XCEcLIH7drtUqGLK69Py5hRfXuqG5GUMecdRQYxlqiE+BbO56MdTo6CTW5lzRph
CZuuSRTImaD100F0qqTvKJBuDba/XXpXIAuU4zkoiJ5J5ZLdTolWPVS97PegvalqyKtgXEpgacoI
gvORus+NWiXbLrhk+xRG77yna06jAkVlgN1K8ZgmSgaBfpzlxfS98nPQs0+t3ky6hXKc4BFgvxN2
FiCxlbj653qx0heN0sZrYAwTpdeA9jAtLfK7DjbKotgmqlWDnTR61nNOEOdu9FT6wBp/T0cv1G2O
xIz8KU0eCrqPFGoYm9xup6weOornH9KcDcz3+w1oCT00AMlhuCs/jRXNh6FRHkMI7btVoCoDhUWH
u8KZtk52TFt7nzFsCFVe15EG222DxnEbdMX4nPvdgU93+tJf/Lw96HLs/u4Ukh9+3zYdHcFEozGQ
5c6x4E/HN+Q4V72hNbvMw8Kxgs+ISny+h4wuduSwyX7TE7bo0YFtAFPH+bYoA8f5pKxootBzZUZh
MgfyhNm4vfrf7J3HjiRZtl1/pcExLWFaAI8DmnDtHuGhIyaGkKa1tt/hiAN+Rf8Yl3lWV1Xm665i
EXgAH8BGolFVGeHS7N5zz9l77UUAuqVfLzhCIGtuTQR2A5ghy5zQyqGi8Hs7pUJiwUdHp48WbAPC
QRdt2lf9sQxYKGTRl+6SrrM8rHi6N/VaHlLlwp6XGhN6vN6Igo1oVediGs1zRVvrcDlwT2E+3Adh
Lh0UJehdFRKyLU5FuDHjVGPbHcx91Og7WTVTnGPyigwlelYV2nbgM3J3K6lStu5VjIg0q1PBRgAd
r5U+tTbq0I2erLTlMwZE4zWPo+Spltrmgb6aTr5ANAWxG8thsYfU1Hz4TAn2OUO17SjQJp6oeA7V
rJfXVpBArJqC68nMAefnU/jwx7MeeRnm/DhuWSRkvAUSbBEV/CwyGhhGJaEoV56kkiohLIAvTbLu
QdDbSlpe5b5U3mq8Khz5ySfbE0ULODwDqZ6SagDOKaeHwNTXRsVRPxXTe2mIC1hAQPiSKA/pr2nW
n7zmfzKB11jnEZIoOgNfBt4/ztxUOkz+oCSoN4tYxfwB0CAclZBDAB6qVEWo1SwrjgzhIVS4kRqG
BvsY7vGxNPMGSgyiT4qj+k+UAf9+bqbBXuFbMgkxlcl7/PFlKSLInNkIKk+m5d2gNGEedfY5YAJX
CFVX9RMo7o2Q/pkgaRkx/vQVInDBI7FMIcGg/qTJMLSZK7qNKm8upHRnFRjLJ0JIYtcPjbsyVl5R
xt9P6Ikds46J4Q0p1DUGBnZbmfl1OpcpqkXtdckPIktrNE9DpBZbo5oUdxaYtmWzXCCfFZchVQ1s
JBml0WXY8VUjvrXpaBtUaiXLgBjI77D/Tn4OGUPC+pyHg7XGooeAj/H8wcJ6+i7gQHSBN8o73crw
NHdzwbFb1+9ox4RbsZ9JNwCx5tZ+1q2FuFFc9EQp1Uz2bGI9AMkG8eB95t6xufWKvToH0+cf3xT/
TnkHJxRFJ/NHtA1wkH9W7gIiQDFK3qkHHH5yh3rCjG1ZJzrxyRrPNt2gSjfCu84UIpab5COSdJHg
DG34a3nzaE0QVsgEUSPyYYRjmD99tT1/U0adWHhw9PSz7gcmswpluL683/8AN9P6s1hYrc2/LY/9
DtyujoKwvVhyfvu3O5y8Rfbzj/zwG5BVf3l1CwX2h3/BaggR9tx91tPNZ9Ol3x89+CyWn/w//cu/
fV4e5W4q4cq+45Ntl0cLoiL/PV7WYOH4VRG5PPwvv/YdR+u1IfkQPwJpl9/47nVSjW9IfrE5IWJH
e8nu+w+rkyJ/s0gN5H7k0rmkoP7qdJLUbyYNVWQJ4qIYU5eV7Renk/JtERRi46DLqSKyZVH7C04n
uuc/LAqL6EKxLmBtrhtV4TX+uBjhmRhFzPyAcBKpQKab1dq1zMwCeyr3f72rOeJ0VMh5oWc20xRI
cyC5ZuG5YaxCHRCrlHNVWKu1k1t6IId0nTq53oOTjJ8Vtm/YVqy5nAfGOiLWLMXWTeFS6uYW714a
7equ8DmbZbGkruPZ8J8NdDnXbAxJ5shJAkqKe4vJNcyu7KMt8+QlyZjKOU2CtXyNwJLRTyUDx4pq
nGNOkidlv8zfjJa59xCdlUppwROkIRBtPdDGtahBW3R4EI3BaTWUiUtrBFCt1eKmZ8iyoJECsUZX
D6RNum+ieCi3YNVBuKdg0jhfJnkQbOuiBRzRo30IVmMmBjCyRMAAV7k6Ya7MNINzQ+Ln4cgBEWKF
oxt1bsW2JNRZLyM6AEJ+FRckdpJVYYqR7jR+NVE30VyLMVm1bd14uOgp0NzcIM7D04q6BJPE6GGJ
KRljTMLd1NGgvcW7GTR3fYIEa95GhRY25htdw3Hs9nS6WrE790YD9Q+7tRDG1qljctcMN7KQLdke
GWauLtuO/agBi7WjTgXoezPrMbAxBzRRxZkU2EhNGE3PLgmXCmaEZIs5Fkws6FnTeTpDOrCfeqWU
+1KLM8iJOJ1eJIGNF2SbgSf7Gq+0xOF2DKfOFq0672+DlPsF2w4hB7Y2ylJ+U1SVkhwVHNPJ2kj7
YXA4/QLCIe1pDl2p6jiPmrXl67ZEvhYHCjJR5O3cmqTwOD6tZ8MpBo6Km0mTu22Td2Pjdq1vQfjJ
F1JQHWvy4KlBPRrMxQIyveagF5UdgAuxOBbTQDQIapD8zoLny1RNStrroO8XxpDCNYc0xFBddmaj
WbfBbOKUb0aJlg9+AlvnoQ58Q/FVpCV5ubE6s5XsRAFSjAOXMatNO3G5bnW/j7Amj/G4xcTvywRl
dFhuTbPBDTzE/STTz0IzyCcT4XcYU5PgkQF3v/zC1LuiIx4xqrQLpe+qvTVCTrHhzsg0SSU/KOuz
ZNXGjSWVUNDGXmw0u/oeldHXYi3dY4IWsdxfkjWYmqOFSC6JGwHHYRkUctqn4DQu4RzaZDQDorFL
gocoMcviAHyJ+YgZPYRPNFyMFjTSEgiC2pNwkHZGYRHZ2iU7JGoBMKBD+h4tcokZ0S6RI2GVBZDJ
vkeRXGJJqiDUr8Wqzy2OceSWoLAjwkTWs/okLbkmQgW81JF6iap8XoJP0ksIilo0Au5Cg2iU4RKT
EiUdJ4rqEp+iLUkq8iVURRTCSXPNICFsxbgErxjkR912SxoL+geoVt0lpGVKtfAcjEqy5lkJcWms
JdAFfgPzMPUS9KJ3ah+uxCX/xbhEwSQJhi83HjoiYjAflm/aJTgGzTUTHYZuceIIsWDtzEvMTM41
ctaX7BnaUKFO0BE3vt1LDbIKkINE1dDpTVQvu0TY0GcO7uOCXJtGVMSEoU9GBMgQNRIN80sMTp1E
KbvZEo6TLDk54yUypxBJz9EvQTqV5JtbRJ/E64D9Snb+JXSnugTw9LBLcrvluNnRlQxN2SsugT3p
JbxH1kNxRx4jzUDukOzLECBg1W2t3kP5IP9HnDM/LB4BYg63+iUjaJKs/hPpvYHvX2kk2vnxEigU
LiBHSSRlSKfprTjKgNPbRfMwnfTRZDOQO4yRXP56Y3JUXHKLCPOszzNOUB+kS0uyUa0wJ0c7tCQe
Jax51wjVyUFS5pwbKpCXfCTcLtKzLsDucCW1m841bFLBm+ifq7ETlHJnXtGJjnog66kfVDYOAehi
9BmttnAglY/a6BqJwldQZ41eeiIndXY6Ux+sxzIG6QMamcULzJHA/ExqTerKmDBswDbVAEDcVsM6
JIdK0PUzLaioVVaqnnJQT0RtASA1sfiI/ERod/oUR2gZ5FY2mamYmYFeT5U+ZLFmNETobJPvGJFA
w+Rgw+6XXtpnaktWtRPqivSRN+Jcr+XaQtRFGFBLp3lKgA+sgOPW+tLr9fdlMufwpDPowoj6E+VY
yXmYTEyE1aL3hAqZj11FtdLdA97sbv2ZCpO0vrS65hbgvWL0IEILVkS/zSKft20pC5lC5tpgdhgi
KpGarIPnJwdWt9c7eAk5/c9KS75ycLPmlmujnO0M4wx43THtlxc51QCZyX1DVyEZevpgJIjR7B4J
bHAnhJpQnph0qdUb5mRGhQCtGVzSQtJiEcTnXCemE3d4syKXXOtYpHvYBrKHaGPMnCYuGQuhhGA6
nzG9QgEwGDHRSqW/mCPBEk7OLNIuTfjwEjsrhCiwBb+VfEdDZp54CATSV35ueoDHYd1gjcYRTa9p
usOtZYDvTE2RlLSqetKkAQF3Po6GspsH2WQGXA8WmKt4DlzYEvkJc0V0a9FbvYZRxYgwD6z5EdeL
+sJL7Z9joZ6PJJcVzN/qqDynWKTumGxwEg4UoipWmcr2COnXgq/JJVYkdi5HPa86LCzdRrg4MMmz
GguqFJ4QShmFhrOjYQNq7HTM1BBN6zgf/GaAHCzhfd6wo7aDM+s9HpyoCrJ1qKvtLuetMCRMkvqG
IfnQOZEiFnh35BrxBWishwbCION/n+ZzR3jWjRmXzcfQNNpNkhBXyDiylAJvMgn7tXUfD5LThoK/
TlXgSE6fo16es2Ewthpcu45vpJT0xbCY5StRSYt7TYzKnVADg3HlZig/2jnUCOgMx/qJCo3kRTQx
yjsL7MhWrGoh3SUINxMoeb++Co2S7o01M9F1uE5SDpIWDFGHq2nYtDnHQGYRTXKYlFKm4DRL8V2v
wkQAlTksADDNYp5oTpMY07LW8zviZxGpjVkAaizOkG/ByQfXYXd6rTdrKzQnTEt1rz+LElRRKIxw
4w8hNygNO9CjLPZCh7wiayW19GYxkXKXfArOYY0BfMYmULN/7ognxJ0rVTxsFk4serNO4hh4V8Y4
3EhZx+wCLpvTGbPwUXdmJNqxugRNaio3DNNZFI0uKJ9AtfV2Mu+X5x8YdfpoHu1UqehmpMaFWVb6
5FKwY1RAp4aA/DTWOGiQwAKZIK8Scrpg05Kz57bySDs+jJmR22GRCUcGQrUEtnHUorVuzdTmparq
jRuEnbiBtTLT92sy0ytSqPurLBOGm8FXm2A9aRSLhD4SJ8n0hjw+gMdkCmifBW9JvAVb2Lkl8L/8
oQBVnRI9AALGWmMf4xyBx3oWb5YMdOOuhr3A2Ah668Ev0l5wUG+WZ7BzFkooY6gfrQoco7KOLDNo
VtMs1KzIkVGAPbCZgzOXqQa5TIGQ5j4FILOMGTASe/YMrcysrHM9W+ZVUAM5diJA1De+fkleQOAz
ojdDocDMfACdKchFprCyi2rts/xnVAuVmtEAzBqrWwV9OT3QIo3oTSeCFHoZKPoUibHeTMyry+C1
VEwkLIgawdDA1XmTxwFgd5JLXUxOZh38ki70H3A+vyo/89u2/vxsj6/lf4ITOC28PzqC3/79fxR/
o5fw9//5t9f842/X9d//V/4elbRzvp/vtx//7b9cHuL7mdz4xpFbMixdF1E40ID7FT+i8zeYzbkz
cSHT11kMrL/QR6RvHMcVjus4msg/5Fz+65lcEL9h54W1wf+wQTLM5mj+V47llxbgb606gDmKxU2l
LWQUU1axJf94Kk9VeQSs3TE9Vh0CMMkNzueGGk5VNkgR6mPiy0KEv58kMdtIO39r0D9VGRGGCk5b
occOS0LtvTgG1bUGoohwmGCaXzhHC25gmcWdqgeE8P3uM7/+/vJ+Dx5RF/fUD6968bZJor543Ogx
EpTzg7sqUQuod8Zzr8HaBHgkSdchXOLYaZMmPgcKwukQLeJZVXxgthk0ZujGevWFY1o5Kog9dkoj
jw+CWMdX6ahzgA8qU9ozq53hlAj98NxnZX7HF01BkImIJ1rK5wMEAYllB+7qOyLf4VMEEngzsEGv
GIT1byQ3R0cAmIbXh71KMk6dx4epINm47xJYyDNlF7zaBAiYGczNl5b4aCQ4RR8UQCoO+krhzwLJ
f+y5YIACzMJ1p6k0D3H9/5wU1cqWmRrL52S0riJaJyx5ePfrAgyfwf7GvOaXr+b/rwxkRXFv/EFz
rhlewc9EP6wEy6/8khYlf5OY+8pMwRdnPkPWX7tz4jd8cjLUFBNeyzLx+HUlEGTtm8F9yc2u4zvB
38eF/o+0KNn4pmBIZ6NSaeZyD8h/aSFQfrxWMMzRtDIW0gZEf9aBn1cC5k3kvYw4pgMRimBZ3pG1
109oinJhWtcaDZtFMutZAdnSXRfnV2WTR/shJnQ5FRPrZZTN6V0I64bqyZJj12DeKG/pZ171naDb
OD9AfuWt4Axx+GjiQir76M3UZWXFWBsq7BJW45OuREZ13Gp3PJe2LnJgaVO96sDGoWWx9rHcPXV1
dd0FCiYHMwxdlXxWT+6zO6XzaXmPtfqQCXrlhWI8pS4CBPyuBD723VpJsevcxZnsf9QRylYnUtu0
uAUpTwx4KOk0yzBqmbdFloaeRuVvi4KGxAWMQnUKcnjzY1S314KWUSLL05jJa9Mf+saGKkZEA7bT
vLuThGaAiF6R5uK1Qyj1H2pVdbC5m75vCT5guOdgBgFe3ENE1zizSFJI6dAOEoxcqTq0SF95r4Qu
9Y+dqjC31WNDX0eJ3Kd4jQIx92Q6NExByy44h6o2HMOGJHNbNwtkdaUy+C66NBPnjuAHd7NkVd2J
QKBuzciaZKQCyNlRpY5/kH3myhT62XFIpTXPfe40KOBGQS8IKiPlnCg0G3koggOXjodoh2+xjKGG
F7W1FcSOo53c+JsKlRkCWQIlIjfowo0agTSnak7coTLUPToKD3kwU8p439bJXUW/kjNufQvflwit
fp7PhrQUp0L0OGtWSLRCGK/ryLIEh0AI8rPbSRUJhZnCWno0a1Jv70Mxkxk6E25TBK4RWFjEBbIo
0WhfbuG/tJr9Z6tgJI3d8l+vU8fX99fib7f//eb3C9Xld74vVJQX33S0uPCjaNJT7bPkfCemLX+j
KQsHA8Mx4aYKz/NLyULiHV19Rg4WMXOX5e3XdYq/YouGWUHHn74UVKi/tkz9sPMLy8xJxYcGdu2H
HZ+OmlmiTO73Rq96vnVKCuV+xLqBAMEersH0yYP/2PWrYd/mB0D0z7/7jP5JxXFBNvxWcfz2vD9N
LcRQbVq5KVCvk0PX7VLpVhyKUx7cE523EdFPXGlt/eqnpasHOkcwnC8F0jqvU2+qdpPyA8j3HH1G
b4+FIkWxOZUOkOUhhVBKoDCKhbWZPHe4C/Jgj9wUVcbbH792oAL/4kNjz/m9CZ08J848AWC0JNqO
4mesvaXRi6R4KtPmGJsw3b3yPZe+jPHUv0v6JgzceSDAebKt8WRN14NVo4A6Cc/RG/+WTbldzJtZ
phA6HFthV2W3BrZdq6eThRZ21xOpSfp8Q0r5rnipvhJ1cgnZCbfFptnkxxyYmw3ZYSW6xE6tp43v
aW7pNl7nje7sMjU5MBSwAw+DmYsG3ondxMuvBPuNjr/deD442AOK6MlpVZIXHuGtOoa8ktM7eTiN
4SYG20pnrjyl6X0+7lj3DeU+ITJwEFGlP1rkUSSQ0EyOTjRpU1K1+iuxRIyPFtWd0t0Lkttih6hN
i65K2M83AqlJzUafSFrizwqH68r3T+1kuQmQan5COSfTVZW6he8Y+iat73hCOrioSl2p0cl5X8Ww
mavDkJ3U9qHKd8m0UbSNVG70cCOpdM2vq+7KDHZStRb7rdJ/EIPhymhD+k22UHdXyYQ+dboJWV6t
2KFBk20oScu30O3uG2WtJTfhfNSOqbaCia16KSr5mwYVXWEjCy6d9kFQjzoxEyyQan1l1Sv+SLti
GXEg3R4rO3oedB16rt2/qu/iO4f4NnZyI2c7oS1NY0siX5EuROpIN6Ph+D46PULZ3gnxNt/UMH3O
1w0fbKNvwY0Mt9HTiNUFCdMjQFNbDE6Nv56auybD7ybhMhgq16fhnvC1C8eocyX0JonvTNEr7kdk
byBFIfXvktAbSZQjkFAn1MbFCKEYe4RCysPM/+HoilfYImCCTQ8dmFglOen6rrUeCGWpVvKq95ot
UMJdem9t5J22slbI7D3LBZIrquvkLY9Of3yL/USh+G15WA4qv6N5jLqUoW+mMwlT9drfVTtpE14p
J2Twu/w0nvJdfpSusz+jwf2o6/jt2X46rMVjraiUWgzbDt0D5tTr8bZ4CW+DtebFp/qUPU+35Acc
zVPxf/mMxk8KEnky0hmyR7eXrsQdYV4P87Zah1fJUT+YV9oO5eKBSIpH86Tc/cknKl54ev9kyf2Z
XdKnQyeNktbtlauqclq+Xq6vxpYerVO0G7f6Lr0bC/iJdvYw7aRttdG9eZVsuAV2VIo7/tuKnKRt
s8sP1ruyYlZ23V5Raezz6yhytHSVNpsQ9SMSWhCFmCRhILsV+VPDSk5o8ntYEDip0RJLJoezYZV5
tK9C3yYHQz5aDEPfFjHoORpd7Ob4DhkJd7ETe5KnI8ZzSNk8nIrVmdndmKy6aQtfWXtCWLYOUNSP
h7Y/i7UjVquyJd9oIzW74GQNe7850FszSJVCLfM1oYrjbT/QSp++6DvPzMro5X/RhQ1p/q2zs3hk
0qdBXnitbqqTtb9r1kx4sfIQVSHTqz22WARsisaOJqc9XdNW9FeZYOP363jKLU9wNWOgtlFkY6Zz
S8J2YlIcHcSFuDbJRuiCFVr4Ktt11afF6luUX9ZT0ryn5XOrPMj5VyBucZCb8WZ8l4/DXnhOBEeL
GYu48TrTd2S2daJdf4pv8VHZRl9MCFXCv96Dt/l5IEqIXEXBzt7Ga/H8EAGaLziBvxCsEuAzUgiT
3fAPHc1IWmLpRuRAvaSUelwQzZcB0fI9Ok1etAk21YNSnS112UcUhy/J2jT7aZ/k9vCo34g34jnd
hnfKU+eBeliF3JLpsdhANOAmat2P2iHMZ5W4wZV1zacv4cWFxLq0BJyea0V2S9ZeouK2ipuuknW+
0Y61N9uqM6/k84DszDE9ZhxecipQTDrlAXfxyroSv8LrfeDGNj4Aly/KHnj62DG26VPlWVfdA21W
vmHJjRVb9YYjm94W2e4Kx9aOt1huSXZ2mFookcvODWbgcbqSTgH5TevWosfBmvzQcB8EdzmpBgVN
SOiXU/5GmOK+uimf62cugoo/CeNd3G5u3WxMy0EILjpAjXG3OsGXCLXRi+7TvS4IK7PfmghA71At
OOGVRFwPnfMlJdPlATD3dwhAb8Tp1kxXylm8Nge20huNAL0bcSuc69f4pJ2rJ+k8XZkHwWOF9pSD
7FVO4oCHt/Hm23e6E2yKG+EJf8lh+TAFh/iE3Uu7tfjpeFU5uZuvwlVyNJzSfpYcfdXd6SvCubxp
U62eR+cdR9pqOiQfy/DuuX2NrtOTf9s99bVD6i84Ff062ZETtzyaaku7ecee5SLqR8L5mihrPNFx
7oSwdUenGTzpTSKl0hU90uFUfd+DkSsn1WPjFxdPOOWFrU83XHcje3Dk5SrVnG3Z1gp2zJ67Tf0g
NaZ4Iu3JyPdM8BwqRQYhM0EStr5qbsujjnJjWjOdy1xhXRy4E+d1drgg4Ec7OWiecMIXKzwUL8aq
PWB3J5I9y9zhayCNwtrCghTlo0BwhrISR+YmKwy0sulpnKVfVC/Y0MpaxVRL+lZ6lB6VDQMsUjBt
c403WFp1p3nbnaqTvssehP18PZz7d1mjUbxpQqcmD0azaSGHXMnwFHo7fo9LNzvLug34HM8hasnK
dEkIjICvd0xL3QhfXIL0zh7Q945nTdnUzX5m/oSuV3Qq5jctamPglQR1TKdx8ub1KHnDuCsf89tk
H+zbQ5PsivJBlp5L481KXnThEbL+nDw3orFB6+lHYkjUjt3cBRM2K06VXnyfnsmmvGvy9M3IkZ4F
TmEyV11WSmK3jiPSgTcLAYNuMoe1U0h8qR1+CE/9XX9tPYJhyBwEHy+F3BwMa6WXsiskcsab4Yun
W/GZfZrPxo18LV5PV9kMF5d6D0HyOya95/amPwdP1YB5pl2Leu/JmMrG0g3x5RZEL1TVJm0RAxKf
ssaYZ6Nj6PAOheRa3Kv1Nky2KRHOlFCEaAjoyG/Nz/aD7iBVc1Q7SX/oTu2V+qzfLm7P6UkV9K0B
VaQZ5a0EK3dijRgNe3qN6KP066DfWjL+n5V6Q1iYv+/zjY554dZ8EPu3pPmYsGw/ZQ/tk3oWueIY
MlfM6ihudYyVb3LnYr1jHDhwi8MvLEOgBA9zt/Lz1eLarPgMqT5L38W/fcD5BPUhOFrNh4JcOnHV
0mUIBDwI1kN4X4KYKSrVbh9V1zhqkPAnO2LZZpFFg76MdG4yqLD+HlVUJa1K5aoT1pyM6j3VM00i
/aBukqvq1l+hRw0ftNDpFoK9k3VOPjkl0LfMbktKPW8a8CY5UEkDpCr9HtdIjgUWXHR/P2dcYZEj
PrO78db8A3Cis/8efIREZjBneiCjY8qeYVfYYbdKJ0eYtr1K3ik1rkuVSRSzqDiqhPHXVhU7+1wy
J5q1Jt3M1llr90ZD+NnyncZfPcEn1/KhPU9ce+UmrF8VZZ/6B+L/LNX2OQBq28bccbaT6vsIS9kS
DG4Nm2SRh9lZ6caj4wMPkfYK5t/0Dds2s3m2Z+Ruue6EyUM2QhoYPyL/jm3ToIBpV8LV9MDaeCZc
B3+pJuyV7qR1p+SsetFN8qpdlU9K8ZI+YQMoHqPb4kq59xnvSu1DnNkkXLrjjfRyzZrktU55T4Zy
5ZUVJ62QEf/IbbaBDoYfUgscHext46rWxhyIjiTCLSedQHqk0bcPJInEBQJrtxO73nr2kmsGaem0
md6C4izfavAK+sQJOZ6QF9ndhjwa8qlH6SjeVde0qsrZoYfOqWMMgQvY4xl76sQygUgXcYDXp2SX
OrXTMWl3kvfCw4bbOeqjcYdzEJ2AE68L3/U5JpA6ctu+kFYeiStBXlvl3lDv6nK/DC/wIGRe55I0
EW8IqHpTMzu9N9id991tfk4/aa4zr6O1haKJOiy0i7foKz6Mz4x7aWnq9+EhefRPBZZaBTeFIwUb
VHTzR/VoUZMFzoTdT3VlGUwUE1CHpFUhtOuVeMPXTDgFmVH/NZrMigh1vO4R9BqbMGwbA8BGN+Oz
8KQ76n2Ikw8ZOr5W8OwOBuW4OQqYvfxdzXGpaR7kkVBku1wNQu8gBkJA4YoieFFYnqrwLFWvuIg8
XF3HVJ08jtOW9DTAJR2Lr0v5/ZcaX8fovS6a4qv9eWz3g9L29NpH+Vfx888sz/SrAPf/DXHtcsD4
132xdUiQwO97YsuP/9ISg/lPN4xBnCyqJtT/X3v3gvJNJqqVlhcwBdSt4jKp+scYTyJ6ABcDwlpG
VAsN9NeemPoNYS1sQInRoCaqivWXZniq/BPyi649LTaFRxNxQlhoxX88hWoIUeFdvIaQYph8laJK
0mKhyw4qlUi4r3HyHRgkiwZuz7H06dAgakdMUFEvYUYrt1mosH63lYEZuy5F5VlOhDje1GGmcqKd
a7Aqcajn5LJPGHTc1o8K5doHMtfvGmEmfZg8LsBVttJGLBcgMkbkEAFme3wGCXeDT1wL/X4wpW4U
FgWh5lbJoyl5HJOpCki/3ykBJc3If2nJezGkc4gCqXVxTXzKOl3vgzC1nQSSaqQ3bI1t9ZjECqsk
gnmj3SO9J5B2RjSivabTPGH8r2BWU+/2AktqULL6jhL5mk4sS/2XWYsGNXgc9eK2iLE9bTqfDwa8
BepqO+56U9jofsL4wQrT3jWsWl2XRt93HhY2ekGIAiimYyISiQhPF3AGEdwRKp6gJ80b0Qx7D8kh
GE5zYQ+XgdYGOKBJdxQrrtDVirN2bzaZKttzI5XsGFVs2WbZW8UGT+UoeiiVqpdZj7JXMabtTxpp
pa9xPXHWZCCR3VjzMINbTS2kxhOxLvdKLMWfapAFhSswcTmWosmeYZRUIuIs4sSPRC2sD+McCKBC
8sn/7CoIuEQG6QJAgJYTRITuiPC5Qay5bmQyk9YhXissnRY5LwK4lmUvt0AQ6K3avmHNYdpSEhl1
KwIVotUTkTnv+sHIVmYVzGO82cgMf9NPxGnYSma2RCc2rLNqoMJpzhbD58z30jqyJSTPBMpnL3jF
ONWjokbcUUVkjIKwHQc7F/GQ21lQI9XCGorTmIT5LWSgYcKApKkdyaO5cCVr9SwwoolCEaNaHO+H
JIjYX8UwCrdJqUYofnoMxjYxjHx6Ugi5i7hryExIXBpOrnOS42AmvyG8nmcrflNAljbbAO/9J/Gy
nAbQ+rZvuj/lT7Wid0SgW0JIqS6GfuKNYTXsy2Yu3jIwhgrZE1FxFiMzNig5tOiz00v9pJiLyTAh
fbh0ZHgCxPvgt0bmQTzWBzm/IbF4k0ERTdD8mDiKMhj3hq9SL6VpT8W+mH9hXBSt9JhqNGbhuHCC
Rwg05g5kPMIzCr9L8E82GtUlgeXlmqnYXu+15k0ZYHthr1XB98fBoLtmq0+wQOISd+PQ1sqXKDYx
7QQx5HCdENWs2iNQPnLzIIdgZRKj+iOycFva6MV6Sji4VrWDz66l5eETT0CrsAu+ajHBUBT0MtY1
gnb4QiOxqQ6+r81EWCrWHG6HKPEThzBJBkh6YPUkiieyxe2GOfJ2xunChho2srnyeygbQAh0AobA
RfhUYFb0kcY5JVOtJkOxwrVNanZSq4MHoJD6aeh9sGXEH375QYTBSEhy+cMn/i+5jUJj+DKMaPgK
sQ4ZNhqtYoBQrPqwVHJTeiIGznjSuqEHK5RI5kMd1b3mDQD2XlQtLq71okagOA9S/BVhYF2sn7L1
OunkjFB75GEHalS1jnrgB59Ko5bofUqZz0XnkkwJF9ayXUbwBqjhgMYHjlWNYEVSDbd1hvqVOQZS
sRc4L8K5ZCY8PZAsbT6BDxN7d+4XwWWuEirUzL7uGFB2B8VpWyuM1qk1jtkmz0q9voHsr0/Pae8n
1Q6Qs7Fl1YAppxVGr5M8VyhUP3NhPBq+bKYnxejAvggQ8r6SZkmjy7tWw5SPWYA4+IhzJ7B/602S
BzNfBXo4UXHUQ30llVYQ2bUV5xTvZQJqrq8Vm8sRb++c82R2NBdqyO4itBjH/YBOujZT9AdaSzJ5
QmIcp24tMcdNg4V14Cxp6HdaMS6QPnzQV1EPx4Nprr+cmtIJQXxdaTONKoFjy5ym6hlIwWihsdNk
hrftXJl2rJHjAJZANEoH2RYiQX+QsW3Ged3exaaRWA7S30SlzpWCU6r5w+V7LzBME8XOpZRVH2wG
Bsc1wKwZn1ZM900jYq5xZBaaeYVHbeq8UmdR42hiIKsqpjrUSSotfO5oJZIoi6UmNp7glFWskoYq
tMcpS4ZwG3B9DlvkXzO3W5EB4EsqpHZuQ87xQ+ULcul18SAn+wH75qOBWK6jAmR4RMKaxHg3Fcv4
HXNjUEhAXrjdDj2aM+lhhH8m0/yA48WhNVTmc1n7sbhI59TKTWGvPc7xNA7rzCrmgQaJpQkjIpfB
B3Ag4iQIoBsi6ME8/RIT817wDkr5HLT/m7rzWo4cybbsF6EMWjxOAKEjqJPqBZYkk1AO5dD4+lnI
qrFJsjiZt6/ZPFzrh+6q7CoElOP4OXuvPdB3dIlQ9gmaR8a76uc6f45Soe+QjYDsKzRFyx5HfpZx
JzRlzngqSFoKCmA6FPuRa/yoq5FuwGAxvgbWfw1wbDZhpFhdg/vZPOUPBUx2dEXo1O4ah6BbOvnu
mJwka24V4IChmxm2buitSm0e30Nh8NNNuJBI9o1wZO9EmeXt3QbDNm2XMH4oCVd+adhZqdhwniGu
F1eylU61wwEkb8O4rpSTUmkseQITwGPFkebSh2fheEaghU03vJMOMT0hYbTe8igvi+1Qm/YpsjwD
YG7hkVfdIdLT/huD5v9avf0/bhyt/lY2s+2S4seHultb/oG/C2/F+cs2GB2TqoSCCbGSy/j1n/gu
zfpLBe9HGpe2VOA/mb7/p/LW/wJQb6OcQ08DfltH6vJLfBcQ2aUmx0rJn/xHpjZtGaD+3xEFnt/l
30QUgYFiBga/uhTmv4x/0naMOiOPzwqL4nfE5/hW5FJG81nL2D+rSW5eWSBKyyAs26JjSK13894G
bPLDcrt82mdtMxTBL/uWL2bVH6dDf/8opIVIjJAMMb//JI7L86JW9VGc52mqbnOkZU/VMDEZtPH7
PqMUHr55g/AeUUpr/zzG7OWwO35x6OVf/fl6IHIkHAllHHC6T9dDDLoSQu8/F2RdbyKvsBh98vVR
9ES9aictfvn9mX51uEWoq9q6btmg5z9efiMfUVWJ9OyaIuV7Hsv8Na1Bq4bEGwY99efb74/3eZ+1
3O5fj7c8Dr/cbiNVbAkv6qyR6wpOQa32RGaqWzflL39/pEXO8PlCck5s5VS2e2zvPh4pTqB+kg15
VkTRnlPIAvs0nvrL3x/kqwdFR5LhLol2lvP5IBgJvM5uknPpduV26lPtXWLVOE1pI/YEONcvXW0P
gRS2/oezW6aG/zo75Ktk7/18ez9dR7B5KnTi+EyUswsvE+XOxsiG6MadLfemGLue/phHanBmKzdh
WtJw+f2Jf3l1PW15RE2yAz7nWHiOnDKLmJ8oK9U1NOlhGw21/HtJ/0/eBYyurDEI1WB9fTbBZ9YS
TFDG58RNrNdOnZStps7pNZFvSJwqhGS/P6fPFvFlLUIcQ56ozeEWOe/HR0bnY23pVnRmSlwe5Vgp
j2WiJ1clEezXLl6iJ2/Km+1kk4StdpnabNAjCsdXh2La/P6nfPGa8Dou/+ERhpz96fb2Rc97FEbn
thPIgSthBmHX8N30GI78x0fCvPxTdgRHizXn4zl3kvI+J5QXSFr0aIxJupfeDC+vpnvx+yN9dXkh
GtD74VOjIeT8dHnzmpXMSY1ToibaXculfEbhhgRCm5Rin+e2OM7873LlQAlfzCE53VmlpKuQpphc
f/9jvnhxQStgxSMLiO7R53wZDBNWUdnaiXcI0sEsKgw/c1YtUuWZPJ4ov58nke9zvCB/EAJ8seIi
86KfxYeF7BbE5x9WwJxUU6c3jFMZZe5OnzzY2CJ2AgpluQkhnOx/f6I/l6BPK8XCtiOdjRYbMRd8
/39dcTvPjPn06icksFT4Ob6uHM+KV5pQ05zuceiN8STRJzwkiqvtlLAwHmTadn9YL75Yrz78ik+P
GSs9tJ9KP1mi4tseTnH93kxJve0sBmiqODnADrcLXH3b4hz8w5P3xWJlaq5q2QYPnU3X8OMlIL8D
C+2sndoxnw9Zq6Mf6iOa6r+/0l+8s+bfDUm6a3/3MX+90O0gQ7WqtJMSqoDurV7ftnGu+o1WtH8I
3NG+OhTdUAASlGhLw/LjCTkRGUhWr53Iq0iht8WTQ+ueFs/GbIFzAfxh5jSpzbBP9Al8sIm3ykqV
Wl0tPat7VKDT2TJr42IUKIlXtH3cP4WLffWy44rA9Wg4LlJI9dNjB5MFqKc1nrRKTqcBm9BaKzzB
KGOA9R7FI67a3Ns0hJnvqw6HDo0BxGcESvzp+V+Wyo/PP51dombZqVNOocD8eK28uFV64seOIlGH
U+gCvooSs1t3svKuY2cyV4ldigDioLh2hRnvnLqZto4twdrSAxz+UDB88Tpq5NZxywwTIaj+eRE0
xm4oSUo49rIUm3DKurPSmdWLM2AZDQvmk9Jxup2W5nKNXyxfJ53V3//+Qf3i3uD9gA/kUNoaOhlw
Hy9JGtezVxbOUTGS5sy+0DnpxDNcWA32fQkv+cZLxoS5luMdEruIrqdGJ1fadqc/vJdfPMc/rwTJ
HlwMyzY/vZh0vI1eI8EhzJv0LbStKgD6sAf0aQddD1LTn8jh3UatrHdGrSbvnib7R1SsRaCxTd9D
VrNXBVgHUh4m808v2XIVPj04ZBz+3DZhNsAw9PEqaYmecwGNo6UnkeJ7XWwF3TSZe70bu3Odfw/V
WdDOxvBvjn24zrtQDyjquyMbFUDZpYEZ/A837otnGWyMhmuJn4WK+NP1isx2VLJJPbaVYburcTTF
1Zw0hAS0lCFRVYmbyWuYAnYNmQwoW1y39PZhX07XsYxi4w9FylfPMj8H/wRjGFzG1uKH+KWYr4YG
Z7xjHKMpi3huQ1tbyVHD2zBi5J3LFgMENJ+bsVckk+/iQgG3+YdF99/fcXyGluVqlrcshp+zq+i1
mYAP9KPat84mSQR9T60Dk98Cp3jqJlvucZY+gYIw//Tsfvl4cEwXt4e67F0/nnxSmJ0qHO2YFk29
o0mVQPArnY1DBtu1kJ72rI2u/OHlMWtzpkIBHT2xd0iyWelcniDPvfYPa8u/rwWTMK6DZ8GaoShf
/vyX2yEKhWbfnB6Tspy/w4/gUZ0nZBN2FgEYNmhW02Sl2mMyI7vg94/mvz+xlkbdzGrCpdCYo308
thJDdmQ2c3Q1vMe4NqYt7cPs5fcH0b48imlwABXvnve5drKSttLrOT6SZVFeTKhy6fsCnOxln3B+
C4ufxwHOTJgEJGchwrMqw5+c2EBn2BnzU9maJnoYt47Wv/9lX1x6vjIq0TpLxDCdro+nL8JK2JIf
xtXRd2Op5RcYw+luj3rkE2U44t0BuJp04R+W8k+OI3YsS+g5G1wOjjHgpyPpl1uetQbp37lycEn1
FcFYuhKRwtAjSaMNWRFTNIT4j/UhQgDz+zP+ucP7uDyy7WX66lDO8239fMqti8MAyMJROlZ5MmqF
3t6QINNMNZjoWe+3tlavkQJdR30NRnWQ1sZSpmYDNxO5jSJRQNQMi2git7fwOS49RF/Xs2bJc16j
lKj76FWq3V03pAaZ52G6JhPH86VsFOw8YfqHMuHfVTmWCIOUuaVQYFe7PHm/XEjM/aJLOueg18v7
IaR0gxnq91ZaNUBEQ5+j699fv38/yssBXR4ZdiEucX8fD8jjkuuzaR9Gx0OuDythk9FF9n9/kC/O
irdS1S1LtZZtzqeDqElKtllqHXJFC696xwTSURfA/SdNE8gu51i5/f0B/12Ykn68ZEHzgi7r8fLn
v1zGIhskVYckZqVOAq8Z+7XAFrZRrEL/w6mxWeLf9esDSLuK6pfWIfeNE/xMw6oLkp5SYa/1OTMR
zEcWas0Gc9eDWtgLkDfpLQZHYT4/6MAMUNfx0OlrBzB1sbeb0D7rjKGgBCtMr8G6z/qumXQZ+/NY
x9SHoD8uYS4kOXJHWIjC8cZwnzdT+daVc/5DGZnJ3U7Qomff7CqGF00tjPtBiuzUG6332lBHxgFQ
z+q7Npqoj1rdbgEaucT6rYfQFa+y6iBYVyEUBKSTWnpRcbs6Nr5tg0Kx0yHpyZE0AganyN5KkB+v
UDTmU67VAD0L15CYPcpGDfngkiS/GiqRXTEad1GGVcA/efnley3m8Zgxu2KKWA6AAzrRiXfiaEYy
IJio/yidNL1hr6q+N8WoX0ONEii9KonuJ9I17aVoNRGh9ptnxgzsLL6n6CL6Va+o4bOZa9O4Kgsh
jCAccKeR+J1dI7CBecSOTrmjH6DH25AJ/wIvL5rxOKc453xp6hoiZH3MB1ikDOVHJUy5eCX67bbq
yn3aeUBAGVb9kOyDvrWMwsJVPNoeT3A1af3aKUSrbaHZpfZGxPJB77qiDzytHciViqO6XoPdieeV
bhBWBNE9BW+k2zJBRtqF1js0H3lQe2E/yiJrh8DgQ+nihiv4R8pm9pCpJtNkIQMD07RSXGM4loo5
J0FH47fxW1X0s8+MsA4ccIodeyi4iEjHJ0SUDfh+L2gMd9g1kHfR4NVxrASlkeSlb9VWeAnDFocg
2MekDjIl0a/MMFfirUz74dCmEmmJNk01GjByd9xVVkl+DwNXERGBE1lAwL1EQ7kI079cd4gotmCX
3VeLgarpF0XLU9XAsupXnij6e14DhKik/UzpyrNk064NaU57ozHyJwoqgslZecKXDlw2t6SICLHK
kynbd7oj71kUxxEW/Wjc5YUWP8ZNvcRuN6PxZhd8Z9HB1eaNFIbuBGFb4kfJ52lE9wy7ZWlaFVbG
0zlZt4OK+sqNoZusuyyuU78iEego3FpYWzINoJnLtq+zXdSTS3dIYq/E9kTwdorvs8M5Sxyp4qzg
fU+vlZ00cLNzUSyGl1LbJgNcrFXlzHm0EhLGEn6buQKmSy488lwenu4IoKtM4BTDN1t5elkzlSIe
CQm4tHCbhhLhBx8wL0XSCb1W+CLPuy6opzbEc1OVHoyRKOtf7LR3QE6YTvzszJbRcqMMoeIJ6qOT
OajzticrC12bmab3PMgdOuAiEpcVxWDsJ2UOVSWCuoFfHUBNMBRWVO+1EhHwKCciw0I4K+56npQ8
X6ljIY+ocsC+ldzkfs1cNnwBBpBWayNTXfT2sgGsNtS50u70smqfQtdN20unjYYbIG268OuQ6SUU
9iyNNorhhvdFBYUYRftP2emgVm5A0C0LTTh00MpkbVA6idkdIZZXLvpXAid+TtdV9Ix9Y6MP5FPp
vVYTndS1gMyFnbkCaADqqUL0NzGhBaghNIr9OWXNMYHqvERkmVIC0R9/nR0goblKXIuRwgJfYZKU
6oqgNiXfaogBJCIEu0eanUXk6Wk4+m9tO3GQtcLcRRSsualBwwylwFrUBA+vHLjxCHkSvSMmOiMq
iAyTIqXxnVKRdFoxXcy5Mn8z3GZBo/d6vovSckbK2w3Ku5OY6FgH0060lQ0R9zoNxw64MFR3JJMT
C+8q05v+3E0KzKQaou+1bTRoip3RGx5UrR+eLF3qZ66Uhc49dgnJTdv+BoKBeqtDOTB8Ny+wgOdR
AfAT9o2Zrl079epVaIwN9hmPyIqNHiXOrcduliF9yUDBb4xUP8HJnZ881AVMyj0RdkQoeRpcR0ub
Qf/LikyBMhlqmGS9S67MZPJNWVzEhKW6Q3I20iK1sIWZVrUD8Rvf6qZRPdBw0V96tRxfRyfv7LUd
gwF22Lpeman07hXbHC4iTOQQt/NCsdcI3QjcSE042nRJkQYFqhaGGfkxg3qtxhYq/VZ43BnPGS0b
6Rs8pBVxhRqJT7yxV6Wrt3z6WjHsEs9IH3Sz137Qjw0Rg0/UILD17JuSLMfUr+fZYcRGjX0SKXcO
Tc+cOOC0TbhM/TDzlQTPEGKwVNX6HZWV2u1YdXvYMbrWESDgkg0SJAiRyGDgoSyDqpMZ3GLLGh7J
e7etNUwxR+yhcqSPCMbIIOC96tr9ZGm2POKFV+4mxcFQUHeQh8WQI08Q6Ji8lV4U4lumoS9bxXVo
X6pKLYTf5VWUr1KgnPgscsfFd+Dm0HhhmoGfNi1696lCjoU/TAqrtoWADIWBEspsZY5D+YN8b6NA
JMEX159mU3a+A+uo31djVhzmlEKCfNLsMhmYr/ywkF4R98aagpyLjJ7DiFAFyXBCgCHy69K9lGZJ
oI5qRCzpRlYZz6aSE9lHMcSAnmjaKQuy1O6fMmkn+0FvikUpRsilP/aaclOIHNfHpOsZCatFO/ko
HenL0RNzkNyamkT1aOQd3kh9xnbUQtzwq87KXxu7H4eN6ci+OQ+TNRn7SHj2riBbDT2jTV3Kgias
V2CB0UULAft1SCTC+B611bWZO8pLaXhRTyulMHNMjeR+rFoQ6JWvmcJsfXrFNQuOl94adjte5Kzy
DLao1/kodC0cJ+AkjbKaa6EeVHYjM+Q8Z1Ae8tIas60axh7xGkMFY60oZIi+yQqxdGqsP9SEExuK
K6CuWHoMRSzxdaj14gGt45KzhJpLGOusakkK0ksezdUoUtQjcUcHfR17Mx6kMqSm6GuSJ/SIydSa
4Dz52JDWS1Cv40TpRjp2/JCo0n6z0csU4CAoe2jeJPqb2TnDtcXE0AXgSrjCyrSkfd2HDjFfWR5l
1UpOueoi8+QKEn1BHb2y5oHPuTtPlbrqocVQELmG9RgrSYxilHzuGXjy7UTz9c7QgBvslaJChc22
y8MEDMY9WbstvAUfV3N1bNWU3AQSB4wHc8qmH5aEYBO0vWHdjU083oFtwjtIG5P1bwZ/AAcNTtsl
LERt2HiEK4Y3NW6ngWWJtEQqrCXhcTBmctoicG89JoHU0zZLYX1WqBWIMkmR62D8kP21A2f0OUfm
E7TebJ5d3QKjqok23lLLs6YMQ4Ma14T+c6F4Qz9vwtrLCLTi7zxDnJNjEI8queVQMq2z1fU9sSxq
Xu9T1WzQqwxTfi1QUm1ZZJJim06VOa8JiqcFEOqxCSeyNMMfYazmN5VwQCyYC8anjVzSpFQ4NhBN
WT5xJCVKjvQ8nTBCp4pTeZs5b5V4Y4pB09a6mmUzJW7nvWtNXZE+GTZ5FuRlz+2bvLzVzl5m6tGm
IkPH9gltNEHrdjMRuBMhtrcFFM9vVcw/RerLiD8KwW371Meg51Zm49T50Q3hAaGKSCbNpy1qvaVT
mUJSGXPIWw73JLA1F3liytJJMNwQFRskYrR8+go5sS8mt+wCr0WZt6D0zJViE9qk1jkyNaSbolkj
tZ2IUQFF/VAlUDSYIc/Poztm98QDGQdXdDAvK32YbqBXur1PbBsEzZHogJVWzTXlz4RDy6ZhGu6M
HrptmXpbA3guASIZxdbWkLqyLii9jPPIxbnuCFJNd6T8kgfW4WZeFI4OxXXctB21UEpUQ7xiwkFa
wSz7u8KM8C6ykYZn5g5Z+5JDRnyaRDHd5DxUIiDtBN2lMnYlJLe6aO0dy2u4OLM0NfPnVJCcFeeA
WTwazcv4qZIa67Y5vknR8jiAKBjPc8TJrKsG+Bskl0hZpVqkv40T6i4fBDAhITX5Gr5ntCHhoVaJ
RLOZMnJXFfHuADkcAuim5mOpW8RwKYmGpizSyPM6JKi5h0CpkJDtpJO5GhurGudBWUvoALSzATUq
BG3RRkSXbQdGBYLFV4gtw4waq9MJqBnhajmC6Ayf0eJOmUWYBxYpwD9oZjk9+UC2TWRDq4yPtkw7
c+sMavgutF7fW8YU0vNiPXpaxhEXcBOnZM9dIN/Q65aEYx2QExzaHqhkk+OlJw7Kl7MZDyfDVcQt
PGbHYyzigus0vN4+zxl0CZ/aD5t8X08mxpsuegFbQ9KmWZU6ar4YVceqMRdFOqD3DgcQdDm8Orly
BVhvbkm9YT9D5pc9vM+ZJCtGThqiV1Qhw0iPwnOeCv7OeRrq5qbphXYlQi4NcMUsN1do6bzHpmOR
2FRNS4RfP0KcWVV2nKNBhkr/iGppIqsSxrOxGQw1f8+cQrkjRzzl2nVOQqSqCex7VVsiWYpQzSVj
EhzsiGJYzMKH0kwQH0BEeBhKbhUHSzKl3Uiro2JGKIirNKcqXWo+kzK7KWKrP0twygMBp+Ps+W0X
e8/gtotmTdcFf5CKwhGOXeShjAX3MqxSVVYXM2u8gmERhotfktz8hIq4NnzRjm65GcrUvZMtsZwb
Db73t5+tmv8P/pT/cXo5em3/b5fK/+qaVn4kwC/dvn98Ks5fkKAARmF6cOkG0uf9WyznwW1hWg97
Sqdvx1LDNOgfrZzpQZSzaX8jiKNL9bPp9Y9WzrT/YvyJgG4Zg+pM/f8jrZyOHutDz8uBIovozgbX
ZnE8/utTmzKF1RK785jiKejDQ9MRviiIPx6cxxAhw8Zw6oMnCZkztkal7pLRbNfm+OwkmMEwkNgE
OBXxnWdN3YQZKs6+DWlJtVv7UzQS3Ho36Ti54tjahmSzeLkR+VpCVe9l+FME6XJJckesJDBRs933
NGEkJZRdYn3Q8Fu7OCs7D2df9tg2S0/Ye5ESmIAOVRV9PyWvxADZ4KCLwLjDHgLUexhtzAO6rp8L
OoRW417zypLM+qCgA269yReKs69zAreFOl/GFARBOBtwmHDbDqOgt6+sFXkeFIbeswJILz1Ajn0a
SThdpTLb1uTd1krqywKncRM+9pOy0zPMoWParRMrDGT0XBIfEg8HrXpGC76qEvfRRivPK9sZT13x
xkgfguxDT0okeErdgDeTBz0TUYgdDUR89Vst8m3RDN+6zHydY9pkmZd9K+eDTmJT4mXexs3ak2jU
FVuyEhH7ePQyZeeQ9Is2c9OZWXQYdDn7Xgr5abhBsn0Y4mK8d1gJGvfO8S6dWnKelsuOQ/PHcrwk
n9PwSWPrthl74JmuxnVNI0zG6k4xnG2t5yd1fI771LsWmqfel5VbA9ZKurMalvdti51Gts/omdfq
gMuwrRBH13SDqkNLSEwpb9O4ATYPeHcmPByabRtB58EFE8pyJzDtOt7L7CpnSHzHVox9UI3VupmH
A7RFN8jYA/RYUnu3Tu5lh9uVzDFqJ1Wu3TS+oZi9Hcy0fpnrbvjhVg8h0SLWOH2XWRpEoXvVpeJK
6sSN1dfEd8H+pQMnwsAzxoi5WUVsUOVI8tXy+aTPYtVI845JSXM/dsW3SWCvGAl/JsBswg+f0r9p
VTznHY2i0SA51zACp+h9q/hG9MuacieZBYbt6gg2jI0Fe6WWUPaFvU9u3yokXrbpkl2eWteVF97j
vboWfFuy7GDCrmgyAWvYppmU70n2RrV6rux9aKe+kdMniiHUEHe/9NSknn9z8cxbzluKNJ5wIKiP
lwRp4+KqAhQBYPA3xJ8fdfpAntfc6bF3m4jXOWK+mn7TqyP/17NtZGhgezOw++c5f/Gaa8rZgxF3
DH+2eMKCWBuJhzgu/WDKIX6/Nh0HpX3RQrpnIwBeM74OMX6H9CVTwmd92UhuMtZVpfGLOvlWT+oV
U8SHKXIv6OFtAEljS6EU9tj3YNx2nYMAAHTyiNiqvYrArOi6cvYArffEnetBbmm7vCGXKhpdDF1p
Xa30PupWlTHulEZ5HxMnOVpueqVl8mzU3fuQJM+57GJ2ieljSdrOlqJnXffGBQw8HDAKTVJaGdOr
NtfR41xV7vUgUJWLsCCehnVjXRjaXWz2/WEe3Qb7OdtWuSjyQYTyauE4YRvu9qvCk1d6Y91KoySu
fThnnmRWmBbv2TxZ99BqB23VUR/Xeni3sLALjzzKEb5kc4MPamM18SFSGwI/Ae9maiDdeSWd5nnu
ae21uQ1mSH/RhNyJsD3KSblFdw+tIn0y88FPo6Jdj24fbQrRdL7iTtoy9RkCUwHmwzwyqr/Te1oB
7neor/XLwoBfgDUqtcdHFBKkpvui6voH12ijdW9H8dsAt35lWBoeLMJOvWk3EoamUpX5BvEV1Sqf
1eehy5yTJuPQjwu3XCewpdcO5du2Qf22r93Fp9RYStDUl1nawJqKTHzeYYs1xagfIcTdxZpUt6mn
4NWqZ/W1Z7OJO41s3WaupzXMxXVdP+hO/UiMrLUKw0eZw4n23Js6easa8IEh0oSsJveAlyzd9bwc
FeReO1Ccy0Q9EGqIqhHR12sp4Z7yalSskPVxEuWeff6zjaEiIPNxCew8ZOCjMh7DquSRNb4nONTj
qFgbyeSrzNWzAR3PpFJImWcxYPpfKmUGMFt1emxYz3RHeUI/GrCnwimcm9nWwsezFg5mm8kdbuDv
r9NBnnR3PlV5ehNb9i264ghzvCjFscrdC6dKnpvFUQeK+ORyekQTrrBcJfqpQR6Cx4OHRFfnYHav
XTN6ymmYRUMB3MCl13QyzVtarzxgqh+r0bOZUgIvxX+bbSMClUjtvfSAEbjYzuWpiR5RED8rDS91
fejx5lvQGjryA3qNriuAGTqfjA+ii7pvtyCVz9YonhIHvk/9LRcSoQzuaVZBhvK0rwciTteFSrPU
DUkapv2+ib3WubCrKPZNIOZxL+vV3Gpkaw39SRmya51j74nvbelfRvOuGmc/dyC3DVsHSDUgxgth
YoaCYBtN3puJgDGq0cC4tDNSC8RELMS265PjCFes0/GNV5QZhuXQ8uqhMIA5w6aXTkFlZk+lUt6F
Q/Fiiuo4sksCiB8Giy8HOO5JQZFatmV/2xUaqfbumz4CZ9Yj8621vYdWgyg0RO3B5M2n7QDyfc6l
TdNBU470euAqErOy8kjGZpfJp+RptBUWvHE2QDHQYBjEo8aIYz+yK4PAAbbLpXsNa1wP1P6O+JZ9
6YGzIXF2w0B8nTry0TLyO4aq11o9a5saCiNtwcVLVcNdmAVxwyxVeKo2CGeAkLEfmI1jZY8oArad
AYasq/zUBp5j9+CAaUXEFa2HOYGcoepUJnO5Zp94LMviskv3poaHUB10dVs7XB2wMkgaD4XT7wRR
LqE5ELu3pTooOyPBrdbrftYAThMOTHc6qmNyWbJV6VTlR28QUus5gTcl11pe31ZGfj0p3aVujzdK
XK5HI8yfDGLERGffZnX7pKrveW5su/KdQcdhaI5a9D2y8FUZxX5QO39UBraGYpu1khXhVKmUdcU5
rs69+xzqTNjuNd7okLZGAnCiOljTQ+EV61qddlm68+D7Y/GlxdcHindPh5Kd4vcGYrklR1BSF6hs
/H6MABDb3DszYIp1R46fX5Sg0hhHlVH+zJAQbLFa6A8S8pkeWrAXXDxS7soiXAz6phutKLWPcMzJ
O4IirHS36eDa64TeYRmm7yrSibgDrWIOp6R0ESDL/iKN92jFUdFPAV5J9WIciX7tTBIVa98bIci5
abnTWmVDv5VVt9pVYplYormoLRgmLpOCTKd8G1/QLezoXhcrCR4dVO2BXe9eRGR7qzPcY7tkZtCs
W7e+0ZqzDiRmjvXrLnl3kDHNGvvSUj00sX4gQeMKCi60rdyl6dnibnVgmEXgp2wEp0lIt1WG68Ia
NlXi3Zu93CeUThcK1HNSFzBcNRkLJ3l/Ks8+htuINovNsAPmElqxkXuRuqW7aVUGgM3BsM5dPqos
Osa7Hc7fyoFTQNlN37BzbjxC1uH6DWwpUv2qrBkY9fm1VckX21XbwBu5J/ZYHpNUuREFaNsJRZiG
xVhqly3DxaF8s3CYhDQNqS7N8iDUgX0ASCErve3mb7R88ElyQctmb2ReEM/wcZzSPauChF0p71tz
ZqIwPVjxcJ85hMAm2pHvhI9fEcyXeqwNNUh0fAJludMVnSDSuTuODTTJyiQEvZcjfTCHWFgd0ipW
VBZi/INVGh9rG0eD2THvgFtYS83Py+6OlJ0dLuuAjc7dxCVXBlrVOYtKOhenvtDJDmhJp7X79ptL
oAMWeBU0SjpvU5NUFjUC05i235uEXcDQqa+UrvLJLlj/sxGGRZTbJotHX2xxT9K36zQTtlhEJ2Vx
jUtfcfRppSj1kcBncF36BF1YM3Yu4ry9SCOGHuGtINToSoxg1/pGVt/kLFlx4zIfnEtlGrPLcU4J
NcdguDH7Ig88xBHzrJrU0ttQ6/kTmxy6wts4naD0r7kYhKk/0IcIrxSdrR5sY4Yh7biZQmM/S6Pa
OR1NYkW5wFuP+b4kSBM7++hupDJovgXoh7HJvEOTlAXl4vx3YuUBoXmDndQJnxXbu0pVmpy6RcWu
6dnllDpglIas2YusdVfVkk8O8HnN2O2QeeGNIw1GhWV1sWS8MefGmIhJl/CKtyS11kK2UMjMyljX
CVb0NC++a3aaXiVp1Lxp1tzsXMGADAW3PySUbow+Zn8geGTrlkpzYsxU+DYj9lUD4q5OOu9kt3zI
JI1Ad1SVg9Wbd7oi6IHZbukLdloWOEVn1L/3OmipsujqXWLqCvPYwQNLQPPOwdK7p/7ZVppk8YPA
M6kEcBNV5HKTNlVBF9KeL8mJ2tNMum5U7zKn/IuTkMjY/s2ZgTOZYOtsGQVhrb3brjgVpEE4HYTN
5WXROwcXPNVjqyns/kqSyeahiC9HCPRbZo3dumVItApnkAKVlRPAIA3d16wJTYLaPFdSh32i3RiV
vpsa5wThad0axSU92gbg6Xttuk/LlG3wnPcigSVaZD8kQKSkCb8jz9vp+avr3UeDdm9oza0U5p01
5vEBdf+r4tjf0Ro8Ezn25CjdTWJw9oqpX+axFGs529/hMK9wxK9RTFAyj+2+0auAWRaz3LecTfwR
830SuCFTkb437BVGAeDJi0EfNv3cUEik3fwgVSva0NamaodVnbrVhaIo86qZryFxxztDPFdaR1iL
ypgwsYj7dmp7IU6IwO6a8ywawpDJaocQ6jK8KzeEPoHhUu9Rb9AOze+aZUuYdC/xWCxxbnPFQmOP
OP/TrT62hzKKHhhG3yKBuQit5oL8ksASFFPV/NYnjGz58PqxXIY0WRzULZ/r0aZomwaiWFQS9tIt
u/IbUfWbFukM/YzpO/jggyPD/uS40TsxfLoWpUe8tleF2r95/5u581iO3NrS9avcuHOcADbMBga3
B5mJdGQaJot2giCLLLgN7/H0/UGnO1pSn5C6ZzdCI6lUSSbMXuu3rVNtuLIs/RKxw5y/urPc6k5U
rj2i98wq9/May3uS8QXpLtFsC/kjZEgQ2yZMjPc4aa9xFOztmVzQ5SARJH0rynH9RSM7aiGJjPNR
WdS548xwR+OYG+adPlAEp7onGwR3FWVyF9DK1rvGJjWGTUzpiSS3ymaURFtBxIAz7esWi3QIPtSZ
Avs0DFGMuN4yGtZsaK2BbmHo50TKDysu9pnbHLuYk5D6hM4E0iBFnZi4DpqQGr/7kBF16gPjapbm
uXWzdWtqzxRDQkVoVLJXduLqhE4N/T5syu6eruaIUZTONoVRfRUlbfvCRNTde5X4aXHWtdpM2Smj
HyEJYGl9aJ/7aSDYAujdOCCLis+DXIYTzYyo8ZtLd4SsCtFBDbYzPCQN0bWgGY9mRW10opvTK8LU
40BT7QCjD8fbk1HeJc1nBensjV9QDZs0a39EMTHBsfld5BZCZXpL4NpLinBsq56eYKYGJBhhBtBE
oxkjRketKnklSFq2MqmKPbEb+q0KyMmDKFknevOYQ1qvZh4SktIxdo/meOmL1u/zZm33fIOmU14U
V57Ebyzz1QnebptmTrHTWzffUMfrbCwKWw7drGBWCJCMGz9S0XNgF75rAct0A83Q8EPRuZ8LFDWs
yGYyvZbKPRC4YG3xllQbuxyso9MUt5qWhvsO/Y8v43w7uIbYZe14nE0O5XSUI2GbCfHldVlvsqkn
ZGSIUogRHOsboKBVnI0/swI+yijba9JNW7mgFLm02ET2Q4vCqO+3Bv2NW7xxaeXHI7d924fOmZd8
+oLUgMvCLsD7Gu13m63CgfmldTJknJC09JJOZwxH49OEwOlDU3r4K80BO8n3y7R9XIU/TYGOOyxN
JHUpjL0bsWwBihwVIrBUc469erYN9mjiisOSDHu3sx87SdpeO+5T3Ba7ntTU0fpl0sBN9qlGO1z8
MBb51kzmbQ+PRy50NZ+irnzRTP2QafVt4CGGP45ujU76c4g2DcR/t8wopjP4gX4fJXeaQRqBY60t
u9kZtfrhmj/NlkgyVSIO7G4eEpNNBrkmu+FLDNUSRlgc+jql2TNTezEHt8SqTpUwdsgtOIV6/m3f
cuur5XuhkOhWZ/opQ+K4Jc8AhrAy4xcVvJFDdC9aWL8btUv7Yq4PAQK0C8CUY5PKkapdmSz5BLIy
3mcKwiDM7dzvdSpzKnVeSLU4+CzNx6mzjHVvn2kxe51Kv7ZfBbAckN44Z2u3T87xCHHDqaRRSkUO
feBbFUHEsptfwTyOpKnvDQMEBP/yURacfoocsdGoHokqYX+L7TeNnr9VntLD7TCgg9Kv3NS9xSX5
x63zPlHSyLnt+U4t4rXRZhJgpbpL7B9NKDc277KWI7YDS8jD+E4VBoJqwJ4YAKjRk32ok3rHsCcy
OriEsA4hW8/kibUYiLSj3OllDJJ6ZQfuatAITVs0KSWuo1XevjXapQGUniiwKoXvcPBM9Joyf6+c
JtlYcuZ1NAdeuNHDcXilXO6XJsNfy1Pl9OWa+umdVuuv6Gc67sT5VuYLIa6OWN5rTJOlPDbSPtD/
B10ar5N+13svdALy/tQfuqx4TzH3r3vsKaJUB6/ldTy0j8XyqtB+IGjYFLONOmURsbSnvrd2lb68
nL1djkDIUO+NF23m4NUBlFiS4Sf3O2HD0QA/0y5D6hetnUnfObI7pmO7jTIfh34qHqPxW2Qfyn2d
SJIMoi9e2XdI5HyDojCHnMr4CURDz+JdCdSuW/MGTOHcEMHdNKwMhnG2PG2bkjrJC6O5y8JfWLlX
hP6c6gC5aYhfvKOSapqIJ6ws4jLIkiNnCU0yIYKJu9WiF+mksNIgNywSRxG9R8I8oHA5aP2VcA6y
fZ1uX2fWPiZssbKdq50/uuYHJgFqKSK/L8QtUyz0taXtOoGEzqrTSxOnd5h+RgpKTd8geGQ0600+
g1BXWkc0xwAvHX4VBqfg2JRX5YpNUoUPdu8eZ954VR4flAv3CaSVH2tdvJQ0VjrVS9Wfc1iQYHg2
zHhbhr9GuASKGGrxkg+XgThQL3suppEvt1lbkPdX+sv042DlJIbf0h4qYmwcCPnWV6l7tOL+Xq8L
AOFw05uv8dwe4nL4ocQ7kqsV+sVb31DfSxS9sxQwBneh/WbF7j4v+wTORT7RYQE9meX3Vhrv4krd
Fe0FjW7xw4gj8CaNJBC5MgoSGRtvI4PHmBRNvIpr+mt3ppi2CX2oczqsUyE49N11m1+rSK5nLeAQ
vA3WjxzpjitEdnJiP2zfO3GcAHvbg9ah58PBkA4JEdBo8ddGfc8eZRl3WXmadb46wMnomLoHdGwH
LTzmTMfU7aYMimTL5s9qvign29r6u8YRntyXxXEM5Z4Ef8Iaf9AifxpiX+kTBwhyYsiy0lxR77dx
K4JeuGWWtdDSin08fyHQ23jJ+KCKjMjpF9eaoO2pQFTNabErDgvsPJ8NmxVyIFk2D694P3xlmLvE
3EdWfK6rk038NaKicZ1YjEkga7FLVJUtKGK3L6itvOCF1/8qkLmvV3d2fmerk8Pwqe2LFqhoSxwO
kdHfY/5sNi8i8GPB+VfKW5XxR43iFMTAIYKK1R6N/bxE5GrPtZEQ8AzR0WcEP1kCXdVuKs19MZRr
lByQO+dacN+Gu8ob3szkAVHFlFO/KAHMk/I+z3du3CHPPbQmL5aYd5TYWh4RxqPxaczuYyTzkLqC
q8f4AFEB/eGik/awEwqyFsMsgwK0slOv0M1R+PoyTYPpF3O3x6LCjEiIczEfBEJYmIJNQ5tuxEVU
VYHMMNOl75qB3E8QGojhicyh65QXXgdfE3H4KGNV6W52sKaG9UzdlwaQrerum7kliFMrL20UfAxO
8W5qrLdt92JbbvWS9Co/UizEUGik5YkOwLd0fJ2Rk6z0pvmJ6Py+zua1icgid6hW7ErfjTatTmWe
dknJ618gcm+iw0eSv1o7q3K6BDq/9PSuq1vcTGtLI3uIussny9Ivk7TupyrItiPx5YJw/QnWdgF9
f6RQEdXc2H6WxBgGIdZK/uT0MeR+5j1PxnOVnE1BNie8x6xVVDQEtBfiExX3mdlfjebnYGq0RtcH
4X54bXxLwGFFfMVxDC9T+3KeduRD+YwKQ1ocInUgbCkKXsVwl9uP4NznOjOZwNt5LWwRrmyyflZN
1T7OKonWWmu+eaQYKu/N7cv70jE3XgnPhoh4hfyDFwoZGmo+6ZP5lYefFvDxpgOp9MjzXUWBjLeV
JLLfLUzQqHJEp9XfI4e+JY0er/PB3md2k15y5I9vDglcNDOIK09Y6ycwJf4c7VwwCU97Y9PmoZLw
QE33Rjkq+pJ5S+fYQ5hFpPE58XeA/rtRJMn34XyMx9xv03BfNWYNNJfvQ1dbMgO4nysDfBpAdKNN
ct9LzYNaRnRMFuhnoXnnHNksPgbrrFLPvXPjtv/Rz9aHo/Oc5x65r+BDVA7/6trqgAWJpMA0bCG+
wPyRLY9IsmBFxvHB8xL9o7WJW2/mzj06NUvlTOq9/YEckkgzyxgBiwBZwt7JDtKbTk1nVr4h6TvJ
CfwDFYyqB80ObjMZkAeU+E+eCAlid8E5oqDEspw14T7JDPOBQODAMyMG7MsQEQ85acOAFsX8oG83
BkgNJ5bO0bpUvJVWbjsN+0JYEOkhFsQXVkOPW8ib79A2tTt38LQjtZOG7dOwnW7x4JcUJtb7Uo4v
4cjVqAZr9K36ZRjcPbWvH55JLSM+3pVpiedQn1nCxLZRyP/EfHH6iqw/tQ0xM9VNdCiFft96+lmi
71IEv6wKMY7HBPUyju/onhZLHa25ptPY6bVX6Ux3RhH29O8ule15Ss2AXsqpJOVeKfwdJdppAU6y
axpLRBtdUEbOomQKEvOd8MfSJy1WdKcDX6YRn7tJpmQ3OMpvkMEdyY5zKAouTBpi+J0aeAdQ2jYl
EzcgXoRakrLYNTpx7Kag3NyAIvUof76UaLV2S6gmAeexeJJNeUqHzPRZNov1LAdiEEu2m77UR4RB
gBVzpLePFbiLD6ZvXAelE+Y7EnG3N2ekRbghshnVhIinh6qvYMktLFzbUrAd61gfV5lpPKZB+bOj
hjo954EgOVqFhfk2ZLL61S8wL76cAZsfWJNKq/rXHFNj4IVz980ziHckMDtqCWqJS6AGX8kS6OBS
q07Z4udZ5Wj1tnSW8lfAx1CrDkUx+pCZX32JrElFSlxrRz73HiCZVQb7BPHGNupy8w3SHWq6KLtL
J2bNt3RK4pt8MDZ6qautPcfea5hGjLqqHd4JNfmOkHq2+9wZ7PuqGcwPqmKLuxDFwzdz7JBhF2C4
16mfjgZt79Hama+8uQJrc6KO6WPO99hG8nsHF1BfBHuuRcu7cbSPeVV/t71RXmi7YneEkOTUpVyl
5IAC7dF6i+lu0A+RxnRGEEJ3xvBmv/a5R56/0TTeLz1e3B+WTkCfUPUW4GOw/TihPCZip9mVkQby
S9oZKYchjBabsJrUN+629BHRa3nr87GBQpmLDdES77hEMqrGZ/XtJUVcbxqgIshYBJicyXGePDRd
KFfazAC3JNpykT32ux7VGeOFWHvVIN6MvBOXSg/EW8tqcygJ6sCiNlc7UdvinLFCMOeUzFUFB4zY
EFhKNEyKlhYIPIABVQE+S/5lcZ8sBgOb0pFdSb86lrO85rrVUCpBWjq7XD+lVOTCJY6W+1XaJI3C
aes1SvFUXPQi9z5VrRm7ZNak35e1fQqkrW91poQjGDWjFOfppSFa9IWQ82ktauFcGwNvp0N+F3Bl
aTt3dW16ZzeleqYnC/GIsAlROqVtajVWOF94//efagjtehdr1GMSP0dAvlnn+rFuXM5PERo3zFfZ
ihFNFvRVQeiyg014HrQCbC4loiQ02+aEKMSiQaCYwmsHBOyzavbX1Bn5/VpXg5c2JErlro1OGCe4
N0yKJHmU2eZS0e5SUnPDtVbqL24QzPUWS+q4tzLlvhPLic6cBvqZICw91m4iRfgjpfalB4s8NZmC
rwwfG5F20E4EUBl+jJwqB6SgXMsLwU1q5XUbnGculyW2D0ZjX8egyjg1cyP2UQWGgBuOwbJYSOPF
UoF5BeLBQNE4pTLO9A13qFCDIGNLKI11iozE1zQ3MXhmRXEPugECntjk61r2xhWFho0tcR9kGU67
MRiSO9o5SZgfEA2FpAns3aJubwEujgfygH9VQmbnhHES2ccQ/IoJ6hhWQRW6p7KIr6NXTrsopf47
r/VtJ02oXPw5+6kkLZLWzvB1wFV/TAb7BcNNdUEpPF6FaGde18L0+bUE33UQ7IGR2rsqDYjZ5lW4
tT02KVHm09Og91wE7olbmAp7N9WUkPdjzF1k1frBoqD0h9M54C5jZjAVIqOJQSge9Fp0D2BVpQb5
PsVUaOi952yiIakl8mzsLuhg6beDSwjcYSliyWiGSaf26A5NxRMRapvRNdxvK07gaciY2hYlvC/P
ELRKxc6zIql6+kowsZ+A5D6LDs4cLfvOm3u45DYFkFHjnJ9l4bFEJQ1Dfoss9RDVqb53RsEtPJg7
3EPbufGoJJEEojeuxMalV8ffVOnkdREhoSXW1qjG6WROzeRrLT4y1PgomF3PuY1BjkPVHbrL1Nsj
XVZV+uwWCZhT6QnyS5JhpJQQngQrUawHzDt9eh3bkXqWBY9tRXSbstq8TFxbRO22ZvoQSnKvovE5
Tlz1QMlmd99bMngptEkHc0tfDaCGdaY1xmYex2JfF9nW6+n0Mfq63ARMjU+e3b16Qnf9cljgUTpk
u2d3MCMqEarQQbnrtABKs2zLfV2RAI8DQ5yShBzTMCz0LeMPTJIiyMslAdKnUVtcpG0gzMLVsXDJ
S4GseW4qpyY/dn4H6wGioWnxMwhMfW2pEfXFgCFppDOYdq56ppcLLl0tT6PwyxEVME70AL6YmnEA
Exn7cqA9goGh5dBgEMnTptxOXX/IwPMwL+GeBn95F2GKoU3vHWRDHh2eOAi99MPIuXSBQFpgZgRb
rdJ4UWBU44CxOER10lZZ8J2Hhns/AfxVqGs2s6mh5UnURvcKosH0QT9yg6Z7TwzyM0s9xJnQkhdk
HCYfVMudmhFLrwZDaGddoLOnQ34ftMTTQD2NzkHH91AB7IYs0JgRL9xtbOcYIBVqpyC+tUgbGTHd
vvCTUsR7itnRnS2qPqXqZl+hrZso3O25LCF2/n7TNCJyqODOxgvJuS3AETq2s9TRWNc08R4SEZAp
5HUdvmbZJC/4zKiUQMlHjY8Rjr+GrIovlpodOvh60Ok0GhuwC288on+F0yH2BxOvZ8/kE7luWV3p
sAs+m1Hy1RVOx3qktOpraov5V6pUcfRmHfOBDDW4ArNfONgxfEeDYV803uRbAQx1FH0fF8hj7OhB
mwg3QKrf3g0dQPkQtcZ+HvvmrQ3nkL5km2naVOXN66r4BJK1qLgFU3Q0vin2B57EQgMzbJF5/OiC
cf6l0iQ7eUHQbwu8XtlKiKU1ypb6utPR/s0FftdpArjwxFJrr6KJIqC5QseaDW59GUNvPyYptlGO
pIPj5sZRSE74dBjzU4XPehMn03QZCwQ9dSxvAQzldiRN+S2i3ZVAYVbXu07riB0fHb/Wovm9Csby
R9N6CLSSAtJVju2z3nBTrUZsRMB0rbwj5QqJ4vBgOiGgIelKrj7VZ1UlFPTkoruMegBDHafSe6qd
rtwXuG2pbyeSQcNM+mBqy8Ew9opTSGa8SdsZj23tEnrUzJN7nnNkVzwz2n1kGtZnHfJlRqag0yYM
K4j2HDDPhRxaBeE8PMwJXUJmjz8DiY9DO9AoeUWkdmK88DL57OAVDxDD3or0jdIfBm3a5vGYnIIp
4RkJwoRnYcDX9OF4k/fghicVQH5E9J4SkR9lx7CmQKUaqQipgvsKtw2I9ko6LSNAHcxbaSyn+azd
VSFopdXREDne2fR5iLpd4VNFVJvdWXmMzaj2bNbJYB556F0zxGimgTYwoNg/YSWsN06OgByXTtHH
Wkj7p1dpwXOHK3yvgDPgzyHpiRKvdY3BPnE2siTAcKMUUfy6Rf6hcKNdZtT7MI2fdUBAnA+zEV5d
TDRSu+uCHHyvHqCPi3o+KKlAakKwmBjaU0zlW0edAE57Yqq6Z63gv5j4ZpUAy7en7/+9/J8Wdv75
c+/E72sn/u1/lqi7+y7OH9l38+e/ajEj/H9WYUGKxF94A+bv+vMjTj7y39dY8L/80x1g6/9wXV23
iKsiFVkQe/mf9gDL+gdRUDbJsdQHEjD3u2JXy/gH0faLbZUOe3rsXTwF/2EPMN1/YHU1HWKkpGkS
+Wr9b4pd/5goIpccJsMxyNFFzsd6Kv4UDsV7P0qmDumsnIt4rxGI/Ua0WPZ3PY1/jJz57WMsyc/q
sIwK15SLReH3ER9eDxXDoe2nQS4PrCKl7+SoOB0xDS+YA74GMZT7vhbUJzf5dHWQdCJNNdIPZ1Tt
yZn7MNmQ7e/sexs6fFYtFEEdVH8T3/XHRJ7ffkwsEvwcpk3UmfhzNlUM74FGH3GwbVrAcEWEyh9l
MAWx7fgdRiogVbTvN60NePm7W+b6zwSS/5N32bWI87b5f//3t0S5/wom+Y+PFlxyLL4kk/w5lCdP
jIEam1QAaaUKfq9pX1qWUT82u5oGXAZBsrGCj4wXH8eJ3r4UqO1fLPjiU+YQ+6b66W/Sbf7FrYEe
hIw1omq53Yw/RZklkUE0JEuHPzE8U16mUQClZJb9/Ovf/F99jGc7hNtx/y33/B9vjaqBWbMIwaen
KKsPSQuhjPe6/pvYsX/5KTwv0uWZMoTJ4/n7G7BwSlAFtxr9mPMaIU5J7x7BCH/9q/yLu9yxTSw9
xGAbDukrf/yQoEoH10vjyVdxYJ4sR58omsiLm2iccGPOAY1UnqX8v/7Q5fv5w43DG4REIFMQ5rTk
zy6/+e8eLWE2SNp7BtlBDe/In+Lr7CLiSryciajgbJbMIVsiRRB79IX9N1lS/+17XT6dNwi4PYGg
lrWECf3u0+dZY5Kjd97HknO1mV6vTtB3t7/+FU3zvz2YliWI7rJIIyLIDgPeHz8mLI2Bp7FJ/Iq9
Az1FNJwSMi2O6YzzbjWFYfIWeEyElshrBjgz3M2CXl4nR6KguuYbtLl9L5kZUyJRwhy+pjeH9xAQ
E+G9PdxFyMCPnRsn2zSGG1sF/EaSEx8+3p2Sh3xxEaCI6py3oOoXUCHVm52bNfYCLfVUadkO+pOU
oAKSFUK9e+qWIvoaHdVdU9vqYTQr5PxR7bylEBk7sBZGGNKzf8mKwJvELqZt3w39ZuIyT+uUlzKd
C06PW0RSm1kzW5vTZG6RSiYrs1LfE5KV786m31Nh/OkSF5k25s3CF7YRnLOxoPPBHBOJBkd5R7Ny
4EDa3py/Zkt1x4z/+xix6z81PP+0zWl4E9dl6OC/5pvKYJ1L461zMCbmbf7SS3S6BZwef4ZQovsk
Y66OHAapToZYHYOpmVfAbME2bNCdY8lvtzjM+hfHlBOTLHJibVbWWQ9dYgdV088foTHRrFU3ixk0
g5pGXxnPfj10BQuo6F8bU7m+wh+PF0Ta9gb51N6l5mTFhsY4PZXVQTRQZrLNkwOZQemuLmytOppc
wrUTj68RVnHfIbNmZ7Ma7Ete4uz8unGotcI5JInDujrQvNlZXbnjlJY30kneIy7O1ZXmdp4J4ykc
DUUJoUJIQlrHb/Wi3xcWJg4Beg5gg0IBGKJrp0Ol4zGoJcrPDjVY3NATbBsfMId0YehYelAvgS0u
GmskKB2Rsla8juyq91Nl71G2AnAnWoBZoiDeuAP0dRDelh13ECWoWd4xUKOh7Qb0FQY4YarfdbH4
xNfVrkLLvsZpc0ucZGbFiSkwLULv6tQQXoQPiUOOC4GKuDPdPLYvpdnvLV28Ux5bJMXP1lT3jdY9
52GLBhu4I9DzV7s0qSQN+caIJdB8IwMsEiHY4xABGdqkTwOGGZDPIdZWBNHT7PdjM/qGAECcacRr
x4RSEvFY2Ja31+pE33sdYoUUWeKW7BBI+PbBnShcs9hCqAM0L7qLnGMexKbWLTpEJYKFMiX+l2k8
ac5WAC7UGB49f7EJDibmW6NR1BhVfXCFGfocKRjZxSzoJxGReZOnIfohCxys02rsFrn04yybTmDV
LP3h0sRaNj01veYdSMe+skZaMCnlc+P8Ne/xshQskmh0H7TcdJ+8ouivQuneW99VMzkBCp6k9a55
RgwMWSrkimr17Iu6/7Lp+JtMyY9tl1fqBnZ5Gn8FHYtHo9U1XcZlA3dkY1qZwycolnvSJhQ4E18a
2Y99XJKUIKYPleYTghb3c3ZLeoqNvl8xrSwuyVi0j+04UMCFrsbv4WI2mmVlP0N72im6usOKBKPU
K14NsoxetHj80lw3BM2LZhYOjaVGzudm1H5qkRnQ1kLRFtIsc7ogtiFVbKD8ibsK343OrdW2gbYd
neYzINt6lTmUEXnRO+q2CzEKL24cVSdHKsoSs4YHdHkJUg1OFDrq83RMdlNsA6xIb5caAeynA/Y/
Tg8I6g/4H2z0l3ig++m3x0ldR71wie4y0Z1kUM6Rxwu8kbumbo9DlXwmyXTsZGce7bCjyySbPvoK
N8ZMPxDEHE3wZfdSR6xmaTO9dZ48d+xfPppaomdqG2WQmVufKPIbfg7PoFc1esqb5HUagJb/+qyy
/5RPyySHCZw5n2GDCcDgZP7jWaUapadVLFFZISqdtqojRmQrbHbXVWEj2lkjEoBShxmrkfJ1aeDs
B3KcuoPn9FAv1PpU8wYxSRVsx7aNbnGccV8E2BCRWWZF8Tk0nfcRKObprQH55A99O/wgIbj5FVpV
YZFgpWn6vlHV5K2rppvep9iLPrV4xmoPEtQyYOUhTHPY2eXJS9rsw7QMUGI6xOyf+cT4HZcKt9NA
AuC4maWb/ZJKSz86q6QtcUazzQcnMxpKXU+WmtNQNtq2J1rik9tPXFpogSsS23Ix8UWhvZ3IGbnS
L1VgBVoQiT7Qu2RlZKLJjnHTDyQOzVHZkDyLiHijdUF6Dq3Rvens2MnObURfHsYhHD8iDYuuKTtn
/hg6hfSyk3Y8P0Rk7XeIIYg32hT0mrgbzxoq/FkwbUuhdEoNcYNIWqIuDIqfAZxYCUiJ9GAz1Dkv
NgsW6eJaCR5pqBX7yW6wQlGf0aZX1wpMThe7b/gyNRfLQqiEd6+lESSPAzeJN4YomMUroUODVy0m
kZXw9P5mOoUETVG1BVInSK1fsYMhCMsoLss2aVpnp1gkqL5ot4DxaYWJNtjU5eD5tTk44zojijHZ
lmVuUqmNBvJllBocZtz1HgLItnCnjRR0YICnZCLZul2eTXdEKnkZmQNtsJfEvtFJrqeSWtPOGp11
mlRY/lTXoVj3lrI5FP12Oa0JBAm/yHDuo40Kwgp1V0+s+sZGHvZtNWSNrDLYmw3qaNRVLsgFgwIl
hXInqkyHB9QHzCJYJChAbPGpLg3iWE07mCHnDn0mCvFOcGycnZlwoXtp1y6SLBxMjYEtlOBRmH59
rIMDt0WR4pMeJ9h3wtYPSS/6+RmgUiMog+0UaKhANEz8igfxRhLXMXEqq96MSGhGxLP44Gn7Y6jx
22zsnmCGeD0XMhgfB3Li0k3EyQBBbQ9wgpL74KESdIRtwjTMKB+FASYJ1U5TE9i0MXygYqJYBQAl
qnnToQyUfD0Y4ClzETJOMq0fkZu3r5FhaA+OMY+v/JVhtwbsT392LG4f6MvHDzFVYFJ6V9NsrsV2
t5+EHAu0e0l/mRBf47KasyEjuKyGgisdS75hibMxxyTwHqRYyZ7yUgPEfp0AueEx6532Lu4GlFgY
l4efTWzzotMINuKYNKMhQkFq1Ab3a2/f4lAiPlFawTBF86LrESDOjI3+NkxeIIZUsLbjuovZL+f+
3g2H5ENr+gaZpSM4zpAhgFmHVaM9Y3Xki5hKY0noNCpI9wKPN7aWsBBHy7Db9CIXsd4YashRljH7
njhwxFKeMVAwVg1tNK8y12taJNJhcKo9fbK35dBaSHkI/nkfzLziVhcSpUYr0/6C6R+uXOKHt3dN
m3np2go64qpqshKR4shE3RnOLLpjEnUWp/3sRDSlwXiIVdrp44Ehxf2wrRrxbl0IZ0uCKWWL8ZCb
pN7rrv2cTYneb/siK9PdpCUzL7AOCbBoHZTueTPJLzWhNhy1eqruxrnQzsOkBy+zp4QDCE0Gm29w
wXAh2XqkjqOVePgIaSdicYiJGdogKCbAJTfAEDf2jILdh8YB2R1E06yjKQ0eKtnSotXqvZUwqfDM
rPKeUML1VIMYbrVUA2PNuXhfvF8hDksSgdSmNVA04QmJrUfT7kN62qXZXKnIm+OLYdhGtUttJzhD
AiGlM1Ua6+RmJjogf74o6aEzlwJiUA5yHWLrh0IhFK/7goyRTUSEDxJKWQ0Xp5rqT28IY3L4Qofm
XX1qZyrBg2RJjoBAKXrbvFhWgDTMALL8dLhFDgQvsEhUblIRmDcMQCjY7HFlNcvLajUFroFET9T1
M9Ii7AiVvdQojuxd9V0F8/Fbh9jwGRWlhii2hpsDMBXNxiNUHvWhNnq3vJhN+mucCjXSTMT3/aDK
6sGlFvJniajqsZ9YYlBo5M1HYGkoplMXm0Sm5w1BS7ndt+ua3+xNGzGIrWWboOMzGlU+TQLNld8b
Ci4iH6gyO0wlkv7FNGLbO6Npg58CRPkbBTx0immiC23xAX17toYsCz6SMrMR1wLmoJCTMy9N+x06
AG19ZXbhS8abH9WCXkG71LWrTYRKB3NBNGvtvM9dWN7Q2cb1ivgpKBFncqHpHSvElR3iK8BJMhkc
TTKncY4rzRSp4K+oLzSbud9ZY5g+IYhrhg2GgTI8SICyS9yyvdZ6VHEO2AUEWZ7rDY6rtENF2hsd
xFXIKDMfkF2pDzNsxi0EccwTEGJp1IguQSck4+ipxZrLmOWkqvV5h8CTidY0skOE18XZoKJxy3U6
u61azyVQ0pKAN/vVFA0/RKyhYiAetbgNvMe4sZa9hs6NHyIYhlvrdGgmEzfLrkPrDcwbHKxyZUmt
JXXNYYXCKqLUZ9R7WKyKTE+6Td3UzXPaOO7FhCY017UkPHvlEusXU5I5IJ2Z+0g9iDqVDUzw2ELP
0cHIPhMGSw/0GE2fJQYswjvlnL60fcteM8qWE11DBQKc3veq2uVeU0U/HOpcmPyT6E0jiHNchYnW
32WyU/bdoLvVOQW4uNVjTmG6EGDwrD9WF61VBzW/zf6dvTPZzRtJu/StNHrTKyZIRpBBbr9JkyXL
GizLG8K2bM5kcAySd9T7voP/xvqhslApySqpM3c/0EBtCpnOMPkFY3jfc54zKg+3wVTU2CTCKLhm
u5DEzwdxR2Q79JfwAM0I14tlDd1G2QrtnuPq7Bt28Q56KLa64I5LUgrCJJiW5baLUBqdeGkXnyrj
RPejS1oi2IgAQVjCBjnvqVz21zrzphXpj479LggGGSCsXarFYEBFfN4ttqEcMam2O/SOG33xeslO
XYrCfCoG4iH3igPEAMai7+ud2/QjU5pD3BEwycbCyDA39wJXbHiYaVOF59p0C4Y3DAceYlIXAIYf
4a4EtrR4u3hJJuyaQYfaBzilh72YOg8Wyqm5bjOc/mTOmuSnSl02QlOSSLOpk2TxkC/AOt5GVjvE
+7CTxc8EIgBs3pym8Xp6yU6TuOw1IoK8Q71VwYPdvX2Wf8xuelZb4ygvlPRpTqM8Au/z/Cjv+uGk
6F/1+0561Y0rY1p9qZcST6lqXRzgoTo3WOScD5mcIQ/qvt2Dd8RL4FYjnwvQ3+CkCccJ24uliX93
YV1veBOO2GfW5DxkKSaWx7/z2hT5KwuOYO8XTZKn//f/sf/y347QFFIV/M9tmKv/+t8DPa9nTRjK
kv9uw3h/BC65C4pFGEiXIynO/klp8rw/XEc5VLlt2xcSw82/KU2WS/OGiiNF47UdYIeKGfCvPgzz
+A+BqMKzBX0dAsfF3+I0PRb4/5prXBgdCsLcGGkA2JDG3Jd1XET+ftZFNPZUnlgXypCzuw2mqqPR
OlFxPojZ4houyzKLtnIM8RdELkLOM6eVLFlc3pZmL6IQ+7A1EoC1GjjD7sSZXGslrvVZcaocS3NU
4V4PuDI0yxUX2ULtOmGvHJI2cS8rxMrVDgwZOGLpzAAQnFK1DzHnGoG/dxBXUQdjdCfkxP7TMcF9
pGxDdyxjQ3DqKDSINb/+QUVRfZcoyB7+/uz+bzdvHSbUf563J+3zxqGz/ut/tg598YcQru2pkMJ+
wHmU2v+fc5bWoS2UYsLSb0AWpdx/z1kR/qGYTR7KAurk/HHqD/+asi7ZnWvkCYV0+88/9ndah791
O5SHqBk7Hp0HZm34ovRPipSas8Z19yXbf3QK3So9S7LOiY5B1ojwKzuuVscupUXbeq/Iwrr717dC
iYWhZehxp0DdukapPF+Xq2ZBrkQS+h7HfUalLJtvjAQAPYw2Yo0nv8YrnbmXj+mHBOeQdOmgbQpB
kfKmn3Y4xrJzkKv4SDxNafAaiQfQutNhKWL/zgHicZHEmfnwD8YED8el0kXk+LKr4lkcWuqS4jma
MggGYmp+YnKL73A9Whd5o68o78p3xlx/rqfvdH1Ol6gr6bL9SkoRz5/TG3pld4i+dxK2Sw7OJxMf
YXJhx7GqqbgukeG+k2bx2oiSXTVULH6K7t/zEQ1tg7ZIEM96psnPhN1kZ75a3IPdCPPZtsCFvv1W
XxkvpP+M+5+iXBioF+Oh3u4QVjTzrhXxWTLCCRiT5KJFlHUibMhhb4/2yrwJUaGRXOrJNWpibWk9
6Yy1XQgTACfHjmogQQzT/NGxivO0pCrtV94xGSzXbw+4bhAvfkD6qOvWBmuQh3zRfZznKQ4KcLwQ
LPzbjtrBqYc78p13+NogsA45mAZIvOmlPn8q8ixp4XbtjBaX2MFdZ2q8CpQEg5O3H+b3t6eYE8rm
xTkyRBT+fJwm1w2btTMDQmqX/ojgkzH9SEUNJO7AtSQEulEnZD9mXTl5u783Nssq2znbPqsnjXix
voMnv5xbYmNrkpYiLOS/7Rjr/tZJRvsQdQ69srRaTpeKF/3OOvPyza6jhgSG0UN11jn6Yr4s+RKp
JKZOjzWF+qD0I65rSeDEy+Htx/ttIFYyFlDl+hyCeNAXr7an3FgnEK93vcIZZ5Kk+uQC138nV+q1
UYgG9dFRoHEh2OX5S1SBZYhATuxdGeB4yjOOwjsvTqjPvf00LyfKms+H7QhlMF/0OtDzcYgJoo5V
R8vOG/z8QbKm7gk/LD/afjmcVSs3KgtilCZvj/oixUwxK9CIuCuck23Z9h9zZp7MkWCIqFhlwOB9
d/WjYhzeq2468kE9dpZ3bLIQkdxwZEOEe3vk354XIRG/H8G2xDit38jz54US31kWXY5do0T8wSBF
31GDmDc6INNuH0NzR58yO/3l28Ou+oiniwsoRBeFkJCcKtaj7othVRWOAPNxlEcBvYq9bJEz4L2L
ZuCACNms9Pzt8X6bPoy35unKxyhxlprnj1nWrbERI2FiahsHlyVAnijMs3c+hZc7gvLwIXLAJ2GP
ogQBHM9HUSPR8w6El51OZ+8MyOB82QK+P7Jsa9pzbV3e2fF+e4uMJ5g3rC5kEPGZPx/PArZvpiUJ
kOiF3X5pQ1oYKoFsv0l7tot3pspv75DROBraAuc6mYT+i7Wain+5JntywIcKddL2QYTPaGrfiaZ9
7Zm4IPMiPcHNyue4+XS11GmWkBQRKEy9Wv0gsaL+AaKOql/hWtbu7Vnx+lgiXL85WtVrwPzTsfpJ
TdorfOwhdlTQ3iNEm3Z0errgKHlnwr/68riHraI9h8P0i8eKVU4Zc+HluUSnnAU5ZPRFld3fXSXX
n4iPCrUQp3JEgM8fyO280AxZDh5ajfXNSH474oyseucnem2aPx3lxbP4pcDm6DHtSt+1zgBWz5ez
GJC9JrHAm50Ut2//TL+J2dbvCs0Ei+160fCCF78TRdtoZP1Su5b0qlsYRum1wY0GHmjOaR3CreKf
uiBuO2wPwhp2+TiIHYV8Q6Sxt+Ik8neUfeuIz9av9W/EOYzWzzp1nBebXpJrpeaSmaO6sTxYDh5x
jHfq0EE+2rb28GCb1v389mtYv+bfxkRLuN646Dq662x+skfQgUYHXjoKy78rNjZi5aOwILKmUIP1
ORY1iS+DOYeEq47fHvjVzwSTModzhYLvZQR60kazAkCudqIZxbGji2VP0xAWKMD8d24N6zr8+zP+
NdSLdTpAYLWmJCtqBmb6kCTOlTvgJEkqT28cUR5T7Fqum9RyD7WAyPX2c776jXprWYeHtIFHPX/B
ddiJyQBk27WZSREnLBhourD6J4vOX6MEL5ZROn5+YkalcGmM0xm1XcD4IeVuT1PJ/QcPtC7ZrAgY
dsSLBypI6Wg4OfHDueF4RMO6Xt0s710UXp2Xvsc9gWs7R5kX34I1pNjXMl7bhGrtNBSLOh0jE99N
oZLfagdwPfd574j2g/vOq3x95MBjW0Iiyax5/oMlBCmbEqzirjC5M8NSqJ1jH5vcwRvq5HRaO7kE
Ny0H0475j7//ajnyckjkkwhRTD4fGrurtow1MrQgN4nUmPo0dad/8fGfFV+fynhf+/KejvLi1c6q
MzbtGLWztJMdIgs1RuN07SElNeEdTfVrk//pUC+2DrqhhAclfHkgPbuTDGb1oeuH96JyX9s61JoV
CugGsv1aG326hinaRbV2eaCZfIWdg8Bx24WcyBzK/xDVgrp7Z4q8+gafDPhi67BFa4N3JBgOzWLx
o/LcYpdHRfoZO674B18b5StCYW0Kw8J98WM1QSyHKWRbHPGd/lAtCurWTP07W/xrD0Q1hbozSnsp
1frPn+wCTScTYib5pnOCOrZcd+GeaCQaNb/e/u05/upQa5QmbQsOfOLFlADkTleW/AeoMQHN/tKq
H8AtlsdDlPSf3h7qtdlH3kGIU4Wz7G/zopDZ0nIpULse7dDW1o3ek6qSvzMZXh+FEAUbCY3gEPv8
3SGmJjy4jWFMRhrNkQggX4AUPfknz/LXKC9WpTnvuMdY/EJzm7HKxyMtLgG24p+MEpADuFb6kU0/
f5YG8QTpiqx9dbOoTTfjJnJyiB5/f5TQ5oIYUDrE1vFiB8nHaJFLybNwU6br6cYla7t4rzrzykSj
6Mqui23T8+mcPH+WzvVoLRrtwLpZ0Wnt5AzTPpq99uBFURy+853+PtpaBAIlw5Wbq+fLQNrFkzkq
ObgvjfYIfEjaQNcg/X20q3btIbb9u68QBR9VeJsP1vP4qZ4/HLDcYLbtBP4dWUSIZTDyDnEgNm+P
8spD4RFYj6N0RdcC+vNRumBwcfnY7q7uGyLtGnQywMDaGJxSE+REgr093O9fEs0lnBw8msRW/rJY
PwJ6c8PcdXDC22RBlRUJPHOFLfad3+rx7/38QOhjT6ImTyyQpI61HgGeLHfacZ1Z44/ZLWg7zfeo
avxGQS2x7PkkD2cyfmmASpHfyVkhILNHYVo0ny6wBEyk3CW4C/BPrih6u+mh5nLeHEIH+jzU5SAE
Q8c0AZsQ2Spx9xFackSko9OKo7ff1+8/D+6qACtQQEQ2p5UXx4W4zfK6bwERqIFv9kBbcYy3g5BN
eiBnr756e7SXuyyuDdxclJNYTiWf74tNj1+MpppHskjlUbtahZf5/dAkNco0/hxK9ADNzTu/1Msn
ZExEFqhVhQOkkz7m8x9q6OK0LioZkri8ALLRRgiHUhImT+QcFVCNtx/x5QTEJoweFiORsBEgIZB9
PhwCtakJc4NHuk0QSC+2L+9bf3TfWWV/f5MYUTiuMPlCynLOi2EsqBVZDc9pZxWqyXZ+odVPYCZg
BbxIf/XQvZi/uUfh+g+D9X/s8dQkwhcfMpVgQ63YjfiQDRCcDkMCeojgnde3fj68oadfFtc5/vPS
YTzqndiynr/BrjVdRReo3hu3qPJvhe1bzbEKOLxcpe7SGeCl9hQRThsNX5KsQAc0uPnHoi2Dj/Eo
iInAJkwsn5rDysKpngCcyfLo21KWaL9aC9kbq2H9ZcnjszB2bqq4lseOq+ATyiwSmG3LMLpwSk7m
vl+aSw66hcJUMs2fk6VB15Yu2bUb2N2V5RKntlmcpI3PMpvsjTPj5Wg0OVslx/OA73qbO858UaEy
gSnsp+UNahNzRIysJGeT5Q9pZ+bdjTFZGwBK5gvLbX5qLNaITwdIQG2UOA9lBtLeOF321ZnD7kx3
qrg0CJbpV9VtciOGtDwQUTiQ/YPWCcUplCJv/p5P0Bo3g5z76yksauSC41y5yLYqeLuIyuGN1uTM
pDuiTGJ9hADRB9W+oF8Bzzt61qYI6KGj4lmOfVMGZ02/xu6ivS/Q36DPa7x+uSDKJNsrbwDCPXYA
hua2sQErVTbYhhGLyCxljiEnjwi4ERJN0x6VLem5VtSdz0hRMxT0lX1PNMr0mcRb8EmoE7a5t4LA
dQZJzkoS8VO6qGMBIFgJQrkBqEVbszGOsduD3+G8+7nXigxwy/HWNwUfSV3g/jbJ1jMWAsMSZU5w
iPyScDvE/J66EwiAvE0dNvZnU0v1xSSG7MjaQra804FTfyP3pOHHI+/5F0Ha1VnHTzwQaVDUhCC1
XoDujYwaWow4O4POJ2MNaKn5WS4qcS67mD+4E3BfPqJkC6PTVQ1NcZIkdgoGqE01uaFYajaZ6Qvn
HMmcO+7notXHhMnJdt8UvU42ogZWRWag45/FNrmpp05NJOXHhkXHO1Kll9oP41Cm+gC1R93lIrFO
WwAj6X4I4vLOnbIrJ5nr3Yyh/YuLEJfUa8uQaFLWGRTwuMcgRbRpHf5YHNTfsx5AsA7k0W8hKudk
Rrkol1VG1J60IcN+arvHAF5b+2ZH0ROXGMTGGDFWZUrCOYhfnONjNwNmRG4FWmVCLA6pchLyPEAc
EJShlwRuWRoWF8RP59Ai6glTlAECcNF3DLYFTIfgr6kD8ucyH0n6tmbfnc9hauaivEKzGVNrmeIo
n24FJDC+I6NreOlFEPjbskSEd8UGOWQHFzAQFqAw09mV7y3lSh4NvCAmbUQWY/0xbDKrvIj7jsin
La/D7YkIjLtht/QBTNQwV7ncDBXau8YEiDtVF1rx18rOK4xYMVLfA7ZdyzrFINB9tPw5tFCFdqbD
wh/PNlztQJfRNrVTeiajQrS4wy8IlsdSPfjYwY3m6KCCLlN7P4hnuDSs8XxqOQqqTQo38CD5Voed
sausPgAx1pfByJd0SKZiuYzho4PR8ceKPtM0c9US6MQeyqh9VNr5MEkrljHngGR5ovUL4WTEtDan
RMHYWDTgGltusE+6fPlsxSTvolEOZ5g0UIKdjSmm5GOqswoGZVvpb7jA3I8euByy3e0GS2LtdNLf
tIq2fIIIV+wCY/ITxGPKOg1SJ34AR5AblIvuEuzILEISVzOtQ7CgGSYe0N3Ld5PlNrLWKhjvx8XN
1ZHMHJosVt3F3/wuMRJWGN5CivjoHDYNaZj8fZ08uUOZ3kBXa4Ak7GnxkzgyI9A5Mp6yoAynCJg2
/VTDlm8Xu8EyJpr5DCUvWWJtTJeKGGaRj3ttd/A4dSxKF2poH0zZarvL1AlCQ+Ofs7dTo2UOlM6p
XZN9CLoqVUR4p9hMwt4azB7jzUQ4kZzcuyRuwpSEnnRa9pMPHGSzwBv+BdaMjIwx0Pl0wBrif8Au
y5Y1evhG9gI2xKXbaAisTruQdYkaV/0CaBZecHQS8jhJB+/eByljn4q+XWh6TVmYHUvMXPWWGE/W
kTqTzk9tIJrtZenp+6KsfB7KzDXcLowqCoyG0yPg7gPC59Il18c9W8cnwuogyeOqGkJiLAthAPOq
MALWEgUfIvo2D1ZeK/CTjgEPlDV9R9g1jEN95NQz6QvFoPwfTDIizwL2YWePHpon0GIe2y2gxE6u
ulDI7QTmiE9JnWUe6S9WaSOLr6eHuoZLtwn8uUt2QwHO9CBllWQAN4np2+pSkaJGgwgkH5hBQ7tR
ZpxHO2bDV8F/0UVfEBVEz6pJ9HtCNcksaqX4aoqUKvBIGMuXTJY5EH6CrvMjhwbzcecRjbABJbTO
qHKVOdsaY4vjZSgX4TpFPxtLTkDaPaAWgMCk12wbP+nXxFkuNvjB0uFj4BRwaFRtUcugctfVeznL
IthGVGaDbZXEk9h11pzf9uSlkX5VihxioDDNcPAkhJ4Fs3B54bvJcBsteTocwjwxXxEk5x9y0EZQ
PFPN/OiruPxpDayNW40lKvxU+4Z4vyC1oIrCEIPgM5Q9ejnRTQm2BDthfxuthh8wLEMjsGHnUDjr
OQIlBJevqY7meknrA04Y5SGHnnlEQ+iMDdOY0MBNSw/9B0kwQpw1yNQxmVWVlhvsgEt4mthzIuHN
FkQ68IkhSyZBYwg2S846uy1GgWyuVbHIiAdx6ouEvAn8CFQYgEguaUxaBoIvYPczcKMaXpKzVaFp
B/DWrPQno86dbDd3xnO/RcOcOftFul1+UVcLDftVG6vnfVqNwJyTuBDNp6XxFvLdRFcn2Xflpmn9
0E+WH1F+VOlQHElU1Et3O3HJ6ZavXJlc2qpoUmRWfeoMpsvoMHp9Cw4+mlqDaQuMW0vJJXcLj+QX
XlyNuUovjU9Klm/5BFj1wHPSh7RI3PyLcirMkeTGlayTMOZGtSmjycCdUS0Mc136Mya4R3UuDhGU
uumjajdaBbziUcvLCo+uN1olvizXJJWpR+WvflQBT4+KYHTHQG1INE9+do+aYaiQzbX9qCSWq6i4
etQXJ49a4/5Rd8z3656XdHXYU0d+z41g3Yu3leYcdA6CLUO9XMbtPVJKNM0BRIAj8ah0th5Vz8Gj
Arp8VEODbkMYnfXSP5tMbn0Z4WB2Bxkrp4ZFucqqTZm3hDY1j7Lr1o7BZYuSJA00Y9kMHSsAhF0Q
aHBqQ8KpToaaWKzbth2TbseWoeEu1ThVV6Rb+m1ECrhsnRw1PO6GcSELagU/bYmAgVVqIO1cw8So
EBkXGeLyZJhynNdTgugcDCwCdJES3LsP3DG8ipu5uXDB63hnVopuHdEMEnZajsn9nAtxnxEumdxk
usqbI5ks2Ufc/CxYbZP2p5Dd4IerMBByb4VFxomRXte9Kia33LqUK+JDCzgQLNIQyOpgyza4rOau
+OXk5ay2ZdcNa9j44nFyFi7eXpmp6apQuvrOgujelJUz91vPRZJ/tCDkVxtEFyRXxItv8Cn0ya9V
ZCGPytwdHggaJJfQSgKqm5Ge9fGc9TraI4MrfoU12z52rBbvSJv34+UkoQZvvNqJfmauD7/caIzM
hH0s+c8pYDeDNdEAiR6XmcQFy2VjrvsCy1MdOe1pVSWcCsdOKH0o2BDw4FAu2gknExkpnULLfc6N
h8QzUAFfYKHfReSqg1KMv3lGtPuuXB9c+j2gazkPv/oG6x+5e/yXo2L86CiitdpgeNA9pi1qTdn5
FFc8QNq1QZyz79TdZcKnfqPNlP6C1uwOJ4k/kLyghubgk4WC5bAKSMBiJ+yOZsr/B3oq1iHLY8AP
oiHicShGCMaWvJ64ByUb03M42nhDGqhNM0GbHkd8cRnrAfbYtCFIHhDLWuby7R3Hca4yIxkiTpJF
V/CqbCK/swYwV2SdLBmQYzNPzo2EPf+BGGa9bYHZnweJag7uHIafiWaJzkKOCDh+qmneDLaxbnRa
Wfek51XXRg/WIXVbedO6Zvw0BngX4S2kXyv4H9xBF8uALsPQhRtAE3uil2A5xWHnHaVwnfC7Z+oO
kIC5Bq62bCN3GS+kVxbwCFvOVJadbnyvvFlA+jqDLtGr9AR+jv64NS1fNtxoYtFHu8ZZoAcUy0Em
70AbpMdOXWZfFjaQPcl64RYDabX1oik49y0qJcxNQsJIFeWx6ny+BqDfbJNmkKcGUPNJQgF7M/Wg
a5fiTFXyqFekNiBRJUslkjU7IZW+0Mf2mxv4pwgX3Dvo3/Wxqqf8qK4n936RPnk1bZF9rqp8Ilsp
ttVHkmHHQzsFZ9McVbez5RPUZAMuz2e/PYtkeGrRjPk1j11zYsb0S1jK5ELY1mrGxOimUyC7U+GR
oGSL5sPcYmIIPNlfzVY/+wfAhISRQhG1j2VB1JbNVBTLKA4iV/cjt83NMmOeUkF9hwcj5BhT4XHp
rWAzj013xh00nem6YoxPgbsTbQ9abpt0oY9IvQ2Ol5iQqdnU6Ql6Pf+MmPDlVxBY4jhvoFGYnFCy
kFv0YuyvPu7wqyLMo2OwedZZlibpMTEMsgYMB9DBmeLLuve6S1k46U2a+h1OyiE/T6bJOqEsMR3P
SrOWjfNP4nS7A/uPs/GIyvtCOQqi0JCjlQ+6/EeUg36u6Tp+wGP1DYIl+T7QijYZFt5dN87pmSmr
9JsVl3Drvdw9ray22zeQhpLN7Pu84wC3qNTNeMg4URYwPKyCHCCKToeMOz1Bjll0ghLr0xK24Zkc
Ub1upV+RPLmQGYLpDgJ84uOY0vRlT8khtU6175AQYqIT6df52ZB7n3EcW0BcHBIvO6nPcBbazEcy
H+78RKsL5btXLBjqZ5lJ9gY/Fpcqj371srsbeIZv3D6IxSy9ov46FavBXwYZ8UVEdV67S9mfFkva
HgvbXBbVAHmjYlHF1xpliI19cYkag1OX7M09+D/iMBcuwNMQ4QEVgosI+5Jwkm2pEUJvuOfXEbO8
jL44xPAl3KEok23nodPj1nV7P9yQTbEc487D5pNOec8BPW2n9qi1u3HacnwbrpKq9nfcRZ2rEdrj
tOevj7UgrCgq7IZowGsjm8LCekvp4WoyHofWoC3cM7+mbguyQIovWHBqIhpj3/2OILs8JBgOo0Mu
a0VACBiTC3h7IGapDhXRJmhiE+8afq1sq1kiqq0omr7kg9fBD4clljSQ2ActGg5ucVSMU4RGK885
bkWAN1hAhsqH/y8rKrKABJeLJLTKEAyMxuedW8aWB1kC2T54bQakGCN5prepFoNzklegObcL8Ilu
Q7yaxU6cjKCH4b2M9Q58q7q0otQPwL1bygM9I+Z7KyNbYguwJALqZ8UC8GYM/JXWxGqyzDBzwDXx
zHktGzVvM6cMH1qiyb4Duusvi5HwEVjmMo53I6v2j8pKg9VgLUpxgGvXMDGR2sXbIFNut0/9Wt5W
2mJpQ1KZ5jtjBS0bE0dLfT5QRQFN05tcE0rTUjjuZtCB+6zziRQaiRHbkLVs1Ibdt2cq0Lb7Vrhz
JmlEtkpsemxuRNWkvUc9zFQ5ZSgnDrxP/Syj8x6kf0Kqo41GbUozcxF62rFY02Pgxzkg21vVz5SN
iSiL7qSXT+y3EHbineQo9mtowQbiDRz1tzofm/JkgnqGzNtErjrHaswNZ1Z9sJAAGdWIiSXee2Lm
Zo6UAyf/YTdHTXOvx4BnKGeKpuFI4WjDSsvbc2MNiTSo3RJo8aTX5CgnD87HqgiulmYM2wOGnNyn
uNPOE9FuXMVB66bYTptxicFuiNYcsimnUTG3PYZ+B/8+LM0KVf8OrcekjggZ9dtTF79veVTbBDnM
kXcvvNJN9l4RZ/neUIXtkSMXxC4SYDIux5y2SeUtWLc/+42IfsY4wxnAb6qrIE275IPLoS7bcYd1
1tztAmQznclxHyuSGrdLnERXdTQGamu5LgbjGulnubdSEQHw5LZ1W4wRhWwmYMatL4j9ZI/Qq9b4
FPsSnEGcQzSUvWz5Ot1Z5IcgCsdz+OHcx8KxW6MgAigLm9SuUFK61I+CbaftgMsj1kn3pg6sIf6V
ZXne74cCEARW7To8r+ZYD9f2Ukt9hGE9Wy8jDWLYfSV5GYcgBTRAgaQe1yhCmw3EFuNKB1q0X+Ps
DVPMzpGxzhR3loeM/o3Zkm7gEkHZZpW9m1GHXDR5lX1zphDiZJMm80d3mlkAB98mRwTLVNXsI+n1
FwOJFZihRWExI5PSuRmBHamjfpjJ0UbRJ8GwaQS6WxlHybwZW25kpw2IZi5XTWJ072+cSA7sPr2e
5G1PAyj/1DZd1Zxn6HoIW0jcoiBlQxU0gQMBTBlYAJcfcKJ1ivVS2/4mxkxYrPXsYb7FW2sV+4q1
jnKtryAOc5vKLuuhwNZtNcUkNnC4oGT38SDNPvQNuLpm9pRDZkbqobaJfECylUY8zBJX87tfN7oz
Q8MRYCFRc4Z0VF+qnnUUPJZH3CB83VxfzoRJOueAvAEZ4TrD+byU7WBTGidW/MhHe81N1MC8hCEf
l+pkGsNKo6ngpHA3Ux0cd4PhdHjwakRokHHxDNmfpwz+iXeYJvoBZ+GssumUOubYX3YdWlySnAp3
vPa6gHsV7Ahh8UuWZZr5R3Uatc0a5ypLZg45Bp+iWZDJ1dZ2aZ0maML0KRxYpH0sLE17bcLRRZhG
Rmf4vU6E9pNthbVlALeQSss78mgMVScdp1zijisHThxhw2XaXKSU/EhxCXUyOvXWxna3pqNrOCs2
+J5az2R80q/+1Xdy+p573NS2XMcmqnT23PmFPB11Qbw51Zk+vC2w2KEgzUtrsUihDCO/GSEkNBaV
8qJzOv82nHJy2JbOwk2cFi61HydNR05EgwSOT2tYCu4Bc+jl3n7iIl1+oXxemL2VyA6jfONk5NaC
sl68/MIvEVXpI7qVYjmCBtDmx7VLsWgbW43FFdIzmKm5W86TzzmvotkEkb/rJhzIlZeBu05qBYhe
tZY6NVFkEYsiZqGjcMcRMC4/l8CMhyPVTCOnbYut3LoybpqQioSdx5pu0R1nCXSYrOxLa9vOYW2O
OtLhwssy6+f5LKrDND7zsffCERlGiZ+QRgEhuHpsM+gOlGzyY4tsTn1FcypyDx7BDuNF4bs1fXgg
vTo4zSP0tMtm6Kqg+qh7Ihq/QVkog+u5sJvSY7ubLK3/7Ar/f3Pt/3xU2P9nk+L2v/5P//N/PPyv
E/bx9udTzunjH/zTrmi5f6AuQIbJwQsLs3rUL/7pV7SCP9A40P/FSOuxlzz6QSrI8QkoTPsPhToW
bCL+s1XISQf1X4ZF+ceqYlFw2STy/LUj/3cMi96jUuSvFiqyQ9dDfC+x7OKUUgjWn7dQs0JQJiVt
ewCj2d9wsiMOZ0sajT/cdNjfyD6auYkQsmtnVfqVDmLuXnXxwN2YxFwWr35Hk8iKg4epsQgBOSRa
e/XDMlC76s7tobRulwhP+zZMIM1/SKupJdSjVfq4isLqkm5d8D3uxuK7XUXJHWsi4I8R/Xl4QvcO
NJmXGcLRIqIbKW2Dk/lFlZo8Mf7KK4JaOooKNbGH6QeO3Ia88coZ2JaWrCF13BmQXJgS3nFo6vyT
LZL2RCNb+bnE9jhTE3ak2PFSHCJzbZ2Jm9qxoLe7TpsOtJ5C5xjBZvnVS8qGQPq+D0vcR72ZfyWV
436CsjgQORcMyVcJeIvQJzTaH/D4ABPxw56/b5TnruEom/je+IHirAdTww+ge03QaZZPM5saEZf0
AFfiBikln9EJp/oDB+OsdthKXeJpHIBJwcF3KVqAbY/NHe5OmZ9xs4AXa6M0+1w0igg1ElNA9LS6
XuItaRDanLBRmeTEgwTYn4vAavrvJZ1h9UUQhkX5qUlYdfXcJmBv0NP2m8Yf53CDQYqoIyEqbzn4
cZuTs6EFF47M8WIALKVNR2kUTvMQQfVJD9yW9IfSo+mzXTonvgj9joYYGUNFSJNV9DcWOdLlViw+
OWwaXOByYUmsqYqLMYWIabLlD4XmVG6p2dP3CgsnxohIvQSid+ku+W5os5Ryutsk3VHG0pZDOMPc
ulH9wDlawnXJt3afEKWykISyr3Obhlo+LaYl4Wro2cAkW9g+A+xx3waFW3H80fCoVOdqcDF2HlJc
iNjrHSeKTgw9Mwv4I4mrm8EM5GAT9uiTXlz0Mj9yHSYFAVqdRTNXWcEDJEkmXREWrdqmVTJwwJaD
Slnz+0idcZ+q4gOV+/Ayis3yjZ0Qwg2wnJC7PujOnptf6itiUeX0NSBb+8ppbfWt05PFDQYPZroZ
czeKD5Q5aTrPQuSw4OIx+pY54dJufEzpn9OmF2DlXSAunLv4b7BjdF/oWlafRlUAGg8BX/7kgFGQ
d1ua9Hs8QciZDc24jRnbicyzzpIbvJkZnw9b6lGXqng55u3oX2RBkKOceiK8tZKs/My/qS61TeD7
Xo1Df50nqfhQcm4k584RCUGOWQV+Bah+Cb8GD/6wozc/3mfC50C4OK2eeK3FoLnlafeX07j1VSX4
uLdtJ12zsXNK6qRDmf4OiXm2bL2u97JD4eQFv8dMFqY1tbStgHh0P/JF2R+LLkY/OKPLJsAamP6F
WWkzh7bJbfuEsiO59wAP+23UKkjBC2esfZtBIt00ss/OXKcs9NaaOu7iM6V0fgvbpkOCwWU+9VU1
39um67+TiIMTSTiDvFhkP7ZAahYg5XaeeCSgV3Z5uzjcdTfd/2XvTHrrRrZs/Vceas4E+2bwJoc8
rXpLVjchLFlm3wXJCJK/vj46s1CWnJV6OSzg4SJxr2/a5jkUGRF777W+5VABHZNEDOfE++kvJNlL
GFqj561cuKa64aI2PDVRa83ai/WuTH3KCKTzacUmxtCd9a3nvsASyevN2PHnONCm8z1wu5Qwh7i9
RS+UdsRFePXXROrDFy+2rbOp4WgImq0wUNBmQEq8Kh0fM9qUYJISmgSnts46ekB97zzRs/fyY8zZ
dOLsE1c3IycwWF5JNTc0Sv0uZm3Quwv6Uygnar3ULjvLKxoiAarxtmJ6qSKTHfF2rFtivVNnqM74
3o2IMsQ0PqUIg/uNCAyC6+EdQXRzvArpFkz8e4Z7giMieDs9CpSrqy1IkE5tHSPPzgHbVQWplqxF
YeI2FhRGzq8ky4HLf9Es0qE3dp/iOfDgn7xSrubzuTd6mmIQl5dvBGY7cOWXGNar3rGWLtksiaAb
1bWVtDQGxoZPvQFTxGBlStP0FeJYLmm6STifDJDqMXTHziDuLhldYuwD7DEMxmJ/b4KgGCjQiQ7e
VMIsfjA9GEn80wh9I6x6KcIk0QNiSSAT3GEkZyaKM32EnNNK86LHaiRDBmOzCYHYcr6icbG+8KSQ
BqfHqfU9iBsltqZep48J06s7IovVRBut6e9LzEFHiD2MvM1i4mSZF138UqnOhCNIx+JJlc7s7Q0y
XggWdVoeqylzx3vBj0lu8sVjwE2TgNFcohX+69Cn9X4MipJQ4iBDdV2BkmpC9oMqIfVCBPb6vx1/
g32pZZaaU1bTcKvUqZm1IN3nWmZeY8PMuoguH+0Au3Piq9rKqiaEC0TkrODbElGs6eow1BDJIiLW
AhKDyRpWqAdqJutOyz4IKoNcjIH1sw8V0o2MprSlzlp3aMTGX6hWuO7C54FRCCENWpCOQHhgxomI
snQfvV6IUzkS8mu4gm4+rbE4P7R2zG+27Ljptr4xqG5XYa6QUcFUYNr7NQKd/eB7HEzGxk5pnZCJ
9NXIO+2tB91wp9w10wiQGd9sAJfFOANTCi++HdcqNEh0t86MMvHqDWJzM93XgEjuqkryGkxz5XCr
6rK0ItWmM8sc8SnPmgm5lxGp6XyDaArStBr4C6IGCuBLQmiJInRQAR7knps3sU3fuvZy5DhD5r2J
tp6GqOrj4kfaqEJs8saT6DPKZTqjSSd+II8dX5mL+YxSGGddywm/KvuSAVsVJJ6gEqgG2Udp3y/n
CRD3V99eED9Ji+BEYzR52+K8EsEuSNQ8hpZr5JeEwAyKu+nz4MjYL19tjzpzRRUOamtOtsfGZKTt
NyjFkPaUNRCD54zFOYJd655dz8vPePJjRZm+DBdpQqW/LxsnILaWidi4F0U93UAEX74HhujvJKp/
Bj516V5ZZstZqUFKU4eJ6Ls89JzefmuZsiMiIb/hyrDbfsIwLcG8DXObkOaUE6+xSY1ZMVJxc/2W
sZvTnMbUaIN9ow0QAXU9gTKHZArVn5hxAPAMWawyiXGZ17ydSPRc1tpq5etV8ApJWiWOnd2A8p1p
xuINT2Zs+meCyKCvWespH0ZVne/raqFvSduz4BgqvfZaFBwdyKkVtRvya3XWj+b4pLFGdqyXiToj
O95m1OTWATu3gshHtc12uU/cwHyoFLKqzRiM2nkOnYaO0zw330TAlzqJ2oD1iQ7mmzcgbIQhGJuR
HOyM50bv/dvOmZHvpZSzxHfZWuryXgEg3oB1tHfK0xznjJ+1+goUJ/hB0pIgHC5zbX1rTTPdCtse
0U3UsSefnXyNAFoGLWMTiAcTOo6vngjbBvPY6W1917HO3DoD2rHIr8HoKVjboN0R4B1KjcAErUay
MTMQP+qDWb5Z+NDv0KmDXi0sWh8TdI+HuDODM7eXLcjf0qCOZi8fCyp/V+mbAb/XiWYN44FmTKoz
A7ENJ8nE195y4HYwczsIvVHBKBqKOwnrRJHamdinLmIC2l19muwCQHDMDGlifqmS1AMeqLnLua+I
AYrkEvd6lOZr1m+AbpJARZdcsF1fdWJnpd3g7hw6u86mzc3iWpgjzQhDQR8EVJVx3A+6bBoYnieu
BvvHZ8/4KQn+V9X0/zqYz+qo+J/r5LO3ev72rjxef/+f5TGZHmsNi+2VwpNiba1O/6yOLYt/wxwd
87Ru4FFb69K/imOIPQBg0Esj0Qb/9jMj5L8AVPZaN2OUXetjF6O8Hfyb6vg3067tYFFCmW+BZAF3
9tFmETNqm5nJvzjwJwzzcTLyiZOEBRNVPQZT2TpfCFtUGmnYY/4WgKP32FOIbz6PGy1W0Wj7ixbs
kdSPcxIS3TbMT7/cyus/6/R/MtetH9B3138Ag2Bn+ODXQkvXtHExfp9S12i2lhbbFXVTWZNpP42t
94kD4L1gHboJILBVZu0jOviJjXnfK5DLJKhvihy9CuBlu1/K+xYy5r/yUf15FbohOnYc/B6wLN5f
JQUBSikB7jwBLUt/MO+PJYa+T7yC76Xjf11l1fubnrdaID+o4n29CRKqSmRMRpXvZKv0ywDBCCGb
TnIGbSzY6mn7ZvfJ/MnXe28y+OvCeJ0sH0SAjuXo/dfrkG72ykYjMquk3M9sXkfEaXjAUUR/4md4
r/z/61K2w5By5UIhCHx/qaUGDdAt5CNwwEbVMSzrrL/7htT5h25Vxid6/N++GPYJ3FXA2lzgcDjP
3l+Nnbw0ch1heTEnD4Pd6Vvf7t9mNtVPvtb6sf+7ZcXXwl/AJcD5EH1B3s8Hm0auA4q2u5SJgGFo
kZlnFcMQZW/ZWxVuQlWfBdi9P/Es/vbs+7TbYO9APnDpK39EmMc25s6ppCQvlPCq7YJm44eBaOgz
mMnfXsflQhhf+Ef/4LKRnOHY9bnOYqfNoxMTrkqCQf7yz+uG8dujwdcxXGb9/Efnln64jAM93hxI
2cLIQMFIMU4KABmF+ywp7lphX5CUG5W5DW2eFkjHcLwyDoUrj4vekPs9VoyPmkvLXa7/+XP93bcn
FRJ6DZA2/zfij8yoJBkek9WyOPUR4SWKEfx7nzxAf/OkQq9wGPTxzS0e1fdPqr7klS9t7jFaOOVv
dIOg543DmIVAMYb24ycvxt/daxNaKPiHdTsBivjO/2UHcUHYKHoJDS34Ttn+syH9s953TglY20/W
6L+/GB1jFMomdtQPbyHHHsOz1zhkZVf1oVr04cbIGs7QhWbhDjO77rNH6ffXEV8tjimLjRJszE+T
zi/2ttiZcqEMXkcZqO4yT/1HADInBhwAVi13o8OOGR7R6W6m3oSR1S4RDcXQk5yvy0EDhcy0EClD
fp8y1fvk1v/+PJmAJPAGYWXFBRes//6Xz4Z7G/CFTz030rLGxaL00LSqz2Khfn+euAqlIOQAdi0Q
g++vAoY8xVjgkU2P9WE+m1pEvhFp27HaJ3GWB598qZ9kjvcLINfDycWPl9WAG//+egxGYbg7HPpb
nYL7JKXrlmFDStYPWzQ2Om0rSR5zgAZ5iFgn8WEt+9oDCTq2H4lYNf8KTLSuxyZYMOyhNocxi5Cn
9x9nGOvER89AQnMRwL0kaHOcDtNsJeYnX/zvfpq/XujDftbkIw23lAvVBIMeGo4JW6gln60OH0BW
f30fPMlE0+nMWuwPD005qa7pcm5vQg3/ZchIS4L7HKc/RG3p02aILfeeNuNISCjl+3ykkygmyomC
mJR/Xg7/7sFak+3QZtBjxev7/s42RukhpWM5RHG8YNBJg12FXCEKWqkd/vlS+Gj5y949VeuGwI8P
YgHX5BfvL4bVAWqktaI8EtV3h9KQtJ1sIiMr1sk60SO0kgHE36lyNwgyPfRM0wx+lcQRI/huxIb/
NaviGi2cRcUEBB/j/UInpNGk37xw1O/qVwJJRu8yYMxJ98vBsTWR+K4SQNn50sVPQzuPxsmriH6D
3pqRSN8rcypuNBSCVTiKcta/wKBiD6qxA6FYwZwU13tdIIzDz+ijRI6M2VmGKG50ZEjkHNH/zflM
obYwdd4F5ogvT07uICMlJmsPe1/TyBXKs++JxuwroqeTuGdWE5CC6hvVkPIRBgwCPb0i8l8qpFmE
Lc8WkdZZA5p20Keh2ovAF92JV955XsG51XkBqt7cQ9fJEB8zfPVQhVhSlS7iQy8dUZNWVBfJJk0y
U8H9p/GblDepJmdEcnqT2CJ/Qq5iJIjwy7SQAb6xSgb2YQ6MCQsLild/9hHLJGI8ek08fGOyPVy3
VZndeH7rDWHfV42MckFDG1WH3c5RURrLbREgMN/reat7IUqv4lkOVfVdCHqVMPALo0XD5CFslioO
rmmxx09ZlRscBEbMOZuRFy87mWnr+kejFNgS/UmgiyUEPs0iG2VBenJjK3uSmquLMxR+tItCLM7I
tCVHQvGoK7vrSRwqtaeeRCswGj63bW03gYznBqd2d4K8UjOToNFrY2LKau/UwdocNiXTvTwasbi4
4NHjcr/MJQKcvKYdRHveSr51BdHmm9iOsT80hWak2yApsxa0ZTvfo4n1x13c2bQExym2D6SxCvRX
gA3oNhuNAuIh8PLoiLNJdNiMPoy1DbLb6Usq6qxiojX7V7nfBTcVth5nhzltQUep7GTqkVaZbYko
VrXZhJ6l0ZyANpwmJqKtA+DmXLisS544T4mHZESqgOpiaG+0ppRaOFsuwbbARrOIo5Hh3dXWMulf
0MoL4lEgUwX7Ft0g7ihGi7K+nyZMaOQID/ot40/SDn2zJmqeotT1khOh32QlndXSxbh2zNm1siPF
Te0eKrKnSkR6KIz2U+7r17jQ8xdl5OS6N1MWwFqWJXEShVb6l6nRo5b1qBfIq21oTeL4M7oSk80C
gd+ZVaxtiElL32iwEa5O/ssUbMuacmszTTgzo9zM6aXhoV3wqgfSQg9DMybGz94yrgpMhFdYfhZv
gf9Z4/9yEwTVmwy3JAOlJufW0ZEfyI6yJnuKWma5xcH1B9OOTLil5wDDAdZ3AXnGkYQkuSqjg/6K
sq6Bhul1zELzRmAr7TwGPXTLkvLcBUHFMLdObKK427It8Cha9NuLKjNmUlTq2QzdKfO1TZUNyzcG
bc5DORvIh6ZUlscsgTBFKEUL8dnQtfYpVUoFT8ytlv7BjvMyjQYzLl670jd4CxaBsc9N7Do4w9bi
EF/L6Hv1/nuV2AmGpcjzy8p6ljG9sF3Xkla2sQJG6dj29Pw19YNS7qs51Q8mBUgN4lMQdtl5hets
uEtTsOkFWQ14/5kChyk9FiabvNBzSH0yo9EDBrrGQiDe6Y3GfiyDMf/RDG5M764fl5EUE6CJG8Rc
1WMR4OnF0my2iFmJHUn2Vmr16XZUEgIDs308gkTsVMO+SQuHlDfatmFJB9QJ3aXNbaSbeWOFciYV
9IxeezffDq4BYCH0q6Gz96aZ1i3TtoHB+64vhI6MSZZ5s1GI+q+0xTMSOr81BrR75QaJXxw4/3Oe
3XbZKHAAYSCyxmF48/LYEU9V2jpDtzHwsTBadGbBGzZyrB+vJ+y+R41whWeV5EYfTrGD7A9xelEg
hnJsXANybVtCTkcSFAo38BiACatSroPg11MYLAJzhlF7/LnF/qvm3v9bDvD/thYgh6RfThvRt+Hb
/3mrB5I01jTj//sfd1Do++xdE/Dnn/izCWgYf8B45cRB44BF2l6B8n82Ab0/nPV8S5Am/h7U35yr
/+oBWvwrDipoajwbVIizYir/6gFa+h/QrOgP8kepbTn8/5sWIK3JXw5F3lrZwEGiT+PpdIp+g/vm
EyJznR4gLRS9ei5zlZKilwXk1o3ylqi0EkLOMl0DhYI6z2F7/8t9+ry/x+Wp5IBf+KgM4P46H6q5
0WUu6SD1INwu1a/xu40vWU90UyCsNvqXlwIFGLgwyGBrc+T8iBdGVGZjs2a4hRmwvJsGAjYbJmxI
e8vgk2/1201dO0QUwlQOVPn0Ot6fNC2BCkiAGtjoDnP1AXeuhotIVg7tKYe0SC555+KCMXasJcEb
funZ+vNd/B+pZB8j6cxVeYXmidR1D7cW6Lf3nwE9Lqku7PYb/JZ5c1BkpPQhU1k0Q/6S2cHGYoKH
p2Uun5zExjEnraK9D8axQ0dXM25NACncw2tNgFdzGDW3tRJt9UkB8L7i4fGjpFpJm7TIkWp5qw7s
1/qV+GPObC5mqdpb+ouWtPmTVnXVJ9DAn9jF/z76/7yMw4WghJDTQ77Zh8esG/MW0wy9rEKrmf24
6CYxB8oFz7yDW/DJm5LsCkw3OTl2XallT7qu8ybk4P5Q+BPTG/Sr6XXmjX1Gt0g22naOl7GMvMUI
bpPCw4ebxJxVQ9kO6b4IyvqSExQuNJFYntwPgXRmIvGslfSDkOL1n5/s9y0Rj/MSyGWHPGWHth2p
uR/Kc5hNKNgRc2/MEautW+j+ruOd26i5Utt+SNUnTawPzbWfF2RgsTZ7uOCfcQO//tSSIEfe27CZ
Gqm+tx3iWWHJRZRTEUeDZz8Wt43v7HPOwUFjPyndPSHyj2p/2NdufQHpMyRbTH7yxLMivlvJuAtr
prRLn4JlE+jW+0fJczTdobxYA6Sc7LZlOdtW8fy29AVWKpsc1rLry/Cf7/zHxxePHcBTLrm+5rzy
H14yIodqKrAgB5TgN8eU3L1dTdjtv+o/cLu5igf/lkc3QGW+Zsb/ervHzIGQYMY8O+VqXVEDaXhu
735y//7uu7AVAB5Cc4lY8kPHdJ7Aj0scLptOlgmtycGNmsArPxlL/M1V2OjQWdHcgRS7bnm/fpcu
qFHjiIY3Meu+EQOsno1O2N8/+bH89sKbTIu4DCnVDJ9WLen7y0yG2zeGdF5FMLLi60BNOFhnS9C+
uUaJyKzVk4c+QXVxSGxbM8nUI1pzmxgy0aJOtaW6HAerMS+dLEP1P5KnSDe4cob+0Ls5s65pGZru
ONhD4hOqJJCUmogewbmApHFuKjl15Znplr51nqwzrEt77OY1f9lZteazzsiAuL18PPRWXhdRLdKh
Zdxb21eETpOYtZStjnwQ7ughKUQQ7CGMMJ3FL4HBAimGLCLOydPL4MCTi8SgauA71SpDBSKikqtW
JhYdKjGVD5pj4cxFLK3152VajcuXEbuo/jVu0gQmxyiGZasQK7wGUGWw94oKkZNOLk118LLSKqIC
NZyM6pnCloO5WeE2aMwWKYzs54ojPTSR/Wwv4gHaJiaNUUdnix2vda6wZxb6dhakUZ3ipZVLVNSo
wqLVdztfoHbokFiY05oGkdleH5H5m9757oKVdnDSwNhpc4A2EcVmrEJ8T363N2nGeTQ/GNNt8Ddq
7OEIeowt/ZMRQY80rINu9LrYJUvZWEcmOtyfoneWo0+LiT+DJP65QZlKFF5mj8gACkfrdgaYoipC
scIddMqKwLOZMdnNME3seBkb9yU5cfTAEm4pTJd2AA0k0Qwh1swX+TTNbfEmlCX7rYd3J8BrHBhf
hRQ8BKVto3eZDe2Kv0yk65TUrbaikNW0N9tpNfYX8fKANXLWL6YmT4etMdWEhCHVr6EGVXV8RApl
6ifTn9Gu+MIqymsYQwz0KT4whjoMaQhPNEbt0RBBM2+1tsOw04KBevItWb3QviXOk4Npll0Ab0+o
+Y3BQU7plCb9KU+seQ6TXr+tBNNuO0xZeZYlopGhyPzcjHq96r5Lq0PFEJiZPGTIFUlp6Nylocoq
+yOt2RozFhjZFcGyzGAFbHoTOG29ygtlV5Ydx4tKDBwmGR+ENe2UF7JifG3LqDmAJFBpKZWyNxkl
2p9CUpTnKj8p+A8v3cw2RvcX/eCmde2+hjLQgcRJGo1qLMbEUIRZ4yXfZq+jf+R2KziomjXzhVTD
qQ978OQTBoNJsyPwQcMlVobaO7ZWUotTDmpKXjtl4PDqMFlD4Yki1aRsFP4U6jkZo5EnAw9ewpyS
d0wyH6khDj7RemMurTZcMgeFu1LP4+JdjwTiPLla17bXcT8n8Vdj6J3sREI4vHK9k85mbGXWrQpB
ENR9MZkuyZQpSUwJ4dZPueo1DCMSFhHSYc+QOwJF6uc5yNSNhRYErYYZe/6w9VXnoEIFkJjv7H5w
3W0rW2IWkK8Uyx7wNZTirFiGcm9SyTYR42zkP0KXnnVA08GYlMNpeqt1c9yGHt5lhUPRw6rnspQG
oe+nK7tkTJhuTPDQ0UvXwj/DOSTNjVlWQY3FUtaXxB6nDYpgUjk2k6rs5dr0R9RavtnZ3/Xcig0i
Cucs3emLmTxMfieNkJNl9z2zBu/CbKyMkX6rsz3DZM23BtlV+P9yvz1zjc694yPFFzEBLg1hmDXx
oqIoe9IWy647ZKWQvM3Id0tIMrV7m1nCPmJdDFTk6qV9Afwb0W4Xe6jcXAxQCam8OTxsKuKA/l7Z
iAsYlxyS8tQS1tHU2/gWJTPfWFZW8j2ggYWSe/G6Y4WyUYW2X9LvMW1ENfuiDJY2shChd9c0Nhb3
6LitjcbIUYEbui7NIrRWffdNOP58ptN7yEK7KTwjlGQU3htTFTRbGCdiv4BtsGn7pVa3ywK/H0Mn
R06eWKRnDxwur5Ypy5It9kwAUenCdkd2o1OBebMNGEP0Ps5d+rtn2JrNhRsRtDdl1ZnFrq0FkJak
Uop0Rs+ky0WnCupT7ue41AQSrB+8Ef3jTEPlGwgxTWzU0lnOKq3FLiWnYdA53bUNRlg/7pCRTslc
hGmB7pq3MAn0UEcv2+OO8pznALQZkE6MrT0KXTkwkO/ToUbXVGnXs9QaJOwKwXC4cM1Xu1ZYdTti
K8iRhUc2hj12UX2r8har9GBZzHbYs+oTcm8gXI7WdA6cM1e7IsE6CKIKA+dt7GaAD3IjS3lwyjG7
K4bJx1HVxj+qMcj7UOs4s59TaU306yEW1XvyppMfPQFA9tEprOp+5mAX4PXsnTFKp7XkcbMYhUuH
HMvfxLEQFyM2j3ONVxtbI7G215jWFQfJWJpfSwC7fsiC4j8tQ9feOFpZf20KLBthYaag20zdbInd
bmpdRk4MEWVrg+v0b7w2LydABXhm9wj7hLZfb8ilVXuNOqU98gnyWMVYsMp06rWSds1PwtW7gk1V
I3OZxX6EKpM7i7WpalLC3QGFXyUrSZq6jqp5Yxqjrh0sigF2r5HH18IP7BVjOJjraxVk609V1l11
aS8Gjkc3gJCHLzYT9LhKQebcbqJ9niAstuvpVjPsvBSh4XqDd2r4/7BwMReZfRrT3sxbZpZuMpcR
SQ0j2Yd949A1aEyLKMnLubd+jKltVNHUJX5dbfsiAyUY/Tzv/f/G039Qxf9y9P2t8XT+1kO2bN6p
z9Y/8WfjyQz+QD+F/MFykQIg2WUi9mfjyfT+0In9Ihdx7bnwXxRLf3WeIJ79gS6DlQztjuGRlEK5
8V/yM3pPrkdPgxJa53TNsftnKuXHlMr//vWv2i5++/vKFZkLyrOfUVnM5VxYlx9qDroPPgBLTN7D
KGUEm9IJgc0xmFQwYa1Rv2wr8cVgP7dnWZ4Dhxq2KHhPnPyeu0oeYcAcuh7KHryEce8UcmcSfLsh
MWoMO28ikZVO1hgENxmW+SJAmvmtYcdLJsyTSX6aEYOWo/uAQJ5FzR4u8TbezTgMrrS+21G+w2T0
vvud9QqsFgSlKnc809ciK4+scc8UfpxoY5PYE6Di9/VQBxvqdAE1QdzHyo1STwA0iwOgDlJdWXV6
hpfFjlK7Oa/LbO9q/bVboJF2U0Pie1+ONaPfRtL9b23ICnBHctAD/Ruo2OdZTtsCEAsEGrUj5PtH
N7lqV+LugOn4khfllVvwtbS2LE92N0SOlz+zwY2Ra4kdlcUPbckbQI3jIyf865GOXxjocAKc4NXJ
zunyHLP0HiO7fM51WAD4tToE9wSPU06w4s18TEmwcIkVoNXu6KDxnSbwJx0uG8P74hduFrY9zvGW
0UmIKuvRLQdO+pONPLDGEW9VkTWlZxbOV1pP/VXNoYaq/IpcunABO0j7/qIIPJLOm/ppEYxVgnY6
BUVC8aLXF04T16EhRLadtKbd+oVJULaK8/3iVTdp3m7LotxLfz2jLzdATi4sUV1qgXXqRYphhIRo
cIhfOL+n7Epas3M5QSpb8161Kb7WPPc0gSHEZ8Nv9rHvb6xh7vZaaVeRpLO7Vlc9HnPD2Iz0/DaL
2xwgkF2W+RQaVjsSomndarDJbqnWEvgvCWu2Cuq9OYIWtJMzu2huO7EAmkCfgs1YD53JMn5ocbvy
CFx1kGhHw96a4/uM/K+othD64p7iZDKr05jnyxZvchxWZZfBFOgdjMewBApa+a7bXwuBldywLtyx
faiLWkQ/ZRKTU1xlWWeeW3a6MyUgvGDu552GoiXMu+AiE/NhzgB9OizsaSUw683j5exBvBhaws9I
tNZu6kV+sZkU7brS0xgi5nyuLn0skLIglUnQL2XsGji7z4tRPIoy+KqTeeeV6czkS4eNRuTCJU21
Y7mwz85j/qTA+0U4uiV8gfYezjdvo9lcKnK3Q1Jkqi0TzRfyty/wBlJseW4Om10/BPlFactuAzFW
HQeURmE1dkicbGVAL5maMy3vKqbC7gzWqqmijAnkxptKuUnR+SuDhGuIZM0GTY4TDflIiGr2lTkM
2VmqOlQdph6C0SIvYVaLN/01qItzOXDEoWrXdy1HU1NUJ2/qACJMxJln5gsCe8wzGe2ssayjKqMF
l/rOAe6xAKg8b8jP3qblVYY3bcuMCnPlTR1ruyB4zo1u4lHIXxN1Lkd8JFYmrlN7GEMwWRIYi6jP
R5pZuMJyL7m1TNkerMLozlcYW8g5jxJyUUCgwP8fjbQ8iljK59Jt1W5GqfCoAnGLKPd8TmaSYycM
/3adOJftEDjhPDn1K6d7LEP16EYK9uzR1qYFOHhBYaDk1ueIT8ZEc8WM9qJYklNn+NPB7rviJI16
y4PQXqtAO5tbeUYg7PfFk3d5ru7LyglFRU1AsfWWuTLYZpUeb/UkvkrcFp6NebLlfNY3xMW4Dp4M
16VsnH2LCzXaoR+Aoc6OwjkOSu0CyESICXEMsyQLq0YdEFpcc1y8zJuCtYBh52FUeGMSzAej45/6
gkZOGzAEXgL9HGfuY+cOFCyd1N9y3/I3vs/61Zp+/oIBvgLF08iNMU30w8V0rpc13iEQGxsQVmQS
9cy/rc7bzbK+dbzyqRBfOEgdanCwmySnGQOIYztIbD8L1fBdXB5BYbB+j4Yc7mfX7C+0BJiQWrbL
WJ/SWfX6hsYbShtnWjYKFOJuzEzwjDElsjKW9lUvWD7nwi0uCje90tB24PgbMIiNabpty2HacSa7
UtU3E1DwamrFQlLMl+Vsu9/k2H7PINTtmRZa4DycAw61Q9ogxxt0GGewcuA+oD5wTypZQs/ILoEY
3i9O5m6RapwKrThmDouvI+A40Acnzpvp6jy8zZ4/RV1SnjFTpRPh1pC6EkCMtUTUIuttrbPHdONF
NvhfBdHxaozP3EJ9140O5kgQFs4QithPL9pEfxN9+dXw4mXb2AIYpuBh4rRY7dwUelOWQm7OICfu
5iHeAZTINn1vMdyeuvGQpkG2s8Qow2FUX2ypPxHVRrFBHR004luha0NYGywAyircXa+VxUUQsAPJ
BaoRMWW013rD2Hc9vBd9oEidaFPvmG05u1wbGZb2LjPoWlseiVx/8F0YHDRaOVm0WPQsvKvgUZ32
MAHzDWn65ic40vkLoFi5w3QEAsXxUieihk4oOosmpFkwvuipVR2XeSUbpPb4kMFNuXcwvjzB465u
dLAOwUw8jXCunGQ3c97fOEBsWXpvLc1+qOqiv8t1SXHuPQABGY4N2o5dOtiSA1JZs5uzyGqFN4CM
wQjcq/g56D1/47V4NROcYREqYnoIzWnCnYmo7E31rnWOkAmXGcSfSM7ON9Ic9rL2nGNlMA/qkuHB
nF32Mu9L7I37QUnrwU6ajDmJdoHiraYA7eqTMijvrM6QUduzW5ZFOxxpke9mCskJzk/cJFdDTVx7
oB9H+Nwr8bIxYSM5NcV77ESCfp/XLiGN1fMqRw2B28cunXsv685jql8AkxhQMMKrHmhjbPS7UmZW
2PtgAAvjrgoAhY2VQpKIdqMFPnk1WOYeFivvo5tE4FORaXeh3mGNzj32zOZcH7XtlMACcXkZgvjK
T8fbxLSeZ8zoNNvYW8VRZfous+2vfUkny0A/sORaFKylIfAvUCjeZgzKLWzoSwMZbU1f0ik1GM3A
t2zzzezLfWOe17ofrXrQeZQbp0gOtnOd1NlrabZnC+HZmCuRH02clxJeBK+KPC3ZV/F4AC0Lqczc
lz4cN0XqqeueMHn5eyMAyYRkqNhl8GzxJi5fitq9tBrZbArckvsEtGRDkcgnUQ5W83E8dKO6pz8O
gnH+aZJ0r0ZIxq2jv5AvcGbo7Gf9vPyQUl1kXZPvHAWPs+6RxSVHKzOveKg58mVNiMZn43bBTjXu
tqzsA43rCwQLL6L/gg3ytrVdGqxx1Fq30NGeZJs81I2xp0W6A5R0XLTyvEq0o9fplx2di0nLRdTk
Jfh1hboDr/Vu6jsqWTH/aAr/0aFVuK4NAKCeGk+82Xp85sCkHOPmvM/KvTLHvZbZNLnMjQPwpHDU
d4kvPnPVSdryaekOgZ7smy7hNI/lqQrOreIyWNSznM3zPjnX7S+Ju9w0U3A2MgmwYcf5aAJFKs4p
snl5JWRyg4WsITZR2Jxt5mS8GIvsm8tZt5iKKkQMx5kJpqXZmQcUSFFbXAxLG4fQXZwo8Au+V81f
M+vuj7rgweY0bZ/P+LiHJbjouuaqscSN1Jwd6wdtKH5D4V87E6p78cWiE7jRqwn1YXmFP3YA9GNe
6NkcDcLEfPmf7J3JcuRGtm1/5dqbvBFkgKMf3EkgED0Z7LsJjGRmou97fP1doKQqMpJKWtbsPbtW
qpRKUhYYAYfj+Dl7ry3xMinlnOatGWzt8REgC0D35D4MkzONQlWvlb0pzLtQC26LTENn79NBGpXG
SWCIJWF7kSvyI3FgybLL1ZZXQgugXz2a4ysU26UFGX4ayBrNUAhVA5iKzL6jw8jcs2l3YyWvBqFW
61aVLjtVuS2LB3MwDoNhv7KSwmXaxFcQ4rJFZ+A/5TDiuxDlX/C42i4E6NXcDgf5VKhAidLNNIjz
KJIvemNy0bWB7K8BUZCQB0PN/G6EergAg3QXSvZ8oggcZo48BizLzn4cqJUiXmXQpg7YZ5wJFLpp
rAspDthFw9oxtO4qIxl1lOsjAEzHF+0+5h0YSHSEtI5XQDvoWw+xlGLAxOmOdlKcg905UyXr2kYY
EFfqw0xzVNj2eGdUldOK4radXmLjOdKl75O6DyX9QjZco6SnzrZ3OY76pp7as7xs1Ussld+GPDzL
Zf0uBVXv6Nroxlrj9Px0gSed633oxlazQ/rkjmHxw1byy8Hv3Lx4EJH5HXHSJiUY0g/l4dxXEA/0
3rFAG7WoO3XHS5vT2rQQTRgs44j/Dt4qVNqtEpoLTJ/fspK2W1DnW9rkwukTUzhSX58lQG/JjnD9
MthUVfUUo5yuCsOJx2hY6XKD4rESoSPxakjSfiv1/rleUZJOEpuNyjGdGVevOMwcQD5nwIhk6AYx
lETkrsUPKaJJD96V2yRf4QqwXFNhNw9pCi7Nple3Sm+RfGqCbU6sG68IHos0ptjq2oOviPOiLO+I
d0mdQc36HRxhzyFi6E5LwdC1MQMkVY1emkK7ziU1X2dN/BwIaknVyss1leltR44MPfJyK6VjjUW5
eui88jGN6RJTwDMgCobUMfvoNeXQCvR7kHdenpurqYWhG1rGi9/nV3Kd6UultS6qCMwKE+1iMeY1
KIP2bPKN81iTUTxGCNGmCsN8UgPY95BMLyK69QvEp48SzP+lVGtM0KygX0cofJZ5PUxr2RqTVdjl
9aIvmNAE9tA7mGGyHb1lpOxj6N0rin8TlMwsOR8P8/9be0Sz0Pu8wKSNqIIVN6dbVBL2UFlAYrHa
2Ge00+4TjwpeqvwZWuwMvbia88ACg0zisC4WiQ4eLC+/kwx4kVTTykuAmkLXS+iA+ND94OZlZyYt
1a1SRow8LBR6Qzc2qwDmokMcgXkddhpaOfSe7A/bUaScIX2qlSEfLhoPX7lvdN4hzFPk1GohCVIT
sxkFXZTIQ/vMCc1C2YqY+Gm9LJMnzxrSrSGF8KeGVx/BryVHTLtYG7H5AFv8QL94ZddiZ+jpD4t3
rTqmT4EnW5t8zBl3lVEPdlB0T2nY33lRtpU0g6O7r+6mmlcb1vpFIqtQYFnmNDf3lKYJ3vHBAEge
OjFi4ELSDobODgfS+aZVCtkmeUJnjfcSWJmwIFGLkwcJIdxNQSmcWysT1tszHWXFHeIuWducrdd+
Qw8G7Sn9+a4IvG0YJdinZFz8TmUxaZF5+tg9vD0M6zPaoWhCyslw0AcDiTfFHUFtLyALlsqg7Dsz
O9dYiVYdPPsstcyUbkKLwAyliF0PpiRkjVWQVT7NesXVgdrgA4NV1/BajtJcQ8QYVxBsW/xiEBVa
f2Mo/R4FtQ+wYlwVijQsmUVVTq5ne0VRzyNKtVRku6oPv2s2GSxat7NDddOlwV4rX/AO3w61ddH1
nYOnadVaWKardtG1aGRbBuNhVz/B8XXqJH2p4v68TIJ9Mj76JmES2Xipav5xGOMHKSsORVxuZrqr
ketOaoc7UpgurTxy1HBE4ykR1SD1B2yDFyq+/aJuL/zuviS6IyqY/2jT5OpW8UBXQdualMQUjHnN
KxZeC6ga1V8lfqOskmgMD1JAeeqV560HsH5KxjNv6I6JsC95LJeBUd/gx8EELn3XqPsmtb3vg7Ll
Mc73YRZeMZOzzzsE2Hdly0yizSfSSuiXMwpfqmCiEnB2siex70KUlSKoDUwi9AWCzn1UR7cdbhQH
UPSwq4Pw0lMLcI4yCSFxVp43nYDC007XU4Lnu6fDHw/SfZMpR3/wTEfkguoS+I+TVeWDH5MiQif/
SrJriOxVcidyhrwT2igzKSjfWziwjOMw+qtUKMGPOq7yrSf3EBXtAnXTDLwDD21tqjC+MAQNRcgG
w9Cu6ty60/zpVtjsnB3c7r03mVvVD85oDOFFZwDEiwG+HqfEKFwLmSJHIAduXd33t+DWOSBq5jU2
/esoTB66kpL6f9v5zbj99t//x6YD/89O8nX7vcpwjL5v58+/489uPqg1QrR0+vggURUkc3P27V+o
NfEH7XMLFefc1dc0ef5df/XzNfuPmaGumQTcMQ2gbf+vdj7/SMOHjEtXQc71u938WYX0b40dClWE
rWRdMjlg4oB360R/RQhJM0ymPyyUKgCAIHnxnYTw7hynQLBv1VRdNqFuOh7MjDNaz/Wu0gl5yfXQ
XL370j7RlCoflWB//iQoO0zaKXwTOPY+in8aD38NdoGBF0+ch8sufPIMNTzY5aT8CFuA2kyogydr
1IMjjwUdnxat27rSe/+RIBw9QebR6JfaVGubpusgxJWGEl5JxTh94bn95AdlAmKbCMhIJEXq+/EH
xb0AulTlKyvx16+kSFLXuGxMD8QZOGEnJcDqi1jwE1no23dDcqcMYWA28yEh/nhJqURC7gk8dBzp
23QKNqacowRQZGmBtS9f+caoLiXixEIo00zxfJVWOJzR2mK30Cx8KFTnBC/HmBH+96n/86kHS/tu
Bf80xDvP/yt9zv5v/V/Jc/bt/bP/9vv+fPhV/Q9FhmNIkiNjPHyoTNL+AklofzCNQ0aNXBz6oTHP
2P4WkUOfYFynoBTHjI8P9N+Pvqr8gdEblznbiGFhUDF/Z5JninlQ9++HH7oFImf6CxaZgijJLbAU
H2R9SdeTqQCj2Rk5gQC7Kiv13C/ylzlIeAH1dpV54UWoGretZ+0KNdmZnJIKeLqw/higUEvLqHAL
inL62wtsc9/9SZ3DOg6ag9RvWuaWt6L4qhvxJHkYWbR5iN3hA3KirnnuQoF8B0UMhT7134FMRQTM
oI6FVj6L2Zqxia7t6FjHa/qbCNnGYuVZLgThfGcXS2Tt9I9L6+LYGM3CRJvio2Y4DHRz16Xm4jDp
fddrcAfR3lxIzYqGEG1id4xwA215dAZYhUzt2gs7vgxpYuZXXrQnkKwkLYaDJJKYGF3BWsTnM45I
2ybXyXW0jJbJ0fN/lLeqfFWe6fIiRX1GqBOhPcl0SFbJSr+XPIZSi5Tdas0Iizl/vCB8zaEBADui
Dr8HylV2DaDpBnZcLt0J7Fq6xSkZqwk8Kro3C9pOZ2W0litrTduW7sLao59ekB0XpNNymwwHoOAb
o73MpTUirLI19z10xowSD++Ksq6XWSOocJ32YXyVnqSn8VV++7P89uf51+C5+fHnr8GzeG1+iNe/
/9P9iJ4B7q611+6H9qqvwcPTQEeSM54TYeGNK6SN8UEw9qP8XGCb54jJjrNLCswI51G9oqCh1Hos
xQInXdotxEPyrGHCoT8b35B3eDXIW4DSgVgv6DBSnrhDuuz9NRAiTss0axR91eOeovjPjwAohukI
H0kVaDQXprLmV9QMaX60qo0JimAaF/DABb9k9KfpF/bLx8GxsCcS1aKOzrQr+d38Ob7m6EN8Bn61
J4rj46Jy+fes51xzM+CNT+u02kTFq7COOur2YHRV6MktYivMVysVV8UFn5OBHokTcbPUbkAsazfj
RfDiyRx7LtKQSIndIDbZ3lOXxQbBj2PVJEQkV7706tfH1DiIbdKu/DW/PWd0O1wN6hM57heGTEcb
yCexGeWSl7aDiW5J7AZqNn5CtvhB8pdwg2ixSMu228Yxxlsn1PYV0T/qcEE/SO3WxNFYBHJLbsYH
zvUVpL7ybAhkR6JxQudyrXtnqndWHJivDSttlzcH6/JJh9poK0uNpvyxanbMLfyc59sZxU0tXXDK
hy8tLZqKHJKLmU33I7gJz8+Wq6WV7Kwfq3JY5tJ5/3wm0dtb2IzsHfiG07QKg8uipux06nOZvDZK
ctdWDzRFkxvp2AUu/49ipD5169Ed0AU13i4RhzglSgXm6pzE5GrSARVX8zxIngtZjiw/dS10jCeS
DvuIsEPAHmVIPFoIy32SNjYnmYYcCoCSVgvRdFdF5FMdMr9FM3rA4YumBkHTtLLJwbyQOa9BjVmI
O5ty4Sotf8QWPXhygJLBNel/X01G4wRFuwRgXFhsMEeh7aJa3mTfwnwvAkdzGkQAGEXIVXTQA/C/
rW/HlZ/wo3FHyVbaKozRF6nsKOZT7I1OYH63ew4Q8CN18ha2o7pPbZfTAcfgm0C51yydT7rO5FWc
3WXynZwgE9yP59YzSBFiKzh6M9Ocdn2yV8FFyZbb0vbMVm1yIY83ESkWUP/9Q3tm3tN/CJRFfple
Itbkj1GDAT3/RXZsz+qzt7/N3/vzn8hsrwA3mZnPG1o7x7TNf+hIMb/nZ+GA4XjLxjjtp/sRtjuH
o4GJeqos4d0PC+ui1M51z1HGF5a9Gi6l4YXjJbi8c1yYrKR7QFy+tgwZ2qglMjkZWjqqrUR+UbJp
6UtXMKxRKWz9QuLclMG33tZ0pWatX9+nPAE76NJBsa3029T1yHFCakLXKJpahhye8VDL7KvBwiiu
+FYzFItA4un86kwWshd0YVx5yWR5soVjtUwQK1BsSEDaxUCkDUfU3lgly4zDmVngaV7Yz8YheqE9
UMKa1cqzID83/Luc1yOjIjvbWFj3TPL9VtN5MTLNdki4GcRDVml0i5EC4p0FI+uGzEFTedZWTi50
vYvGhNVO+JGEylCx3Wyn89CGDUEJg1totms3+kqYk0uowwp+2Q/6vQ6HuAVekcU8vbSbfhmLW0+J
X3ixP0YJUrg5nUKzQnioyMtb+SJtKtdrDUfWRpy+l3QyCLrrHN8mjqNVHDSI2zozXCkp9gmzBx2/
tiolJBZWbt//6P2DVd/HUo9CgcFPKAeryL6QVPj4gfLWl2ajGMNLkCiETVm2y0CPID4bY7RSd3th
H9PhWpnPE5bpxkJz5awk4pzWmJjZeFAYmH2tW2l40pXuPI6Uw6AnR6Kq7tLE+CYy7eBrxyB7/v0q
9f8196IyJ3L/87HzEL6cAMzmf/8vCRl1p2bMDJmZSW3yl3/XnfYf/E15dgwik8TLMXuq/q471T9o
mXP2AnAlv50r/xaQKZw4sUJaVJyYh+Z/+jtl50f1mAkjxFLgOeDlszTOv8bJ8QnTXFqTw8wsl6xz
VnQ9tK5F3MkFTtvq2qyM4Qvj00dchSngmQt5hpHxEVRQwSe+Pp3GMIyggI19SLBdKJq0rIX00mWV
98UZ9lQax5EdNSinchwyfDjS1eez4zuyi4zgOLIauM1TMQpfcUme8AL5urAJRhghTpddlvEKELih
XPqwcjQxvGGHqPBZp5VB/zFkot7EoeJ4SuRvRkLRyG9V+vqbWmsD0Sm43jdGlsvmAZNzcW5C3Xc8
+v3hss71+LptoPauEgIRm6XUGol6sDEGlNsAJjRpYUrR4nOQUiV/HRQMj2Q99Ka/NszJ4I4IGWjv
Btcsg21gF+QHpnHsNcuEIyR639RKtXPmy2l9kTNbQvXL6Tom39YfXtsirPcV+R7mcxoNuXZmTb55
4esh1QbivFcSFroQrbWCslsXdUECC5EnRGnB2PDrRmdnBgB7TCLZO8snIhYI6jHjGpQvXEcoEYZX
6Qh1eoWO7kFPScR0pJoUZLLPJCNgfDwwzsGFL9uvvt8pySNpSTiuql4ifppQrhbQ9ID7SOSO7Y2p
sreCEhvHQh9yC40HUujJoIUgjFofyUNgWKu6kwJOcoAUmsZRsWgI5AmjZdkWef9Qks9M8e9LGUFd
PVJzSs9c16k4o1Lu5DuzH0jvQLaiDtjXTBTKNqM08hwmaB+yPiu3jUHKZoCvB7JWpb9X9rbqxnJd
TZQYOCsK89g0pZHWlyHmSjNZFvSJsMvIvZciZiNRcSwaJycOeiILhLDCeBnSPjTT49SarXzlkWCS
3vvkrk61Oxb4EOAQMEt6TuA8M6O3G2scL/kAUAbhYdetTlGbajXltk6uRIIYUw6wSNPO1MfyCpd7
nVLhStrRa3SpXtUKFpslTuTqvvRHFlH5Zi0qKpFLQLpkgwjpsLV1RAKzFcl4syVNbxalLq5GyxnQ
lEARN9PqdYoKisMG4Em3nmRMHndtxQsJ4CU+T4ZXI5Iu/yjBGkZdI+gUocfp7HwJjw8Ac2kyT6FF
PtusgK01dJ4Rg9trz9bDjdrXU7qkm4tBK0sRLZkxSd8LZKKzhQu9h/oNMmdf7Po61fNz5c3+RZgU
VjBQzYHKyEEeGSrIGpGV15Ha1PWGEKL5XyXJJSLhmly8c0OKZYYkQ4Bb36WEg4WKJCiWNxFqK7LL
mN4X3+Wcg/MGCdDo72uAGL1TC6V6qduW7lWsh8M2ZEom7woJPc08/UEnNu0qZGpN69ZQ7ytlQcwA
Lo6VNzSSka5yfdABq2JL6tZYWkx/2XhBwemvlscMeS6wXriQhDAKkk4o8PDsYlAjYwbEiwh0BvSF
lOUYnssaoXrXyk5fRTrlDag7eeU3GeJUzpw2VNY5a+8itgu73hRIOG5iBY/cGQmPg7XWS9Eq1z7a
eLmmsEi06C7PvcHY0IQqOIOqWqaX0eOQSVIC1sZGbHVmWLNrUR4mKdyMNZPZZasJwCayEcqGo0YE
ARwyxszBFu1zUq6ZdQXfMjzTE5YKIPwcqmJUlcIO/Hn+S6N/AK5zHSpJF6xwdkDghoRa7uNpsGBA
TL3euV3a6h2QjgxJQ6yE7XDNquwBtQe42W854qJuWChN4s9ds8Fms34UYGvSuf9ga9GEAkhoypVH
cLTF5MMaxvwpIC1ZiEcFNZHNuuxhFam1v0zJUaxQOCqyQIGRE+vY9t/8Ejgzedzk+YEqeungVIeq
z8m0k7T+G0egOi1vf7/y+f+T7gAl81f10dnzt2f/uX59rt43595+059Fki7/Mfe9Qa393Un/u0jS
qIRmTy1oNlgOvMWpGP4qkiSwELzfKYeguMq8L+ai62+dvdDJTtHp2pkkdME/xdL9G0L7uQ76d3OO
GokqTcw/gmHhJYY6+7GUsAqvhVIUECAQJMN2sng2NJ7IP/u3/0gc+NjMpt8+ewZsbW41CphtM7Hi
fcFCFSMrQw2Hs9PLfSCXt13b3bccR3KEFYtK4yX27i580uc//Vhcag6XwQ/Ne0OH3frxggOcOy/y
keI2tiEf2Zu8tQ3LZ/GbVxGKoAYzZHqc8jx5+XgVAlbTfozGan6HIRCXa7HWalX7orKcb8H7W4Rp
newcYB50UDEsKye26Ah6fUIVNcdFDXQ8iHttUn8Va+GB+e/NEEWv7ZB8BQ/8WD9zx+CIkL/D52N4
C7f/pH4eJ99v+tlyqFHxLJXWaFZmMUquLonxQF34ewSO+XqqSgN7LtgFxf/8MLxfIcSjyp5llI3D
ef3B9HKiDgpaT5pPC+t3b5qq0ZGmdAZ+aMingxVvrHIRRQOSUD0YduOkxY4gVu0/uIrQGcVRoAsV
2MfHz9PFfWRwLqevUwZIoyMSNSUWYwnF/dcf56dHa0Y88gyDkqbJL05XOpmfnT8FNhKu2eXMACZe
2x1zdItNf1VIufhRN026+fVF57vxcUmqHHUEHX0d8jJ8yY+fTjY9/L0txVsjtMw1cIKtkMNJq6ws
vgI+zgvt/aU4CvKAkRMKDofD1enql+E6tH2JMTiCaEQ0rqVuPWrTL57kk+XO4mOHYq0DhGNU+uZr
er/8UJ3Ivk3kDrqXIt7ExFIisTuk9ymY3S+2pk8u9Ub7JgpDZcZin+yF+iRnBXbvxJHbcU9ChM79
sk262iLflnGQfHGrPrscCFDIlNwwponz9/vurFjWMFfLVkkcYRh67ZJhlEErDSg8O9hrc6cmoW3y
6+Vxcs/4NgVwhflEDF8Efsv8M727ppoZOHNjvA9mb0hbWk7XcanXv/3BwHGz6OHpsBh/umWB4pe1
XqNjM4kW2mK21LaUsJEbeCUanF79awb5j++wzz7UvDEZJnvUjJj9+KE0a97uU5JdeNwJfzILtL62
/xWK8ufbxZt4vghuTJVFfzIsIxAoHAvFipwhzklYyeiZ5ZUYnbxJa9ALseL+9q3iDcZS5H7pc8Hx
8VOZGg5WHubYmbwUwY2lxW6iFMMXa/7n745bRHnBH3MdYJ1cxR7h/OmjgRmmAJjYdPXsganz1a8/
y8muxLJjrVFqcLRVFNs8bYs05FmGFlhExwK1uRD8pQutj0B6VfW++ECfXUo32Xgp0nBWn9LFGwGc
curNhJkRIDgmMMN1rdjE8ZBw+2dX8R/X3WeX4pubLZWwZuXTB7idmGeB9iNc2vBvYIcOeyaaDBrG
vv3ttYAKVqFjxtuEtXdapXky2SutH8Bm1H2UpJ3REisBPuE/+EDs6sS6UOPOH+vjkgvU3Owb2vaO
EUn12STJk3Iu2tLzz2XkSV/gnT5ZeRRPvOZ50aNAmSfg77eiPspKsIPM+mR0lISzhd0ZhFFr++uV
98lVkLUYILXYaJl1nzy1KWJ3feQR5WBbVEQgT4/amHylXfn0IhDfqZ9Z6YBlP36UsCMTmRgFUJzQ
B10OftrRx2P5BVDok+VmgcL911VO7g798zjM0ip1Qq8PNlbBWGlqytZNRG9e//pb+/lSGuWDEBYN
S1acduLw1XtpGEvQYo4OoYBBqM1sIRZ6dJ9YrfTFHfrkWjCwiDyQ8TUouJQ/fnl2POcRanLsWHqk
7WPAFoeGdubzjFX6Ym/4+T5piHZ4N+Gop2h5Yw2/e/uRMi2hQ+VSOfuqq+OZXwCCrL+4ys8vCsBt
6gwNFMDcYbl9/EBZZPaJlZnIuP3C784EEV8PyHWtZk+EuIr/SkAx/WKD/fmaHD8Mzoo6hR9nx5Mb
1nOsEn3uMy1S0Kp6sVwtpZjA5aSm4ampNI5+vUDeFEfvij92dH3eicAH2PjNQWl9/JA5d0cJSHhz
/Nb2asdUC5s2sl3U/qKxR+tO6uETrGkSt9XcvWPCO0aF/Ejnt35oFKszSHlq8SgXIELqhWETlai1
dopXFUd0stZoJ0urVpOM/aSp/tOvf/qfl9ysfGEaMIddMA85+eGrqPYRYPI66qcUtFMy0RHkODB5
L1LiYS/5/asZnK6x5bPd8ZV9/KrqKimGqqDO6yOzGVdprItbkiKaCqkxjNgvrvbJSpiBeeSF2Yhx
37Jr3m+rArJ7SHBUwl2PAX1oAUZc4Lmxz/kNO/as0vlqJ59rhJO1gMwJYiKbBaKiUzoYGUkTkcLA
3msbH1ZrfB8nOXViOViGJTIKTeuvf/2NfvYZeXoZk1CwIBZUP36jrayhFi95HaK2l4Doq/cMOc7K
JCRjM0GD8OurfbJa+DJRW5oopGDJz7vKu11DTTrVlCqNqS6nFGKUm7q4kcYy3kZaqH6hLfzsWvPr
kL7625Ds5FpWoVf9OLsEgccNLjJ+aZ92QA+SlP74rz/WJ3fNtIDTzQM50BGn4q8syHzDYkiA6r4o
lmUZm7eCUQgmT0txOTyikkLM/MU77Oc7Z9FPm/mnPIDzs/fxu8wtrPVhKPMsGHV9Rmfec4lGUbZ2
CFt9HmeufvdDzoksFO3zkVizTvdFSUg4ZsAVc/we+rVFaDJcuLBqgar1MhypeLiQBL6PX1/157vI
1FUWms6AkL84zQqqtVHLTSyHjJ8mcOAArtAR4HLF7/nV4py7FR+fPfYv1YaOqiIxJD3l4xeqRsD+
4D6nTiQyjIsT6LGL0q4wu6jZlN0l2Jyv4xob1iIcW/Qcv/6gP68hGg2sV5Spb/2hk9NDElINhQW+
brOqmrN8dpKXGj3LBda96BxRbnTj6QTxfnHZn97jcwo1AkiefzAp7DwfP3TcQRfLsCMySkjt7WAB
0CbR0friuf/sKuyh2pz2RUrR6bY2dRO45TLkfJ7qxdKMsZLBf26/WKE/rRVaXjwI8zeITJx36cfP
0jRD1Sk6taNSjYE7F2QLZWy4XUE//SeXopvyNptGRTw/nO82MpKhqybVsbEKoNIbYTTDUoMi7MoQ
y9e/XhiffHcUWARyspexvejzP393qVQJLXxJ2LaGQkKzRopoBjwiyX+zm0wTj28PBPK8/Ol2nZYh
vajbCHQ6B6O6L/w5uTR5Miys4ctff56fFvrbddDHg0TV1De57vvP40O/ZCiup45dirBAV+11kmMR
A4kbRJG2Qy6JetWIsfj9lc5Rlk4Kql+UDMZJcRyrkR4ZGcoBZPflrvIkhJmxitPv1x/v09tFPTQf
+kiGt+dF+u52+RXBnKYx66wMFdSwWWB3cyTaYV8sC2Xejj5sV3yPQJx5mEy08+ZPn4fI3ryduF94
xnxrdI3Av0kC+B6pnmxzWd0UIc2brMe6VVrt2rQz8cVD8NlHffcTmCd7h50MtdkaCgdCPAUdYjAj
u2+1Sb/6/W/0/WVO9mWjDoeRISyWcXUYzlLbulUJvvii0fb5Z5m3D5MEPKr/j7dNdB0DfW+utUY/
rlaWTGSJlEq2/MVt+2z103wwcCez/OmrfLwObKcubktBiF+Edq/XBuWKDNqerhQVH8xBs/QOCvHz
v78BzwaXGWhFtUev+eNlx1bPbTnnshrEPcJJoHbeJ36rXv76Vn22A0Oy4mBEk14hRe3jZYwOdJpP
/IbjoSJaFPmorUazoc2i9ao3/vZnmpVZPMhz75zdS/14MeI6ta5HuepIRd8spjwoQsx0Fb6OX3+o
n5cG16GI5BCv0j//6QSvFuSC52xYKkm8Ed5jDfEvoShf1HM/f3ec3A0y6NgTEVmdnqRMIsoKoSEv
VGtwpChNxmUXmBC1lDz94hPNi/nj1jHD7ll9zA7pImon31wyDqS3cJR0AuDeqyiXynVRjekxIGNy
E2dp/UV/6jRw6c2rZSNRU6jg5hbfyd4b6YU+CqnFMUvqanTEFq/nzwkn44qzlV01l4FeyPeZ2cCF
BFyZiDszGltzS80AuOrXt/On73nmt9GOUYhcoto63bWqTERgHTsCQcxSWoWmnK5lmhmXgWp+VVGy
TE6+aUxNMiml7NE671XttGj2UCl4jReaTpKT3pJCGJI6G9SAptUPGejPKCHqti9b/B8a6CdCqE1r
mo5VF8AK13h1ECZPG/amhLsQPkdjXWXLMPXR22LK1M8TTlpXOjNFfYeGeKgXVdErA8RhU33Qorgx
9kMJa3OBG8UgAr6CQXgLf8J8m46ExB4tuolyT3UFTBVgL1CkBJyg1Mhkbo09iLY/D3PafVdA3EjB
gj0zeN5dKif2pk4DbYhBAcWh96LZcORSl7eU1RckwpkhpDYBLwjddqiYhfriiTE1R2eEq5xdjnA0
TfLUfUlJavStVUoHzgaJku5zYpZzt20UI8LBkPiqelaHkUfw+WTUQUvSGRKiQ9rFHmwp2wbiSWi6
rmdEwVhImCEO6JI37EzdSjwnytRxeFUtHzQVEuOyR0KVDV2IN6Amk2SZEYgS3atkG2lQfcLRM65M
GNM2NKkq0y/ytrfNVTkaar1tuMHCacbcVlxgp6SH4C+AUrbsczsq19rYGvZ5jN0WZ2vdDcXBi8ty
PPZTlUi3cEBFvffg7HU3OBBU7PWhIu86P8j0BeSpKfteCljtUY6L6KC2PXQ6KwgNcpFMNZnODCjO
1VZUWd9ufZ9UKrcGrmY8RJDzQHh0vYGyET31N42iypqRF5j00c/BvNqrkEtDH411FoT3Eqno4JvY
lIFpA9kaX7NRZZpPuJIXRE88bbG39Eo98649L7GMnaIXlkmYixjEYzooYQQKF7Tq81AFAKMWXRGm
wENGwJq+G2e1NYcEVeQa+UEDXFojMMM4ZrEoezedSpnP02f2j0rY4nuVJ8AoZNNI/Q2kwyChICzM
wO1j09NWfi5Lx5oDaQy4oA+HG7WtPMVJag3BkRg7vfpehp78qKpBjfbd4GdbTKIAczhhYihXVZz1
BxnyCyQN0cvTfSV1JdamKmyRSnk9+VlKSvGyUKo4fBAVVN+FguxTW9TYx8tlS5OxxfTj576bQCBl
bU+xqS4DeVBflS6dA0NsEDGOzXiMvDqbrCXWYY7FqomUV1nA+Vzm3TipWAWl4cb2Mqvaojrsa7w6
pjw4gVbnmhOjoDKWaVKU+iorZPHdRxcXITMXxCZMHMT1Ra1MQ7/y+rh5JLdL1c780eLC42QAqkUC
YlgEukljDlM7V26KXkMimGu53e/MQufMVcFDjneWN8rjSiPn7bXPOaa4IhUqVmvFaJ7MKdKb25Bi
uHUqX+o58SK5q1Y0gMvrGoXseGbGPozCsg9AGHbY+hEjVh0ojvMil716hS5YHxdJagUy9Kwu9c6C
wrNUQiEghe+isiWmzQ8j9WaKId7eT6GRcTMiQkpJYSIZahU1inbLxh/cF/bgXbF3i3hmUhnRLeb5
jO0GUOa06dkzf1Sy1jzqXVoNe5oG0SN5u2G6h88On9urS2NYUoN70lKGrPcdSIRyG2DYNhZMsJrZ
xyA6kLM2K9bpBy83nrq8C+XLAURTfZ8WJNDJldQclUmhedRLtjbt2YeyYwe/LwGsUdj5RveqeHLo
BZXXRdPFhDOmkvWjGz07344NuLk1EREiPBQBrBkpkHV/XQCPlODNd/53tVcUfKRWbffb1C7BAoKK
wq0RUDFauPzKKDqAebGVndbL+r0RyLWxkBD1PUDDKuHO+lYglTzsgxXuRh+AtAIjfDoUbZBly1on
GA2FrI/7Dcl0380y3QBnS5/X6gUM3UBZxmWN80uOJ81yU6vv2xcPfU55RqSc2SxII+tUl73E7BcA
pEccK1I0XQIwrPqnSq7lJ8vw/PgWsVOs7JNaMoit0wK2/NLX1dqxWwXHnNICVVuzl3RilVp1Ab2b
0BBDwaISjrpTq0PqPyTKEL8UXSnujWS2OGqKhNswUhOFvSHkHYCtrO27kn6M6pdXnpTU6U0Sq5V9
D7Yj9NdmwuO6GIgrbLGxqeJKFZOsOQLdcbRXPFstF5yK0sqRUftiNSn1KliSawffJgNQkx19QG7J
vUFym5iDS0gdM30EY7ckEtDj7YuCt2QMPx6dI2NCi4UYVY1jB8ASF00XSfK6Glnlj1LSBoYTNV27
QzM79Ftt4ua5thWi5ESQE3sLGzh9vMnSYcp/VEz7R85MXfpM4qX5vbQNq3od4l75H/bOZEluXMu2
//LGj9fAnpx67x69FKFQaEILSSn2JACCYPP1tVx5670rVVWm3XlNZGmhVLg7SQdwztl7baRPFinB
vgQb7W4QGisOCaBgYIOJ+YrmHLNGpE+sVuhnSbbL54vkO+pvYSVVCEHHmchCsM6Nzl49FanyIwxB
4fKwJ9Gyg6WT6ON1zm8/1G4gi4+tzExwdnsYGyuW6zFo9wkgjvY5EWufAlwFOchTslZlf6eLaaov
g9Rpc8pzLItbuybEE2xg5yn92jmmgiuaYtzB2l6vvmu/mJSp/nto8iH/UFpoct98ZKR8hcqsCO9V
myeAKDLLZi/w7FxKZBvlBsn8sp6XyDrlHkBNGByhPNc1igHS4XDRdUTZqU+cjKDgAjLpbHyao8YN
noOacIkHTfiMeI3Gesg/zlzp8bhYNTUPOiB66MB4sbDHKl98qCv+2LxO4CGWD4v1u6t0FpX7V6at
Jt+m9RKMoFA8JTC5JisU/m6M0bUusX8h2WgZPksUtBm+2KrViPGT9aYS65SciNKjeT67aae2wH1c
0g/rRtiTXiwMKzcpXfkwLBpb2SQn7vl2CAxfzE0hxs750rZX15BbqHw6OIJXuA3IIY0P1JWNe4fc
lpiB2VxjOpUVlXe4qulxxuarNz/mg1N7n2zkO/dKj318axnnmm8yBRpyH+RLT7clrgN3+Fh46Ec2
7TB55mCcWLqEXFVVchQmSN8dI8TwKc4myDVBJFPio+fRGcM92xMdUcep+sAhyyFaAOuZqUjEu8yX
CeRknwMadZd2efl5bv9fxvX/+SmA+Z/tSXcEB3779ivj+iqZ+ScVw/0H1IuIKQe7MTMIyvz/FN86
boxpnuIrSeifY4K6yir+06IU/uP/WZr+qcv9p/bWE/+46ngpQIMkwWDk/VuMa6bCv5RAYcy0ACsP
U1wUqjFSut9qv2TlgNQt+btmBLnetHj32nsZVMD0225U6pyXHdMfgl5bAhshLSDE28gZmYuD5Tmp
QkDRIHS7SGxHEivG5XGajZbZLQBkqHxbof0r3FW0+kc7L2tNqidpxea5mnyHxUv2fh9kZzo+M01N
Ug/jMdhEakjVa+6hPgJHnbloJPWObuTMaI9qmEIq2XkMi8bkmaW8BzdZpIUw3V0azJ6xh3ENm/Gj
LiqcosDxxvAzSobG28t+9vtHImGR7iFFFul72aZtdQnCgtKn6cY52qft3MfUnnkNCavNhbjk3uDA
MLJGqP0MAeoHubEDhLnAszBs2enkh3SchHmQUdu8Oap34nNMu1afRGtFD6guyt+rdhrVNpuIKL2W
b1W8ifMEW2m4clLh5xoOonHUsMPDpQ6JA9B6E45JZw8d2oX+gbJHKKLYZQUkOVhq52Q0oalPfUX0
Bf5vStRdoSGAHstQwXhjfpluDaNXGFv5GLHYNzUMozkJ68/I4ha80QBqt5PR8w+MW8P4LcjHuruH
VCncG7cc8mdMR/AH6sTPvjGXGaqjP5dyepGhKFPQeTnVLkAmQVjbewtINLgQoNIkfyi5FNVnytFV
P8QyT4cbYflNe6RWFI6FjWHDtYsKngjjlckhAIn9tfXaNt+bLqvNpqKV9MHpoQfuA9eSKuw0BHru
y/WqM5B5QU2rQ3is21K5hMeufhJiKy+7jxCwc39H/o19BmcY4PKobEJups7jx9jLZmybQXSdzif1
7O/4K0qKvEebaj18bAxxrSWlA6Y1Tv4uFNu6EPpBx1MCwKwcMdtU+5iAD6kOHEYKuc045SybAlxi
d+wIiju4omzSC6XWoje1KL1hPwyK6tCAKtT7lb6fu1lmxw33Rdml9X01sqUfcHAtL3IU8q6I26y6
MIGBv1uVSZk/xEOJl4lcAjBkRkbuF0QptCVX8pl+CCsT/yiGgC+MUI4fQZ+mP7ZbMBx/aOkzJOdp
csLwaBvMNaAfgwXZQlDqQ9mUVbgrMT59aOKJ7FebOSlVZ6mv3PEIltVmjoDgUjbWkKgE5j0yZAej
9bEP10QhzZKxcxzRRienMZPuW6mFtNyonsP41gsz5Z8HHUMOpUqw3DYvzeZhN45jBWx5sljCGoJa
gafOgSrPUx8WFDPwol9U4BXt0aEL9VQUPSFOyTortVVcE6DTtDAAzsdRh+kEompJQdMAV/R8KN9J
osAdqLokJNftSEDd1MkyYL2a5TpvVB+7zxze84/BzxNClow62XtZNgXPmPHEdCzHcGruSweY8S7P
6nbdrFM2ErdDHPEAsADfzGdL8o3LB5B1yfOIJH63zq37zlWepse5j4KnilgSLDiT5zgfMdXYEx/c
2QOaS95dQs3lOSCGhgiXrFVQBRE6gnDT1E/7nBGSf7AdYtPNRJpnTYiTS0LOZhrmTp/KuQdHUcbG
bQ6egXRebiTYJG+3toknv3gw6W9Q7QX+oycnNI0DG3xIu+iK/FezU76vOgxBSsSs5N4cjfGxX+Xk
b4IqVz9iOtwnyyovX9txIrI5ocRJjqVC/gVSoKMUvFZE+XEcvfTzgqEHRNnA1aomINC3WE+gn0Wx
tfG2tV1SHfQcTjzwLZqNbWkhoZM/F5GGez9ZGXh31FkxeqRBRt6nUcbxexIM9fg6OHFoDqRyKIKB
56KuP4bZjJVbO8IvT1NUuuE5mKPZHhhPOf19hwvqIzW/GoD2VhEs34BD0YFxnPcVN1uIe72e4n5P
B6H2H0RbTNw7Rw4kAvl1W+yCJXY8lqV19ShFzbJs4YfPwR9qKYKWUNzWJbF8a906nzFP5mmCh1IQ
bgIEowqgnm+zlhDLmuzdMhv5fq5LPHsbr8z60QPXOjr2kjRxDqiuRghgQHJEJr4lP8fRX5OcbpBP
4aexw26WhmyurRO2ufzuERNzJbPSfPgW1b14GRK9wDlZQltl8zZ1WgId9paI5fhB5+MSnPqpaZdD
XCtA2lMV2AInXocvi52PcXVlq3Z8tMwvl2PZLeyPu4BoIhx8jetl3Y6TSWUX9MS196GNrmYB6U1I
xuZ5dq+l4ByuYE4Kdz4HVenCDI6DEXwtvjhgIWiwnzDkYwEF8+ur/CxyZ3WPoVvAa2iWaghvfT8h
+gInR1LD5GfQXJE9XpXXuMO09xOPqr+g+NymVVuYP8pro+RmqBEaxHuiMOamO2Shk5j3ZG07uKg5
37Bu59oySLrNoBav+1QRcuB7O2LhIpzPPjdXnpsK4Rg4iYyI7BnWgCmWuw6IHRqMghj3m2AYB4Ds
Dm7WY+C1JTduLehbLNu4JexpH7DLDdQNWZYEe6ROV+VWL7AU4zxNqQGaDQbpGVfhPHauPdI8nzEa
1mMjVnK+65y1yVvSuLgjW9qJvigTLsOddYUcH6ZOT0Qf+U6Z6VdcszK8RSXmeajnNBqwAkJp/ZiY
uu92qZriGDCM7lf7KKPOWZ5VpoV9M/01+HzjQGrEI8D8rQR4mauYDY2kIk3LOY7kQGZp7v8giq7K
aAIA5t0HoW6yN8yivdq3RRI/41xK77hw8bpb46D7KuMRhDeAwLmyX6YQdv6mK7J8uUllHQWXktNA
/bwUuFzfa3Lrv6rOZPLU9Mj4YezyNYbwV0GN7eiMTY91Ky1ZhihIolM99uSLLLkftJfMSabuFNfd
aj63POk8hdhd9evcVuFH3Y7dW4S+3XuJWhflQ5csOjhKzLIlYYPhYqmUO3IW0shrSLyyk4Ypm0yl
89w0TT99mFKGQQ7fX8LlT0lQEC1vTeHyphCqfigEi/7+f0ufP8lgPz1D/3PpczbvzfKL6fDqMfqz
8HETUAr/aR28Yr8YNv5JBIv+gQoWNSUaMpQMqL0Zwv6z7AnI/UGvKq6JuH5Iy55q5J91D4QxVE0p
lgRxjUcO0+DfsRz+OueNUZBeVdJELTNiChFV/Dbn5Qnhq4NZZVOUZrqpYoEIlzKfo6Z/Yo2Cf8wi
9jcTRACl11/7/yd7PyOsmTS5LKqk1Luc3Pn7f1EfADepdeAaARHeDOuLnBLIsLQmZbxLs4o0HGuH
Krrts0VKyNNJHz9wDAGtXAcBDt+qc0J98TOvgRxudeLvsyF2560Va7memU/pveTafsew7GY7ekia
zie0w/4A9HURbwlHHYQHqVbyImjK9rvQrzh9xMrOUMDqzL/BNk0kdCU9+ZqzvXx3bOUTlDCIcpfX
IiXeJB7sZwvQ2R6moFw5IaXFpB+rRciPUVUxn7CTXJlMpJFpOTY2mU+0Shp8DnF55EeHVXrhrc0T
jf6UtHd/PyAsnsnVK12PA1xkGbaHLqgAoPc42DChLMDF3VWX8U1hbaSbnYkbDcNB62vSStbO7Ych
LTGi97lNj607jk9V4boPHrtOsRVRIN7aVjw4asYhCVViukNzC6hWRzYCzjrFn1uGqsEm7Iegf2T4
0LckF/Wz8xEc7uLv4UKPza1YM4FYI6rmit6PW79Nbhe9zgJeU+fpCDAOMOG3RCb6QXTJ9HUcAo7t
YVgTLZyVKx+0n8pUMkIETvxV9APhx4HCvrdp/IIhTeJgPtsap/Xck6gdfq5xZu1GOtqkcCgiXtG8
5bSkMs//SApFTP4HXVEKkSg3+1wGhiSPqaGh6tSpGh/LZaGiAWXBa2ZRq96AMRTb6CooY4btBwzI
5ni9VKXp72tUpsEl6dvyOQY7Wx4gVUzdfiED9ptojUqYvqkQGrjTeNFx9o3Eb7qugQA9TQwEQYHW
awCgr8nqZw+6cuz0PfH17PqXNFUVYH+IrkJeFjG2/cGw/bZbwnEqQGKil2/CVvxn7QTcexsokPem
bDxwVTYu+/6Bl14Ux8os6+q9E3NqeqwH168flT+a+gjkYiZ32Ju7ojoaAwVg54bsK0+z0k4uNwjh
u3EiydXzp0ehxq56aSURi7chjz1PYVRf/2/292H0qcj//GGyAn04zalX1QyVUn5zts5xDHioTqLB
3zYyZxJMiFIWgv0uU7hb57Bm3/0S5E6+cPpqo+Eg46gAX64Krtpa2KuOBHDImy1pAO4dNdGVxELD
p+78gb/MpUyeKAfAO40EqA5vSzgHyMmist/xTenD3ZTEZt6DVSDjsrMB/95B6iaOfTy79YttNF8V
Ieel2gZj31SfYlPo+nGKAtk+myv8eg9emnXDDNjC91WalmQu4pR7LgPllGe1MPLZqQW31jeaWVW8
i+ZxEMcuVt0fZnDKH4120w/G62X4VnSA/GA1ueaAiuFS164+OPmafPKroCaPIRyC51yV8X0/uuJO
Lc2pgIukEBbPyB9QoeuK7XsJSEmMjwQTnxuPWrbLAUmjjR8Pax6++EttTyGqx9AQJeirJgdDNsaP
ad43jyoUznZs6eBvOITPNwQQZeDZqe3gMTll/BR53XPntz9Un00GougcHkVj3DN+JgojIou5/KV/
zyzMNFu0q9NHTnPzjn5W/93Ddnklf0VPUFFO9UzhHOfhq60AqHVdEezG1f0E+/mPlht9FysDvDlw
Tw5GwOOiZHaOu/FrZ9oHH80FA3wgf3CZPzpQSijq4mXHiKJ+TIEnGidB8Lak0Ozml6k0ZFPAooLP
TPubtvIdgRYgYK09MmLdAGF39ylEkk009vdx17Gyoj+T9NXy8j6tik9J68PJXtdtw0hwHzO12dRV
KT+7GAG2df2pC5abq/hvK9z8Mq7JMRKFupiIUK6oDs5Lqg6MJm5XkLAbdBDlxh/XGyQNzaG95q2N
8LQPQtGGUb658U3DKkZyGVvYRKoX39mcE54nWUerNTmwVoWva7w8+w1zUNN24lQMXrvJvFWf0Qyd
wZMPm7JfCVWxXxim9Fsm+2TUqMBsUAkCeKynhCkujnP0UMeReJw1hePVjzuyUb6jZTkjUoDk4/kb
ObTLG4RxQ75LwV1C+Cw2VkB5d51br8qf/bQCJEJtD238GiOhzbLJklbRNSkJDMAkAWBSWD95UiKF
u+fDFAzy6JLXXQqvO3yizQFHveVhytLxlYr3SYDv2IxDecvI9WSTjkj5Or+nCmTlnlOU9EF1zJkt
7imwlvOyNI+hQ5SzO3h7Wi1+fklxr5CrM7BTOXVXnh2Zfq3sMMNbNIwNUA9EIPkEC+SGL9f0lCaM
0l0Wnz0NiydXr061y+lNbrQZIPTNydK9T2ZlbXJk3JL9MVuMWkxBGgQH9prz1UxHsgjC04RF9gXL
Ozk845xDMXfBrJebIMo/p3jv+WqsAzRRdyzlrvDGGlHmLJ87E7vvKXOhL6kjyWWIYg2Y3V3kLUvH
8qAH2e36Jkw+x0nHgHStu/ciGzTQp2JZd2OL7AVGD9ds1rS2YnLP86imIasrX1Z7tHfJ8yBHWgZw
hwoghghvrmqKHtKbKu8K+rIsjvma78Rsh7e5MO6JTMX4C90EtSfhpXyqOT6yT9TWHqJ5IVfGTd/h
vjT7JHcCH4hi39RH+hl99DWsU+PepoZ/BjIuJxWv5bRAEFZi5VFGdtxMZgSGvzrFg4L19iNVpbdL
ewj/5II55SvQdzKCvKwi3JjU+Hw3uiEevzqjXb0PSF2wOyJDCsQ2oiGll9uYvKIqIuS5zKmgO68Q
yaETtXjKWwPMEyUqH9qbGI/n1eDcQ0CmWMykjo8kGoM5trp4aB13OGZ44b4yNapPq0Dgn9T0klIK
vr3Ga79r8oLSKZpbSvu5mkHsgMZi7Y1gsvCkPiE9IKiaUGh/R0BMre5wtJbbhvas2hASKw+hrtVH
FDLryeOngDlJezwLCuWddIeabR/21DfyM5cjrWH3s8KN1bAkNs0KEnMu1KZj3nrK+yr4PNB/3tft
aLxDbsHFb6jMBNwo0KopGNyyVeaUBbo9i1bMJN04rDn9kJFHkk/BHYnfMT34tv+YzPErucpiNzCx
oy9pB6pK2d3TCxBb00VH8i1oPjA38GjxOO6zHjJvzx7bbVVG6CNV7XRMObU/lU1QngIW0JNRXnWm
60tyJtMRlkNY+ZL98AbxmT52o59y2mns2egR1QXM6SfLYftp1CO0xVxFN+SU/0Da1Zxlc12EFfRq
YP2j7vdVG/ewpwgpvANOLy7RMK73xIEwqXbSqgQSmbXtN5UMQ4tb03bnJCWzep3Tw9jr7IgKv8NY
t44DX23f1PEH42iOWHlUZUfXWc2OdALn69IMxWehB03FksrmHLt+mp1i66Y7/P3JhoYRCcs6oqsS
g+ac5VT8wZ46wFcyZjrSutEXoED6ApU73foT7OGWiLsnlh7As2xC4bEQEN42SaHH0+paUiwd4ki2
cij1zviQcWsUwJeM+cKh8lbzYnzfsbDOnOUEP7S6MfRsDoh8/DdMb+yXTJMZFnmG8M8bG63moUZn
8UmKqyWGMXpEczhwaCeT/mE+MtlI7nwdu5xnGvuBkpL81NWJp6PILFVack2LH5qRxXoJVnJ9GjHM
z5NwQWkxFi9+RHQhSfhoF+9LHiPGGnSUk/a8pD7+DeR4h9Fp3HJrmW4fJZOpEVpZkuysIuVB+RbI
JzOb6pAiMSi2OvLmh2hyEv9S5wnthciERFfPVd7HN+SsPDVmLUKSdoh8O2qrSa10/fYZ/3awLTA2
Xcbany9d2yBT7RNsR3H1TSrjqt1qXHuLCNhxmGoX6ol+0nSBT4UoQfvN3itNx0yhzh3iUCb3sAZD
Vm99y6KOOpTcJK+EAbMdM5sHe8txJ38ouP3kcEikZ0tFnc74uyCJJlAtmQlj7BHfmrsnhJHvg+2X
D2VkmvowTfTsdpzFzDYwsrkjdcU549uAskqfbjva8lMWFeUNqzpcuXYN722J41Kzah7TRHkHO8Ld
DVjFH8Kpi/eI3RzOAHn5Ek6QhGPcOft+8Yo7S429G5j1fEvGVb4SEjzczrqxT04m6mPXJy9oTNRZ
LH59G4Zt94I2cjisci73RuTD0Qm6/pR5ns4PrEFyVzOrZLImIgm91pvuauOxUS+IqvdMdDjpQ0/d
jITEdoGaP6x2jo5hh+yHo4cq9K5oGIHdhFSU+wI78M4Prgqgki3/OHvKnkVnfXMrCEU6XElJl6RD
7oCFIHJOqp36gw9gkGxdXp4XLTkhylQidPbHPvwUDUlAEhGFN3FQZjeGxmMTh1RHWQl3FLFIDSPZ
zR/BiEUHYtq8u0Z18ac8I/6sSp0YwYkQ60Mr9AMV5JBuFe92nzbghoVtXGZ7yqkRHBC5cZNVnBWd
yPTiJkm6ig0nCbhbSK91qdcPRjP5MR1H+2MzOeRuxD0gPwJgkW4II1nA8jDN/Wt3s7iMzdTPWx3P
695ThPZMWVN+Vz1Eg3YEvbsUZaAPE/w+A3Ml8u22D73rA0mdeTPFE2msktry1jFdfF6GNtuoqLFb
2fOVx2UbfI2QvX8kYXwlXmiIAPyOQ7axyMaXvVgqj4kUFUa5KXRiczixot7NjHpe/bxWbyF5Khvc
5/4Hl/nyHswb2Y8YcS6I9HweSKz9z2j5XLKBupm27lr36Q9ELtUzkuM/2nxm17U5h+DCG6y/5c6j
mBvoIbwueULAs1dJ/5sWJt75hg2OY0BznWsUMwWqqeVNsXo1M67SHhxdKFSVTZLvlWLQ5uBKndCv
mv7AKxdbAJcoIg0w3UCPRBeE4/DK5taehwkG/bjO5qQZGjNb4JmBYz51zce0yuu7BlDAcxst9X2w
EOpqpVm5+slNzG25ZJWuD2htifrJIjAWFECag4Imo/N7MzTDwZI5738jOK0mJstpubFL/LU0C2Kk
UMpj1XX9Wei0DPdxqnEkDnVN0A0T7+nJaERlqLJohZ9H64YfV8bZ9iQ9070aOu/E87CO3U61cGBJ
M6yiCuQwdUOeoWgOa2NSgT6zrI8e2CGSDWF8PlUeNdE+q73oCwF+QHto2jCD8VZs1OhTK9OcYq9e
icgxQ/x1koiub2sYkjE85HX2z8UAKbfpFvUunHZ9mcV4xar2Tqr5GnEu5eoVjr6bAqQMW1tDd7yp
62ViBpwUr0UkOfywh6JQ1Jw4f3A4G3hQ48LrN07plHfeIPJxh5VTP+Avd99oTwns3SRu3MSln72q
Nn5m/8ZPLxivfZ/GWBQYutEG8mQtw3uNXvEyFTALqCeuDa6wQf/IeiS7b+wLtjgTFxU/JQiuoPm3
kX4p67GihVWA/9sqei4n5M+r3ppS2gtSJgWDWEzPJcIfMmpDzfkRF/rrKAGRV41LWqXOwvwdDRyd
BRTVLpUSRi2aDfNEfMF59JPu1Ub4+Q7F6tJec0xMa6Beijnfu/EwAJw2foMioEz4U7Go06cokI9s
DZa2L3PQsMEgUKIVUaQdzaikLbyrRj105SUbUiO3/VTob/xrDv2h5ajh1o18M4WT3XSDzK5BBBXK
1qsInF8iQ7aoHR5VYQ+NjANO9svQ7IOhDV4Sd1i37Ez8b3wnfR7elFjUTe63FVldP39e/Ww8hdfm
iVe2/jlJ8kuedwx+04o5wJnITtEy80VIQWpDlLUM1MnkHd31BBgAcT5idiv7hzavuBjowVbB7B4U
bHvTpHaKvSvLhL6TH0tnPcQtEk0CFtt8eIzWlP7Mks7yrUNFUuwk3OF5OyUZf6Ir89obmtaif/G9
bvCYUAV+86KZv2oqMpmYEwGG7EJO1Sy8wRmMVH03AKpRX9supgeD4PPa//nZy6GBxUXyTEUvaGx1
2dwWlVOGu05BI0Oa4k/VSUwIYLZROFbz05wp+eaEPr8AZAWX78/mji85L984zKyHwzQI7kEkcz5c
hIKDrmo/qXqPx8+Njku4Knpek065UGOt+Uhm8Pn9hvtE61WiXHwgfIX7T6fNbW+UVu3w1sQuP0GG
ufYvwhub+YnlEjLWINKgvnMCzUOJ7IRPijg1qIh0TqqxvndZelripBn2cvAfzKcumjP94g5ilcR3
xuithUWSfBwxbSiYAcTM32EH541qRALNPeoq3lWSpGN0pg/oIEVoDVkbah66+0pjedhZ3sN8k8xF
n9LY8unbYfTLgi2j6m4khbPnI85NwNv3cE8wq5c6vw7/e/aMoL3Fd0NomZ6DT+WceFSpSXVqQxdC
fby2z0GGlH/zf4VXdPTb0H73JgPb3gmEs2x21SAfUHC7/Tnph/Dtr30xv5qCSDSBiINE7CpLAmiN
0vjX0QHkMZhDpc9T6/nqoZt9XBKmtdG8SQWy+YPvjq35GyPST1vdv8wreC1m9B6sDRiNjGWi3+YV
HKb70XB42kSxI99o31mBd8zFHUB5t8PhHl6CZVBqk9hrxnCDOtI5LLRaNmaq1VMztYTCpRad7dW0
velm0R4WX4Vf1JQAeA8LEs03apVs9ovBuUDhQkxzEDn2Y6zc4pC6yr2Y3nH1jhxC/XfEtevb/+3j
YQWNENIl4r/BGq2OJ122DzI1aG3ybPf6nDPh3w1+OD/qKZju/BiBZdXn6vnfvJtAD8ApguWgyXWd
Rf16NxVfNcs4Hu1N5XGwrJvoTNu4+AOjFQVEygiq+pt7+RNS9+uH5dDKrBXl4JW0FVyNV/8ye9KI
iFAz00bCzZPdr4ElKTt00stcrcRMqCxNbtsaVQG8YXnBDZEyS58HlEMI4Z2DY3pSV4rC98a/eWO/
Gr54sMGq0E9m6Me4MAEP9+v76pT2asWGvmky9LFJ286PFYrwjMMMSoF/y5T454sFZIxhk2L6xvfp
1xdLsWP0/eASEQjCFkRII/0RI1UenP/6/v7+oVw8IqTY4qXjyUq57L++zmJXEjj9mBwDMdBuh6uM
21f3BdpoWhnsDX/9cr8/yLwc8CKm4oxIGQT8TlDrFjTHrEf9Rv7ceMq5ZPgA0+K6/JF9WRAfuFyb
UGwMdJZXzli7v34DqFX5RP/6eDHsFEx1QUEwU0VS+ttSUU5XfSaDoQ3nezW+FkOzOvsqCEzECNK5
atkGYmSdgXi1Q1gM9Vu2Nr1Dj0eRXzHGWtAcFDkdE8NU8X7IC9T9WQeTeG88or42flKV1TYzPpFK
wZxZmmyG9WOLCJtMRbN66wlI9RRTEBdAOzOW6AYdTe+Jk8wl2sdwNKz9f85lQmvYaBkkXM+ggc+M
yaM3rRkJBLrats48fEnyJShvOg6y3j2TiEjunCZalpNujDCPzTRzE9NhdvsXags2VEY3jAdVNbPp
GovcaJd0gis/jFnXHuB5X7feKeNPJN59va/7LLzBPhY/5enCTxWoN0w7k49RImDFc4/YE647cVVw
GvBsy5vvtSmPxjfcSta1/D2XsyRUt3KTS6vxgKAhjcfbKqnTH8Iv2Cq5xiVngIwxw2U0UZa9dmkG
p1UXRfFp1WZ9ip3FsJl6AW8hbMih23v035vbUqPwPDax5RBiEjxwp4Jk+PGPsAk4ReM7GJ2Pc+Vn
5oxkne0eqHpKc0L6lbvr16SE2I2vr7n1SzpJe29VpA4FKUeq7aILTlE1uk3Sk1gFj858VednTHPW
Uzbkjjkb7GKEYy66ZKD38zwSqppMTmj7znwofUMrdejmWZyMO4n2Zo4nxPamVLSvx3SRam9//oax
DHiRkQFNRcDtpEhkzcsyPTHc+3kRYj40GktevXdASt1iYRwrsu1sMTyaOZVvw1oZhjdyzug0T+mh
BAL56vlYVLxKMOdYnEndZ0iSSGrBmsdY30neQa3cYb1htoDQd4GzHlBANkO1OJc/T2nzVAEdMJUl
pUZBlg/obP5w+9p7wtzukt4AbCLcwX5fmwtlU/d3295v4gdwGCwVV98ry26I6xdlxr/uBCm4dum7
nUdSMrLDbc5Q8YnPyDqVBNfQIFcV91Uycgv+epG4Lq6/LBFRDGIXsimUEY4Tv58mvIn6MEsgHjRN
yvqeO7SWscItfxeDcV1cf3mdFHUJmx1Ik6ud/ncGI31V3LJVTyyp78SfitRt/6iEr9WpqNKw3XjE
1qIdXQXGrGx1+8+oJLMff/1R/8slRu8PCQvWKXEHCfl2v17iNUUS1rURg5spmR/7hWM8rab4CcEV
qgg/XL63+cI1+OtX/f2MyCdGHgNKC8VEFCe/f3BmcAWgbTpAHaTQG5+gh5VV6zrvbjr9ZnPwfX+z
7v+XfY7PiYAC9gGyHfQJv+looOdVc1szB16LMiVLN5vkLp/9P9JFs5T89af7/fHBdc8e44L6Am/o
IiH69ZqSOitTM1dqk6eUIrjxZO089Uau3de/fqH/7uYBTQO74yJAcX/H4RRj3gU6QBiNEYz4IdD1
OBiKhh9ANZaYVJP5+5+Kjr9+Xb75vz25nvBgJsRXFA9Hb7C1v35ENr0uGjK8dbSemgchSCFdAgE0
pF6aTsKq6qPvhIXMP8Kyd7+HjiHF2auS4X0gicqQUrSo715faW+PWCW8qZkgLjuZpc1T3Fr/RXZx
S0oK3c0NScrVp5Rh9HtbeoKItixJCkKLkZhsaHvTyCxR+++83Nr3Brc4mp0ynUlFRjy486Z0efdD
O6gtoaCqumV1ZsSkov7rhE9KHVf8HGfEGV3yOLvxf1B3HktuY2m3fZU/eo4OeBNx+w5IkEiml5Qp
N0HIpODtgT1P/y9I1VVKVDJ5i7Mb0ZNWSSDM8d/eazNdzUkbJR8rzy2Q2uPmhp21sRWnMALn5/66
Z2FAXgKFtILCTuGEh44zsf7J0zuGIRG6ktiKSpoO5bRyUC5Q3DBqx2ba9Zu2VxKI8T/PCcg9488J
c2D+VQz2FTdoCKV7b2L1rS+jnKyCW7Wrwrc4PDTKuHLs1OKyt8PU3Qm3q5EP9QVxe4qO1XJjlnGl
M3F6Et+WIdGVuCZqFVkzb+TUF2+aoS3cfSJNBrJyTLFEow94N/08CIphzWxyarbfU+yjnLChHL0T
VtHxIOh0OHOeuUkvdafAynKz2Rolwh6tHH7kuWGVyFLAoW312VUJJnPo99fCSjmxtjKz8+u27pH+
1iV+dpuw9Q8J1lKHQMreu5hkZHwUhFm8t1xWFr6r2FZ9qWBrvyKa2ySqPU7dRaPpiqBNl5EJlKx5
QbnatbdJFTIFzqnZEeg3jUOLGpdkQ68eratfcwLiUl4xbk0lu/51KIQ/qBSfagTWfCrPZU1Qo2eX
F7/+PpUgN7pSE8txr5Oudc1ryN3Zx8kirstx7am+6Gac1D7eCuUTzhr7wURnw+mRqYbyM7qY7KrU
lAqLXo1BZtexzA2s2SM2cfbGbp/jR4asKvs+vElBLOb7tuhEs0MFUhQ3ySgQjOZoUzXfQuGjALSw
aMy/9C+ynbllBO5RHdiFy4l1PjN1cvxdx+qmpY8UVOCWj5u2iSG3NVJc76qapz8gUv/IPPdQFfzv
/yz/5ltVs7bBg/8zVOGv/3c03uLZPxL/9+dFoqdqiXJ99n/QuHLG+6Z/aue3TwIU9X9TG5a/+f/6
H//n6edVHub66T//+lb1ZbdcLUqq8pkUdBF8HpeO3nzp26T7UiZf/vaP/jDOmf+G0mRgT6PwCheH
qfy/AtLFOMdZBNs4Zh/2s2CW/1SQ6s6/iaby4Ph7rqdCFuQ/LYcU8X/+pZn//rkB5EAD1xsnsvo/
UZA+H6rBA1EohiLtMk8YLKH+RiSygaEMffI54ah6kztTiKJhUv/R3viPH2FfzK5uMRGuN1VmUTiR
OkWfMSHFF+XceYwiinKp1hxD/fb273+tjv6n7Iv7Kik78Z9/vfg4nr0A4ICAwDtdzTwWdGdv9j5p
c051Xxu94W0HeS7z/+nPMJTAsVsWR0TxrvlKPdk0iaisj6PaaOoObkP/QCoehvDXf+b5CnB5b/wM
snJWgZaFzX+1VNBxT2EIMj7KGMdQaoXGh8hN2U/2uobuioDcypmb7VDk+QE46qkciedb4V+/vhDa
yHdYGqK6LJp+O2nJaIV9a6ofOb8OfUMrCElTqGT6Jgf1DOsFGgo4K7ecCTQnoJra8pn+Wvr+96dp
KIzVwMfXkPMqqRS91eTHRo+69HEqzDHkTFVoAue+R8is2mpE7yagiL9w3mbq6PtCJ0cUpXcYLtwa
OszrX+L5AvHXDQFM4oPQiiEGrVY09pzUOed7H/s0Nnd2Ez00tRIhQytOIbT+/kNLEgQLRGRTNjXY
1SenvhLPTmx8JL2p2Ye9xR4QVthythOdONvBoLt+y6zRXP6Y/YVjg8pf4bpKW1FowPGtnA1AxJwT
xJ0fhhMdx63q4l3SjpAB4HpQ9oeFEl46XsSxssoUg6RitqWxSe2BGFiBKnDyyypMv+JNqdm8smr+
grwMu3ikdQhXZNmUoW8TE1ftBqMZODCcUeahfU5cC25dlNtXRlOqDnFZA2uwVmKjIVlYaN8wD5vT
Lh0I5tiYYWoQXYyXieowECviShsDD58ChRvwDTuFG9eS/XUi5Tyh88vcZA/2qP5CDp5h3ggFPsob
11PiD4bNcmCbG5NaXXDOiyDcTFNqyJlmDHd1Y/cNTj72POCAvIx272rmO3uAqbDVdSQFuxr/WLct
sBjhDc6L6rtm4cXf5YiihkNo6u3DvGgxNnbdKjmLrEJxIOVF4lCHzMlbqdjUpJvWIpLbkhWOEDAH
i2UunKfdYE3z8OCAzTCuZGkj8SuyZPgcK2X8HU6oRThqm+gZGl/NscMvWgtG7mtv2yGCANbStwPr
QKAyU0sJb6uRWseLDVQlRR7ZYAwg3ZBtVWyoPuxjg61Hbws73WjhVApPIozHjpPdh1aStZzYFKSD
ebmz4Yik0xQkb3U7kOZbjyWyLkVaStt+qhEJpMYbXZq1W1DZsQrxNqWLUs/FIKmE9jvoRVU3kRbd
tPO2M3pW9FcFjrZG3WtmOujI9DIrri0XcewvK3QxO7JzH4o8alhgbBWp4vTdR07Cx99iPl281Ir2
y1pt65HTfAiHwehNdgROjwc7hxCAI3tAOOJxMKdbVveQ/3JuGyoubvnT0J1SLMDdPfzyeg+/nN+U
+FKkPZlRG20a2Ck6IhwAhUry3iNBmGlFPmrIwTh1k6Y2ap+DtwhDIlK4ujkssTTZtqfwVNzGHoq4
q2FAKBQII2l/jHM1yg1ma/fGi+2oPlRa4X4w2gEMYGfa+VOaV3r0A/p0b96KGSn6pm1CcgXZvyh3
nQsvOZh6XYnfz8QtN1viDlU9cNqpkPdhZQ1vmCes6A4PuoKmuylJcKu61AmGlgyBkSNJqfEy9HGq
PsQ6NrCA0qFrXHOiFtsXpMaR9Dwi1aYQXkYaXJMybj7amY4qs5CiTHbsxDWid+BN6IEyTk79lTrD
1O3tyJgkrmxb46+a6Mio5uBrjz7CQhnafeeVofI4j91gPOBGDMO7pCNGZe/OiIo/4tG3jAcYSmr8
3UOkb38TCZIlF1vsrGlYD/pCrz40leahppzo7t5NqjZ2Zm/CLvW6mwHyR05UudqNobtpRDukj1gV
W6rz5Bg648NsVICDNlUVyZ6xBhTBNds0ybeM4QWVWmrfz8D5y51rKz2Uo3HI3wjLzsaNRpqutxks
vZk3mjKY6o7iGNqcua/1a3zf6NhqrUW+ipH7vmcT0m3Ajkae37FDg9VqhRabUSvRfvQNL3QPYix2
IZ8OZr41ENUjctc0GyXhOMQ3BSOL2M7wbJIAYwezbYK6APnBZIdvIoPAXTE1M9q30qK7gG0JVV6R
zTQkItyiHJYMw0OIFPWxUjin9M2oMCNEnrId9wMJSvZeV0LL5tyoJ387BFBzg94r+SRmGAYM8+l0
r5mxhZ2zUig0Z4KQ0m1SRhxRu+Tv3Y0GjHeQG4n1Htxn9BlyVVuzjVPCT6qeVt96yCOsgsYq3aBI
SJ9iyDTaNhaJ+GwrqnpTN1ae+eRiYETve7Thu1F1508Vnw8sgpU6iI4MgQLO0Srvs+XhHvY5wCiv
2Mtz+g6pCMXJKOJPs2sVX2N9rEfmj7L52hWVQik5GatDPZVVEsS2PuKr1WRxwIyh9nt3KtzBTw2Z
fLWcwnozoOJ/1JTeAGigTDbevhmR4tABsaH6Lz7HVEUfe1UZvzFCpemu6hPE2kxzSOxSh0LPth5c
m50b+7UNpCnnx4QUh9MjfgYzZQOGkjTxFmUsVvpSoSjYq28liG48TvjP0VXZHBMTAC1zoqZxRil7
HjqM6WZe1gU5nYMYR4fzYXpiIel+vT6bfomHSdsgHBpvVSnGK8nidL6fLVP/0SeEpgv8Ku9yvsDo
20ys5abMej2/oeuEt1Uq9canhhiibPUkAlVDwWnpuwS89JwfNL23qdjEfzPKGqu7OUwcQk8yi74h
u+OMtfNiY9xgeGYspLALpK+didTMRehAeJJj/bXFKQFcCmkIIw2cxy+QhhpO0VGXKXtjLq1hg9u3
FCAEYCr5kaxHFKBDjbkL6+xAKQGhw3WcWUQNFBib0n2jhNlHukxJESFEY4yRVRQUF3KqsltHr623
BprNP6DL/2gTe3SH+mxX+/9dQPWyi3xtL5t/mcV6J8s/+cMJSao0pUAKcxRdWZgvpftfTkjP+zf1
X5tSocMm0tFcFpp/OCHZxiJHJbCBCiKCEjabf+5j1X+DmcaYy5EPHkL+sfWPNrL6860frjLiH8Gd
rPdiQJlioOnY86jtkkxazg5Kc0Up3jpzP16RbQEiiS2C8gHPfe0XbcSCyqpJA5CRq70hzrS6NJyu
vVZSwz3kIyPRtjAKNsJx1+nkpWrul7oX4yFWgVPt8FkAxdNAPEGbTTqwDw5r399e+wub2J/+yb+2
P389ympB7hXCoyzZm6iwZ4EUOHXrJ5yR4bDBPc4qmLNrI2GkY56i8oQtPWrrhjRpYidRFcZ9/YRK
1H0vC7shKRb3M7DAdNHslZCVbsLC0j+h+nVvvWl2P/Ot8yBOSBhjLpoKrOkyEf40YLFjqnb3iMOU
D/3AQZeMM+cEq/X5zvbPJ1wXlMexQyXD+d8hi5dVpQnj7xvjIpJumK3K1xQJ+wdLSirOLagCsH2s
fsZ/tJf767dXpd3JWpzTbiUPhiGVeza82qfGE+FHooObU3GWz0sYf/3Gap8YQpKwbDFKGpcxfXMY
9r7CI1HfObMVX3lYt/ITRwT6863yX7+02ijC3jESSm/GgYgh9YdjxO5bcKLqY9cSCrGdB2e+qNPe
KFjlj8qbfPKcu4wzxmpjtZH66HqN+qgNvfuVpcdw4TZZHSOlNz3G9VrvC3b6MGbMytW+a0oyXodT
nlUnvsORDuuuzhUqNY5NajhdgEshYC66JHP36vUedOzSy5//dmTRt2ML4FR2wUwFHd3thZadyk45
dmkGst8vnbGNNSEYdjhWmjtNjd8S7X3mC9GfX9qLG+STRsNdi8wHKoQt7Mt572N1HOYAyxE4b7og
yxMUlLBwynZ33qXXY5WdA2opqi7QFXW3+PBytffPurSzDB6/fcWFAisdd+woKKj7DNOZiyngvEuv
xgAM0rCyDEsEXmO8WVapbWie90LWVUuBSFKWVdwFlet9xbTqR3Zzwnr//HDoz77+N23RNLomq1ca
iDJzplACuYA3m4uHqSmjH+e9mVWvZFupamHBb3QxZy0by2y8L4aHqe68y696Zp4Omj16tMRi9uxN
S4bGZsTxceZnXXVOakBoITOWznUa4d4ed13bBOfd+KpzitwsxFDXXSAm1eeYJttIs3l33rVX3VPY
Y0smfdoFji4AZFo+4NX9eZdedU+3rNjHlrhwjcnxKwT9QmlPvOxlLnthlbLALX7vnpKwe0N0BYNK
Ns4fwiLTLqC/ee9z0g0uMRenb2FrD9dnPcdabNGmc5XFkl6FAW4rtchP5lOn7EdG9GVx/PtzmL2G
GJVs5sBAJF+OJjiE5LzWbq8m54EOqsOnEEGclQtrYVOcOpw/dtOrbgpFFUhnK0SgGs77Th0+UqE4
cfq+3NxL33XVReFFhQ61YxE4cQqUweTMhBJzecAI1GypZZ7KZz32CKvOmupwA9wqZAzGRww7GC1L
77CDP6/BrPprXI52YXp8VWwbD3b4NJbK/XlXXvXWkCwhOeueCBodrS0H5R+KgQyF8y6+6q/AEnIM
pLwUyBTbOq2D3PxnoZd/zh7Wqr/GXlLGWt1QJbfUdpPUpucnAyD7s27cWs2oWh8bIKJsEdjSvcrq
KcgV77x3Yq066FQZC/ByaSgWTj5c9JdtBVr7vPteddF47PO5qjo6kkeojN0voLHzVqHWqo8i+ozG
YegFBLHivdeYX2tMKOfd9aqPNsLSSzlNItBRyWauu2310T/v0qtu2ZB6aYbodoJMUXa1/smd7fPm
Ivb5zwZabPRlHAvGLLc0Dgi/dmJ+e+Kel1b2wpi1DnJVCtfgyI+2PRhg84FEsDBinbsdxzh/Q7HS
uxZ2zAl/AkWeGgPIuztNNOmF00VAXxBVoNAotcj62LuT+yku7J9nqoafeZpzX0GyXJxvtYP3f1be
JplnQ8aw00cMBcC54eLkFjp7AMzDQRodZnewsvu2yXJs7k18UcfJqG4SVSu+t0CTCDhAeTvqUDMm
hUglxaACCpSwsg+aSPunBN5AuRld1JubtNadh8kuAQZ4OSTR2a4ovblK91bves6ZRWWP561wrNXQ
g/d+br2ByaqLrG2Yg3Zv7fOa6zqyUBRa0RpgBYPac9+GFcz7UD/z0qtxx5CjYoN+gCCQHDI99+0q
P68jrLOb7RzvTq1yZVlLDriT/mvsnApoOjL3rcu7Wl0VdubkIkhhcRAFQeKnF/bvTvSGlzvD2hrh
dOUkhcrmxqjCq8pMLis9vDjv0qtxRxKWLYqypI3gNgIj7qZ+RiVud97VV0NPLEu37GN6sSP1XWrP
VxJq4XmXXo09glnJ49yPj9kbSMy0rR5N5w1ra/habJCWU+W6CPrI3U2T7Y+Y6F+/61Wk0Z9z9joN
ivieAUebKoLJm+Mv6N/7Dbxk049l6D3kjAUmpE53uNXyVFwWKbspQw2b897ZOuB5Ei0RN0PKeB1r
45VqSHenzEZ+3uxorDou7rLSdDjfZNnt+dZ0PdZndty1SIM5F8tEp/FBRH5RSVJTIuO8b22sVgtJ
P2ZWWdCMNDN5UEu4HUkynvlCVsuFsFAhbmbM6Zqp3JG1GhTAXV9vR0eGm3USbjbb7ZSGlQgQmt7D
t9wpLXPLeddeddpCTK1mLbc9QbFsokuteTrvwqsui4JOSjzLvA9v8jsoSxi3z7zn1RK+HgjKEhjq
A5HeNFG7NVBivn7TS0N4YSGyjuDSNLQ0NOzuYFAQ23W2q/jAUot97BjTHVbm6Lz9sL5azCPZkFbc
8EXdWBgAeoY35FGd+qQ/rRMvPMXfwI6E4PR5A5jCkNLeZQszgbOVkPM90hbUmtBTvZ7Vy7aECTIN
U7vvLRN7EtyLH+S42OdNNvpq3V+j7C5mo/jZIW5iFUwtMvVTz3ikS6wFj4lR1yQTMZPJ3L6fiu6+
1uITG2gUmC82AjINni10o6xvkfIxj1GgLHBIoX65raZY3yqwoeBe25iUpY2vp7aXytFI0bOZauXg
gsN419hD+2kmsuiyqT3he6rt3WNrsljL8iqaaGq2qpFXO2lG+nUFrPuqcCCpvd58X34rQC2f37ks
lRFSztAGWl2ol5aEu2l5J+11x66+ei/tbMNlaIkrQuO9DYdsa43qiYF5ucTfW6wGTvXZK9fGXscp
5TYInCr3nTmJ7jIuUZ81KGb8c94NKoznP4Hpm7p1wVdtWGay1N/0ZzfG1RiaE4ncUwijv+HPmr3P
lAHO+qD6zyb62xk6gvmsQy8vgqIzJtR2KbqfrjtxHv3y98Qw8/yNaATqeYOTsVUU9o0qSwRlyAfO
e9ur3QiuzBy7Mf2zneELuV0ZIE/7fta1tdXgiZZMT82Z3sQUcDkAU9wWJI2dd+MLQvjZcaIVW401
1cOhbarqoZtggyfU3k6MiT8v8/eGrq9jp5uZiA/qcf2h8Xpz5+bZvBl6BTGM6u2F3ieX2sQZWpii
OEMwJe4Sw6q2Knms214v5yvqS/2hI4/hQluiMQZj1P0ytNOLOTW089aNa7ky++TRhXHaH+a6JdOB
JridmbBOvN9l9H/pBawGkbAdQ9uupR7M0pkuhxb2TKp09V1nuQlEDr3C16R1+u71pnLs11advtDr
TMwp6rrWE/3tCMwAx1Fi3syaK25i21hKpKMz3b7+a0c61NpnB4OoVlqQgoEJ6PJS7wewi6Ss+K9f
/eUxErHF85YZUnC1B9gIB5ScddConXpA1dX68xCPX1//iWMPsBoRYrLsRDm4WtBKMJBdkX1PhvK8
0ebnHum3ocwa7T5fICABjpcfEQjQsMpOyBGO3PY6NQg+m4eVii2cghpRfdLn816HuhoLLG+uqI26
tNWy+MwKMLt1k9o9732oq+VRJ7upnIH8BiU9F9MusqwYpdhZH1JdLQSSYsSUZLM7K6r6iiPvjUjd
4LxLrzpwKssWkH6MUKfsUI2rHPq/G8j5OfPyyzf+rZl4+kR42yxpJpF+O7Kp8hv8CSe6kHaspaxm
ajRnYa2oqREYuZce0F03AFz6aNdXOsxgfG+cO3bJt5RVMbxJOwnK1lWuvLJW9hMBNrA/nfCSqZLk
vPPepv78cQ2hltHo5UbQJUiFbIDrCB66w+sXPzJiqKvuTI4sMwdsuwNJ7y3opGjo3zi9VN+7ZpI/
vv4bR0bYdRK1ERGvPkG+OpRARYMGsunbZX371jRmWLyDHSE/0dt3r//Yy58P0dnzt2Vpc2l4XWQE
cxs9pnIMwi47cemXd36at+rr5WQ1FHJtPaCHA1+0UxPKVXqrySTalS4j+XlPsOr15E2SeiFMPSBM
7IdqFReUFs8aBTVv1bZDndCXBsI27MMBnNrUyN2oEYn7+o0by2X+PnFr3qqlZuaYg5mTTUBumW1d
p4OtPBZVnpM9rKBHilO9fe+FiXHPlg8GxiDdaJOirydf2DTuW+mQAGzlcr4Zpln80MK+3M9h1N72
MTR85uByz9lhcXBZDaUkqO0Ltw63lKabbZ52cbTv8b/upT0b18TdEKBiEyRgko/2QVhzvE1RPnxQ
M8wFjpfBnnv9oY+1t1UHqonuAEIetUFTCkCVXnYVxvp5ShOy3J835rIFIBbHUwNgEuD+SILzRse2
sX391n+uKF/4XmuNHmnUMVklcXWgFmxf4ogxAaA02dXc5nGQzzkDghdrwPCtSAKMcmWov1GiUu7I
fMOFQ9y29HWWluU1ctBwgcNphLXKstynJH6fp+SBCvP8JWDWTSZId12gqM5w7cWLdlHM8sRk8vIA
qK0xVeaIvlpRszFoNEWDWD6Uu7zUq301tKekgkeayCKa/X2+kmOuz6lMmqDhp3YiR15tEXl6XgNc
O+hwzIPI7WI9MJo0eRsrUGo1JTt1CvXy2K25q1VCDOqOhIcI7wlu+r0UtXEfC4ZyG/7SG/SUzqMB
y+zD6w3yyLdY6wVhDFCiHT15gOuSfhg8Y7zK52a6V9FYnvjcyzt/qckv3+i3tYMKH7BOck0eUgwD
V93omO8LgNMPQjVBIhNpuyNRFTaxhpX99Yc69gZXYy4R2zrwHk2FvimzlMCQURAcOdXGbtGkXs5F
JR8MBw3DqfawDA4vPeJqFE57oXo9oOKDZQHKhUnUmlgPVMISxsGDK2OP4U7L9egyMSgB9oPqbOt+
CLc1uZ9BYUrzysm6akdoYu6T1VXyMtKnsamhIuTJUOzUrCg+RWDjgNBITGhO3Yx71RQAcZN4ek+q
i32nDwJ2rSjy9t5rgft2FXrYlgT4PYur7GbuIsDzkoCMbTTb49buoLh4czSRNJh87nql8o2xt0he
C70Tx0dHttV/I39AWQpVjDM0LkA+wLXB3v9o8bWpG7OIlc/0ouhQthqZZEmvP5lGltzYo+zexbWX
vVdGu76POW8C1WhClp3GmcyCyFNIVYzjH10PsPT15nJssFgN+Wldsb2CNHuwl80vxc+bstBOOUKP
rGDWestYpTLgIgY+4FIiUhOCzk1kmN3n2iw5+tUzyz/rIX76UX/rZaQS40IMp/4ArTsnIzuc/Jnz
nhOf8sgrWusvLVA5op/y/hBpJtGVIW4f8h5JnTtvjFiLMEd47F7Vix7TnqLPm0mY6m1Xt0Q8gnbd
5iTA7iaAORwpAYk98dmX5ekLndZZTXL12BFHV/b9oVSc7Cs04xKqfuWCSa5wmRVF7n3LxAjPVWmK
8GouQYSd+OVjb3P589++VYi8NKyYrQ+16n2eGvtG6THBvd4OVjbv/1Y3/0am8YqimaYo7uHhFlhV
PTUdrrqwyb+ZdV/soyLqJyhqXuirmJaDjFDyG9nV45euCxFZvH4Txx5Qf/6AHstSMv/UMqCnfhwY
onzKet2pJ1yu8tKHW63/vNDFTNo43QFQKge7RkY4V0Q6bk0oJSERwswvsGi1V+GQtj61rpIIqwrR
FzzjbDM03Xhimjm2mFt7vFnxxnGfa2VQFJ2yw3+gXWDLmll2oyXxYYyRFF+l9U6lRn49WTHoamMm
eRNiTIA9IPeLkbQbsi9b+F5p5xciHuFEzNGJ4ueRyX0tJjUQHZYwXsoAXjWhK9CNfQICxWbUc/PE
l/55ivbCx1hrSDvR1fpcJsNhiUL94IaC9Mi8tHgJVtlYFFQG99KY0Xmks4v/ehxSthiA8uWuEjEf
pR+Md+2EQuiUA+JYB1hLT2FTYJaLqRYOTSKfWtuL3+Oj0oilaUnPMKPqbczJESwZekcJxBuY0bjg
k5UwUU85SI6sedYa1ZL4iwET6Hxou4/aKPZZCIK2nn3X+QpFIRi78kTJ8shSx14NYmIIxTQDa7rI
pBIshBvIyZl60HBAbyuAW4T7JNGJQfpYc1oNW5F04Gm5QrvQs7nbN64cLwE4Mnv33XCiOR2ZLe3V
yk1KEk7wpaoXk25q2yjUJOAh930BCviSCmm4O2t8WjA0vw/A0uHkpZNVEaSzsXWmntDoU+PvkaHP
Xg1OpM5NoGm59JAovqcdCNs5Mdwcu/JqmeL2/dzK0cwD0wVCu1jh/cGTxomrH2lIayErSuGmGJI5
D4iTx2Sa2YuFLCE+75YD+fkiyiFY7wqn/v76Fzg2bqylrTHBGrBPmjyg+gwaMhuc7+Q1t+9BLUz+
REZgABY13yZjgh6Ev9kectidgV1Zwh/iIiGxymtOjRlHWvZaDCvN1gXf2Y5kRiQbp5OMErk/kQxz
4mGP7A/WWDoAU4T0hCIPVNVQ9vG4LLsNt4WJAT+8TbZkVtQBmbHhvcIuPtvXXTv8iBsLj/frd3DE
yAnx5nmLz3H7KxyYjmQ6EDevkyjcz8NGOMSihfPOs+/yCPhsU94Z43xAJLmjdEWiiURoEfq6E/3g
OHRLaN9VpxIFGbFhx/4ZEmpm2nAu7UvgmydO4I81xKX5/7Y4goMMsESryJDRLNXPLJJL5jSxSura
SU2uuZxvXTs6WZw/Nl1YqyEnUY0hq2WbB56ZuySQW736jSSa6hspkB07SMwGIGU96xtcT/ldGzUN
hieGfnGpDaI9MYz/lF+8MI2uZbw5IbRFqlrkBNu6pW8sN0ovc7CMfjhY6Ve2PQSzZ6l2QG/nS0JA
YY0Ho0f1OS6biJxcQo4AI4gJdIue7ppxbAl/SwD1mVHa7EtwG4+O5S0OOLai2dTjh2+8unnfKVP4
jmBOzgLVSXuyIIk0/utt7sgcaK5ebEt7dqcw5pgnEsVdWtTOnhwOdL3EaUsQ7711qZpw2XJ7HE+U
+o70Y3M1riuKMOrOVjC0SBdedWSDuBhwpl5FZdK8ff2xjvzGWhVdVxEg2Hrug8Zka+Kw4CN4JDV9
bRbdxes/cWQWXIuGG1C7dtupfWA3Q+LHlt4fJHyHa2eK1VuSYJMTg/DSpV5odGsFcT5YapmFZG9n
kfWlm83oUzI17uNZD7HmkhFMD/C/dYZALYzkMupKUAuWU/UBxqn83hRzd+KjH3uKZSD5bcCYilAY
MdXXwHPIL3AtX2Tp7vVnOHbp5QP9dmmPsA4ZplERJCrwwYFZ0DoxIB/5xGt9K6NwOUH3gEchnfCC
TDTrJrGqSN2ok6VcZIVjnyrtH5G7amu5q9DIkQfr3pE2JSp9a5Cxu+tKsjBN9iW7OWwdvycpiRrF
pVt/iGVz5pHEWuoaWp4Wek5boFaY1ENC4vxFaQl53rdZS11DcxQN5zUln725lU3+JVXnL2d99rXW
lQTlxAYhWgYjSE9mzEm97NP21Ac50qjWcteoqSubFC82x5ZWb9s8MRE3xx9ev/Ujo5Ox/PlvLbZK
yWpMYrZ8STQ4N9JM1G0kTOtdkxna59d/AorZy+PGWvnqKCNLcZt9b6oVS9imkRL8VSXavK9TOztA
U47eE/aW7VTCdm5rrU6vsqhvIEVh1PBhqo4fIEf0m+TRuEyJLCaJ767KSN8C01J9Vt2s2zuZV4Dd
zDryyBLF3eej2j2lMpa3RTiyqnb65AuZc96+sVUj25DiJJ8wW1DySlIaxM5gG15uTOz16sYg+w0I
jjJ8T+d02sMeHD5ksTG90SPoKSoTpi/iVFwQakQoblSRVRErsRFEvZ696wV8+Q2k+gvByZ0AhTXD
BpqGMb5zQUlx1lvO88KZTy4asxm0DceW8raUpkaDfBjkrOYbrQBai8HEaz8kXp/08MDm7KpvFRg/
o5USJtlxKxcxx7+3bB0ACPV29phXVQgFLJ/elSqcm2Qg33vTq7O5ixHuRuBVB/WdLiY4M2gaHylZ
x4FH3h/PWmTqvQ2PctxV8G/vijhKbwCHebDTRWhsFEE08LIldqlFgruA6iH0K9laLUSoSjEuvFGG
BzblQF3LDIBaGk/ztozE/JRnsX6ZFDmEfSCJvUXqaEL46jAXnv3GarxiM05dQckFKt19Ps/mt7CH
dlWoy1qywOpwM41mBd2vGeJHyyDmbs9gN5WUwSHEN6aqW76dK9CoiEAlldrVgIWkovE+Kg4cuz4l
LqucemULdAwQYaaT4bARhdPtPCsz/H6MqwuOmjIftOP4kGpNVu4nq+b4vcAfZSXUOhpsegSlmy3B
2IE35tNADZEUm01ShmD3Qq0jz9nqe/j0aVxV40PfaeYIps5kCBDahGbaNdVqa8RiflgKhG91zgmd
q1H02vzG4UGeQhBGX4qIpKYNIHHrwJ5wuM0JhOJXYYsESkwo285CX5JuBoedbj8Re7SNCFnUiHrK
NA12EBFLeRbl+cZx8vpRaRTrxtWkCePTrh/kJNTtoFveVpsAxdfuQOghB9n2Hik98ljb7jszGNkw
ftEg+5ANls7Q5ot2tGHvdw0piK1j51tHEnG3tRLX3AhyWRPSlcC7UDIorAuXPL0tO3ztqpNw1Iwl
G8KatgB6i2ui2bttVYP337fguHI/AQ3s/Kj1oow5h6iXjMRsii9iOWd+KMz+ou6McNymUdnuPUWL
BurOw5Qu6WAkpM25Wm5FOtZ7mHLTbdrnyYXtNSQpZb23L+xpvOx6Y3YPJhVs188bRbMJlEkVOKS5
m9wllurceGZDwK8H88vwgJBt54osqI0F0/Jisrz8qo8nQoTCTBNE3bVZ8i1Ru7C9LWsc1XcTgeRf
k2iSZeCkoux28FS/5Zh1L2FW68lNNQ9le6XbWqO+Fx3hCUVKRm/JLAEXZwin2BdqYt9NcNwvlHHW
nxpAN3etaad3lq6TGGDZS4bAHEkoxboya8RiJw1lSZzk79Mua+84DmvecPvt9yFyuyFQKNm/GxUv
f7DmHJiH7Y4kAhQgGzqaQYEgb9YOVWrnS5WpubRIy23gzxnNxgF0PW5kAv6e5jXF15ECvQfQmvZA
+d69q+pB7CJyl94OJtsdTiUz5w0Sy3YbJZGu+Dn5kn5V2d6d1cdUaEVT+6IhBZQYzP9l7syW41aW
LPtFuIZ5eAWQMzM5kyJfYJIoYQhMEZgC+PpevFXWNVhVtdVbvx7TkchMIMJ9+/a9VBKUk6R+C+SV
Vek6hbEwE2dpFcnibuYjQiY4MrQvcgwNeD7GbPipsfId+Bhyj+weyPvI0MUfU9bGnoQs/0/tesFv
PCOUWXnR/LK6gDPALF2ICLbfJnPh0G9azXwv287dg7LvmrSsc87+QIAkFvk271qjV2dldS0sx01f
oqUXjyagpR1BWf1eAZYBIee5lo5Fo24Ock/gwSmMo0D0dwu2Ep+MOiWqU1jRerGx3jq7dtvAdUxi
zu6UG85f0QwGEmQ6h7b08nTJMzOVlQsIb3SqfNnpsCs4Wz3y1AAP3w8mNFQo6O1zR7ImxS8n/xgX
2nX2XdWRdtmzUnMwgWo6HAWbeA/JKH6RhDNLfqzOTJwuBPSTb0X7WvRjy8iQEzEu86x4GGvWo2K8
2NWOF4qou2FVu23YypvWWuZwzPMAnmag/s4zcgZTXqyixpa5p9Hvvdj2Si45DPXGsytreozMq4Of
9jQ4AH9h/Z460W7J5hMHKEkCviNBv3wbw0Zzac0gtSZ/geqlsv4cEhjXp6a9DRyLU+MCIOlsMJvT
hPOI07IuPVDMRfHgQWjp0qmsCL7zCkM/uMXCiGrzdA1YcG0gpwsCAxd7uKktD66m4icmK66xk7x2
2yuASi70yhuIL94c9icyKyI43phPBSFRfWx6YUUFUDo7I+rVFTyTT+zoNumYTM22TVoJQ9Pwq/AT
9wqOkcBTv9cQeBg5BfpHmVfT2ZhE/jPKMucQRZX1Ird13i0AhkPWCCt2GQC45/FWLfYfUwX5GUap
TRCf7o4udcXTuPhl6taAwqMaZiBYFOeg/QCUTR127SsjNHXwYdMcM2EQgNpZ4aFtq/CiIrT5MBi4
tnXpJCPFG/pCbcaWXXfLrZOtDB+jCEJg6gLCkLFPaGx9DH2PIEFfhIvx5WOgS3WU6/FQffu+YtdT
YUrQpnjUgBBenTDrf5Ie6F/yYh6fJRrKK0eqDaLcslqd9lHUSOJZYTr3dSkeiu4PsZHy2MzcPrM5
fIMA7equAiuTEiFatSlptf6d0Hpx2FzJ9LMvCuUk7sDhXitXnktZL4+rreu9XRV5tmuJ8PszWcLZ
TaafheelWppL21GTxRxSMgc92sH44f91gIGR2PEIfAfyqRS+eS8qs/tl9IPxg9B2GMdD0O0tbfsn
eDYsCLeGfSHbNSLitVwZ12F9VG8u+V4hGhth/2Ta6vWTJCZmElukCeBTXjt/VnaU73RQiJoys5I+
MGGnlwQ08sSWIGAf8nodsx0B3t5B9dHKFrSSFzLt12OphLjXKKbtPndd47DZhlpiMhOJGoVJpA9T
4Iuzr+a3qQud9HtaCtRUB91dS5KtE0Pq9X6RD4ux1DE792skh9VJqmzwrNjzOvjyFp1gaS3h1aCa
f22gw1wn025fpWs00165udHvhSRQKs8CsiynlVwAWbDSHGsygkkN7vFvgLntfQcUNhljiXbLzk6L
CYrBWfueU31NVNt76itEpg7M0mXxje8AQM+s1rhjsRsYvLsdbMfoosPA29UltlNVzWE0HIACrms1
uymCnIATrCyuIEL1gQDnkQe0Kto5jpzZO2Pga38bnkJC83vjV+loo0jzuqCSNYxsvhL7ZKRGEYg5
ofAkFREmt0waIk/SxgvrYVdjWRviEqysmbAQJxduN2/wmW0X845dX5yZY1Fbr/nmel95TyhbNIbj
t11TLg++5UevlVztJh11R22jKdW3zjVZ8UZdPbvkesfb6GKJ1Jj+gjpABB1nv72zDct5N4mWTAPO
Otzoo0nUY6bD2ByLiOQ34dR9wpiT5dAW71IyARQN9jkoBsZJYZMfo2ax7tu6EIdpC/d5OIg/tVrk
YVl1dqP+5E1S1bTzxPqH1D8dPWHA9t2j0w/KOfb54P9cs6mfkrWHc3QYK9dsSA8zYLNvW2Xx8Zml
uFVlDwXbYUi98Ep6gbkvWrbqwUZFx4iQ4j25xjkOk7IfZniz7mZTrRWWcdPT2OS3vLYSSE5DsVup
nxYwnNLDzcd287gfpvFiN4FUB3butt+e529y/z83kKT2fmuA/4Xy9E87479rU0M92pKXpDiu0uAX
W7euhuBQNrdSldO+tIJ1N432dAZIHX5OEKdBcXfTfGIUMe6doqTnGXjtg2AjT1/KoT8Yw/dmvwXz
8uDXBWAOWVnUCWugZ7qNNa94WsUaqL21GfWVD2Qxj2S2+k3iZDkzQPFN12ZBbzTioK7BcMLmA+uU
EWOxxyBfPZSi638Jw8mugC5cIzbIvK3iYnAN4m8zG5+RM27Ti9214q3IdC7S2ghV2nEDfPaDjiYc
aNtyaoVscEiG7g8QROYjL9501w70BnEZYgGCP7bwEs52eDdpcrSJQ0QmSjxOUTLkVgKrz8WyGRzu
luBiBJCeCjDYjxgIotda+cuLwQnzspA6fAyMYFt2MnSxgwbEq1SplXk8XIEvT41NRC0D/+8KtG+k
nyxbwWcsvv9sh5j/Q/q90ybAuPRfVXvRX5Ielyxmr8+/s4mBDq4ZOxUXgH/DJwsy9kpgfOeeVs9e
n6bC5vDJJQVtHEWeznbO1s0/nWqzj3VXmh+Kmc6PyMNRrcCqFvu+FO0r4b7Wpz3b9KxlAKvSy+S9
y0FXprNgBer7ZFgE5khZwsMOz0qGgE4k9C3FsGpc3tqwix5Hz1nfaJHfYMtSm+aBEL8jOXsnGY7O
axMS/VyR/ZxuUDL5CuuuHqjJXci4heqzl2X1vTwJOY+vuq5MpiDeN2mHYkxR7C7uSeaRA04H7wZs
4K1HjW3M8RJCDH02fUelml22a02PMsSFZ0E1hXOnDABWzre6MZuaKGuR++YeeEJ7wSLGgIWi4MMb
i+p9DRsYMGbmB59ZDVM6WVFCvhAFSP01SsS6E2I+Tpgmqo23wBi9GqSSE+DY7WHJxeTPutXFdmdx
cBBe13SazOzVGG1qJIL7ptvM8GyJVxm5FFpkhtAud6a1chZWzYQhzNE/IALVj7IU1qWrG3XWgj8W
68iT9wZbOpcptOjdISMHzS6A8P0p4SqAKOYhh4gCnfJWjIbgu690dvEISj5lhuc+OK4WXqLEvGDG
I9fzHhOPeh5rwzoqy9Z3ORjEe/K6yldcwuHEhQLELe4Naz0BzAn2gxuUjwp8IKM/utsPgtnqW+CT
5Smo/RAuhvBXsFTds1nBMrDntf4MWmdSMZFf7QsrF/2OdFWVjn7pwALC+UZoFLOBki2GAeYDeHbS
nC0j7x9DXIi/WefJLgyiyypVWTvcRVTP53mVDaVpXx/VEKwJM/Dwd5RF2Ysn+xE1oN+i3VSszkmU
oWUlom+sFz250/1oldsbR6qKA0JAfxA6EPzgdh7eQDVuMv2eJzwQZJwNzGoW+2ZEVUsrX5j9EFNX
j+kMyOxo0M3Zu4lrlyjhui1+NSYx+qvlyT0nubWkFlR4I27y1v7r5MP8hsfQc1IprfBNuxiYkqFn
4ZiY1/mXV9UeodQM23cNyLkm7gK5vuvAIO66KZBojMKN3qNN6j+htGjwZ4q2hKRo6zbao/2lzXkg
dpn477j2w7ndj0wXHS5sWn0gJ9Fr6Zbe72ga6wuRLX5JmItsXzpbuK+dM9XUTFrdgn6Knt1+XvhJ
ljL65Q1Ao5QKy7PaxmDPch8lcBW6CF2AZLM/ninkRkAZOB8w71Z9mmFagVT0WlfHTCP9J/YwKRWI
wtN/dWH4x94aJnoF4e4kEvjVEKp+rXQZqNRex/LNRWmvdhyD651BWBboeeEgjmRABliyckpJT2FM
pC7LztbcgmavoSbIxmQzXDBf2+N3D69VAbXx0NN6DbsZpeBVRdo+kkRODSKU4ySh3dJqednqQDpY
yurOzq3tzyhd700M0kPoaaMyjkQ1PAO65oQrNmLAYwNkwGvRGPl1kON21dAZ4BDqej3NTkOcKPOT
laVTao+Uj6i/R7Ap7+zF94hx94n7Tv3Zr/0dGSgOOf+aC25pgG/GnQe7O62WLif0gikrfxMWsKvt
z9u+7IrszHpS+yuYhJ9YZmuqC4fhWlCxwotNM+SLwyrariPBPHeOYWuMz60UXRfj0AiPix/pDTd6
5zwI1932OGrce5hTzanuB/SpritMPzZXZf3obDwwMakn6FkiWkl9r42EvYTsGLAkf3KAyD7NvRB3
bdnBtqJIOIlmbZnvFOXdti7+cS2yfu+3AjLJbIrTSoL8RYH0vlezaR2Lse8FYqYb/KwlY2/egXqF
Y1+tGA5GjLRjKGnu9VZv1A9dx3ETYkEvJ2qGvIyC8+baYbLAqU7V0qKGyHZ7tvymfyX6nEtTeGEW
r35ZfFb+ZJc09zzI02Tn3T0QJOSFYmpMlsp9q9wPjgzLE0Ep7Y1LjeVGi/oGAY7JbLUDtgA2IFO1
/dMnrf0szdA9k6c0nYOJPSiAAeBDkNCdH23IX9BlxkYbQyWbejLwXGBchW72JCRQRwP/TvN5a25t
Q+UQWIH9WhJdgkDa21af8ihGJ8mz+aPxIqqMjnn3zRDScOMZPOkeoj0Cb6b8p3KkNzI3a3scCjs4
0ZSVPM7WqvmOvG094QYl5FyKGW+GWIBrFCHrfbRt8qZ6q91Ny5aTMD5YX7NcygfoXst59Wuk6n7M
53vBO/pBinmUbDnGngD71X5zpvbkNvW0clKx66jNjaAnMHqxYrP4BLndiYlDA+dJwDLNrjnuRjmC
rjdmFvUcb9lPqywPRCZE7xM/07PqwuE5siH4BiD1frTMXY6Evsidrzk3QqF+hpUIX2tpQpEF8gvS
mXDuLKnMwnwalDRvXbSRsd+H6syNza02QGRHr6zdqUvd3l5+bp5lPKiyX8tdzXbProvyLGUyUpZJ
ocvoYw5wsySbmbshJa6b7XxEwCYN5kXaT6VfjRMkEzXRfmTmFuzWNQhOmVeta2r0XmHHhTnmbhzg
d6Rk7FwJqdfTVhAH7aRPk2ptUo6aznLO7jKqn13gGv1zoANC+gGb/W7++dU3S5v7qa5lzT3XFnqG
iGfRpMzrbDxPuTkOYO9pQl8jw3GmnZ4YOe8cCK4J+x/lcfDGaRdamfvcFahf1lZA+jbdqLwTYdTu
ZzjrZezDsgmpPzy0hA1bWIwW3304nTXvM3s2rlQC1rNuodGsSGxA9KTeUZ5NaYgWcG2Cwrxb+9JN
aA6jH1OQB7HFj3csG3TrQFX66CJGIhGUzW+WrIMEjl3zVE8yvK/DUR5gEYh3cMrDQL2m+td1EsOD
gHH1HgA+/DTIgzg0tq/eARM+G9Txe3sovFNvlXhLLO6Ss6vl/FNK6uhAVrcCQuanPXLkoFYZSWXN
xeekO6Y6cln3xjavP5TPYNsFhSTinFPzPijDjRz/IWTEMs32yVV2/spsJnq1xr7dDyxIHVgwY/kr
6Ff3ytQAG5NPAmwZA5BbH4Wn3K98dOUPLwQgFxtjsXF7E4y8a+yqfIUhUD9VOu/+ILxzV+kVHP3O
mRgUlGry7n2IDEGsEEGMGJ6S7NKRaJH7lsnHdbBU6e26MeofVzWGgIE8Q57BSJgoOJhOOARzS58h
nduQJIvpxmZgcRcNGGOwJ+kWiScyFJkoi3gA2hE+MSbILg2rTHRNuRU+dXqJTi5I8LS2RPHealt/
bFs27OAhKuQ5a4KRYTsQ+FZHv7K/OcSoDsVbZyiQw4Y1Qyfwcfj3g3v+5vJ98d8GUHyQymq/ia6+
LIbUVYWEh7hVX3nuZYgjfpUGecii/QS9qeC5PYyOYI2E4aqI/bL3zs48FRdYMRFlHgSruNbldu0b
DpCkWKP+FiBIg3LBA4G2yley6xmpNTtNJgJr/hswP2NGmBjMvvlZZoV57tWoj62K/Lt27a07gH+s
a6hwPoXEYj+XXkmaSlAwROC+VOKj7/OAGaTI+tM0+Oz8MW5YGE5QUDwyayOZsw1KwmOhyMc91HUa
GQYJe6SE4KenjGm3LV3woLH9RVi2RIUtqJdqIUyxar/KwQiYB3GsF0XWfiwMSY9wXL20QDmDlmFJ
YkbWoC4Jvatmw2Lhz44+0V/8ax5sfTrOmnF8ppnUVIvs8IEN5npAGhHvXRQV/NyhVOkS+BXpsE1w
MIRwfpCkx0Ox1RWeFx5ha8+zWOJWa5BBXIybdUL5rN9k/j1DLPLNOEeFSfHkLuvwGPLp3fe9Ue6k
sa6HxZ2KnzTd1evkFOJHqKfyt+VlHE0I5UvaFowYEbl1e3UrW/Lw1NucAmf3rr7dVrutLW1Ccsfs
eZ01a8E9ZXeco0AexrV3d+668oLhdUi5kMpjJAz/L49ge2q2FufUFLE4yPNwyZFFd4sTSiNZRGsn
brauLxKk6N1QWEPHxczMICm3SB0oQz/pOufvsJ6toHIMzPNmlwEdG3JWHnYrxZ5RJdC812tTjbya
o5V1x8JqhKBHtcKbgnIi466ZrCstV33YxibaY260zqTUrJ/r4Eafga1H3iS/KUmjlkVvQSNY9YcT
AcDcGfxy92VAfhCNU7tzSme5qcVmEdMZ7PokuC/CXZM342OYU4SY1jTtityLnipWJE+L63BXwEG4
ukSjXEjOVNdFD/rMpK55lZ6mtxBsFTLjBWhjfd8YpBSBrymsxNQF8fWi7DjDJYN+e1sP9rrkBzus
zbeca5d5vmexZkAoD4R2Czk/ZrSwfEaoL1+CsAxyF/uKEWDQ5sdwtfSpQdWWcWtQlE1hZe2R4q2H
uWiBnDVmm1pcT2dWi4sjgLb1IQJvS6E4g/BZp8y5QL+ycLHVtEiNrqOzpzjLGMbn4MYz78HA/mYD
z976z1YI8zEfM+tM3rF1qk1rvGaOZ997XqW+6rZbqruhX2dcCf7oHkdH+W9iasYPANL2r0VV4Nq9
nB3acFzf24oR7mWyotLaN+tg5jFGp/nK4Y5y4rpczBWGBM338aFtshUOQ+ZZfB/8tGrvYZb/M68D
4XKAgnDzSd6cOvK+Y7vraHlpmqhJwZZH7dEgahOZp5mfYOCEFvB37t/CnUlk9L3wMorJOim3M3YZ
qd9nplDLhxOANu0NVnBHs9LoBK6xz0aciiCX699gEhieKytSO8ZhXeqD0v2roW3tiJco/0BkR0R2
K6NDZZvD/dwJy070ME/71Znd364zt0dnrKer2845tXXfOZ9d5dm7ljHrg7X4LQtaStm3FqHmaAa2
cVdMs77RFfSEdrmo3YWKxnusk1AzwtWQbxMpOjzla2gcVWn4h8nKlzszn6s6XqzWSbayE/esvOXT
rgx9h8cKeEqPlM6AOIbBC2lZmyNYoLFUjMaa3uneOf7YXOYKOzV+vakk65EwyBLsnnFdQHjd7B6O
Q2nQMsvQSbjn/VdsE64f58RHomitjCNWfvrnLHKbJw899iab3tyJbfMenaiqmDvU+ZkCsDwzkit2
fHvi1SdCcNxbnv20umLgAYCw9cThN5yoQyPkSUt8bdMI3g2fRTIxe2TNaautJ4NNoyfhdeVX3jbu
RbK08FtM36q3pzfveWzJt+2QKPehu4Yxkl72RUjFrzxQ406aM3VvMzHAo4zYjcWQoa43zvfLOx1M
dooZwTHfV+Us9jzVKIBVM6Sl1dt7emT6tqpqV0q5Nn9jDTcKEx2OzPKzankhM1k/EFzL6nHtYXlR
MKiOJHDZqR2S6AHriwauYHp/EMEyppFo6psy/PyuCkLxpEknRYX33Yq5oZ4vczFazyWB4FlSNK6X
SAv9voQx/FI2zXKrTf/betujx2uOjyff1mg2bb7tCi2a8KhMBFzQMT0HJ1nafyyIi6fZag21Mzby
mC5rJLIYVNywsXTeD2krkL3SRaC/WNZKiA3ZW+ORww5oL7k5DRGemTFfm9YnwHZY/NxkzcsOXn2m
ha9YS7IbfYE9J7Iw3jNjXPZO1hpHxL7l6GSF48TzJqtzhRzJxdFF+k1Hi3gvMCacOrBlV1hz1p2l
Au8WtiyWJbU91rvczzMjZsaOo7AVQylgVZXik0PVH57sKWvKdPGr6GDaXMZp4zut86tVuUprs2NA
2pKLO272gCAGIatNmrpfzFSN3a+wkrMbC8YNB8/Zshd/wRp1PxosZ1jzUg4vDrkA0b6gfKsSlr+q
9jD3q8f/Y8F6zZ/5N/TfAN0/BYTQztga+O3SMYxgnK1b+W5zCud7SuXxt4Uh594yfFSXjteTwIdg
aUv6Ov7xt5HMvCsBmlWsXGMG/8arybJqEHdcrgkmannSuDUvPlMyvmnLcxjxu8vVUF6RjMHgezsJ
e7Y5bpnIxIViVYslIS0jyPLT9xdWG4Dp8GIyJaODpqchjEDIEO3dtfKr9IKsfbKcsnvNZA+SOVBF
1KYsebB+U8A8r+OIOIMvaq3JpMJQqzrZE0IB80qBxDwHGc2r0wQOf1wtFEFr4a9GslHTT5CA2OKy
qyZ7Xdq1XPDp+N5y8E3dLudciryLc9LkjM8OfeaobEba3MPzFz4eN/gALzZucRH1BmVfU3oVN14+
jQmfk+seGEEEv+HPheaOfFzgeMLu6u1g2djcN1VMblpuyr7fGAuhoojCXGO/z93d6Lrqoj3h/7S9
gaFQa4TgxJwNkEWGo+hRrJn/AqUch0mBqcnxLJ0Gy7Sem5AFYzf69n50qIdJyBFGte8OMPUU6l1L
Y0k6WJ2b1sEM/ZohUwEtDVE7m/dmlbOiwAoePpt2+fiGBe/VpJxz871rJLFd/1rWkX02B8nslgWL
mx0pd7W5a9xZfqCejn/QeduPMve9Z890lB1X+KoujHSwxYmBU7s3vC1VU06Bjj/cq291qfVf6ero
2CHKoI2Td/GrNDeK/cHOi4MabPPK7tOQDoh0XMphHh0qHuzPiMRLQL6R4aZV1k+frKyJ+wJL1zOP
cnEbamF+2HMXxp2j9dXOvPXecrQPXmBZVQqTil5Erv5zaIAG5+bw/9Zjvu1dWJXcvZ35snXbtOf9
14njV/adS3n7xx2/laUgNJv3PlwnHiqm1ny0qKtB3oZnoF7zb1CADKOHYmTKjEQQgKVt91nXd0dM
M/LnjA3nYgzVeHHD4i8zqOwOJjDaFWPO/Af7OW6Bm6UK6wTuHywEswq8n7334Iqj0ZIcYHuQRhie
qrhY/IZfwuovaATRWdkhq6ANENUc5aarcAl5eX5h9WP7WsJiZQoJNQ99t3oegHbdNVjQv7zJaD5c
Ro0Ec5eASpMZG3xsMaG5QMAE2OcAjJ8NI3rkBYyeur7O7uUEdXGiwNvr1WrTWq3I1+Ry10CqaR07
hCkVvERVXz30Rtf+XIwaBXTLOuY/2dg91vQnbrKwX+b8i7X+fwWie/l/09QPf7rbz+bP8J+R6/8/
wtQDhqv/PYDuVuZ/1H/gqH//+X+lz3n/iCLf96PAj2wiYL+juv6FPmf+g5sU5HcUhhgpIyf4Tiv6
V/yc7fzDsxARIZx/A1mhbvxf/Jxl/cOPHN+MbCfwA4yt4f8Gox78czvp38bEoLpBVfMMeWYEHo/g
kf/kai7pOMpcEtee1/Z8aSoU5kSZm6iTRSrvy3bC6p99lxkcDep4mXSo5ubZaZBLD44FuzgpxLxC
3jVwA54zn3D4L4JYSvmwhI5xM6tiE4es6ltWvxaZvdd9GC6x9nX729Nj8Qu5M7xG6MZhPHl1XyT+
IJ3zZKou/7WgreZ3LGRv59AeuwPY22xft9kcXFYk9HqfWY3J5mnUqGDzdnBrq+i0chQoQhnUPBw9
gKSvqlU+rQCYMRiQVYtStA2FaBIvb4vt77r1a3Dnz9gGbSGq/hhWflDt+jAKMLH4mKq2tMJWYR7W
AAGJZsGbzT+trCNOlCmqOV7iFjMKZ9C2tMyTQACPzm4kMSADNmpjjam91XFufjcRfJbNE1BTZmQF
JNhtZo4RY2PNvqapm96lWJc1lmvWyngFkotgMc9DsjAKelqDHHykKdklSU3MuA9iGrw2dSajvwOB
UDIhtaVUcT+VWZaOpjnhDOkGK1Vk8j/1aML7EVrzBapvVibjWv9YLcOhfmAqdhtXI8QVB832N+cl
hQEjuuI5IiCFcA9Bf7koe06pLqvPxsELEi80pVR+Xdlk9OxKnTLJLn8iIrv4loBM7DKQQd2bqIuh
T8vIYcbhVtOHtSzIonO43Q92sezYdtUH3DNMwmiMn8re7X+7sEpErFC3LYTx9sc6WsVx4/1qaUaD
7W2rG+8LMm6Ew4LTl2yP0KRqdtzcmhKrylCgrcJ+bpxpNvGXdN2WHRc757MiKwT7suN4efdSzyMM
ZC+wg+kzl0qLuybvlvCOLOQQz9vkoStmhy33B+cnGbNNxPjYiobthkAh1r0ax/7bWgXB+2bYm0WD
OjCt2ZuD271sq1ddXIm2RP1wN3f6ukXj3wm/Yhz1E0t3ZAagi5fEGdaYv5nlxOiIU2rKaMTqON3V
WCjQBur2V+Wpl1UptUN0MNOpN1EGdRD+XiAopo628ziSFVLrPHtHwWrWXnn6kNvk8RRFPR8rXLdJ
XxhvI0qCcPHfde447LcF2aRee7Ym5XSn+4jNgVLsR37nI8adA4XwW2Y6uw4H7hAifNrYoWOxsult
mErTr5lfg25/bKv/S/r1hSp7t2k/33+HE/zZavfLoLqoQpYu4aU/t5hEk+9sopimk3c/a3ZZb9sp
BJYqIeK1Tusl+MpN1Et/zfAm2kue+nCrhNfLQzhZ9wxMq6TIDBR1TeDMNi7lr5nv+8JM9OA3OZqq
5KFZPPu97fL3scvPUZR/ujJ4xoGKf7asPyMPK5/EH5LOxnTrgyr/6Ivm0bbD01ZxC1ZWpZJ6UmeS
u+Ba98Z9XmTHKqvfC3IEmP9u6CaRSRCMzfBfWI2PXEtH0y8fRjPew1RndDdeKOHqIwrrFWhh8zp0
E4l709j99Ssu/o7pIEN+lrX4FvV6Xnr/qVqg8QKh6pCTNGJFzgysZnmf/RXX3tlbwzyoZLsHu+D2
jeCdtyT7TmlVGAr3oY++2FJpH6t6/ATWPe8rz/8KUVKucjPrWxuph7ydaclncMlW5oMWUTOfSGB/
J2AP4c1sfYrCyXvCJfLOMsi+6sh7jgpXPI7ReARwOcZO550I4tlhPvgofPdXGyHJ9FVkprWr30ed
jZwTKtvnm+ntfGcormCQ8bzg8iNkuzrmM/R1g6n5pKQ6k+/r8ik4V6oZdflOtz3jLBQIvHa/o1q+
hGJ4DqaByqXiCMF1l04BRiknfGoYy5/9uVaHJVh+1HXeMI1yyDFZWK5czFqiDNr20crGo22hkISs
IuBVKfO4N820dOTdqCnu7aZjgGtUH+XiHPD8/WqWyX2ZF/e+pibtRqAyZJM1u0pa0bEpyhDtd+6P
3qJeBz19NX53FaK8oJoxq1unt6ZzPobQCAkGyLCAjeu3YxK/z2j0j/h0Ua1t/ToCGGcnxjqby3ZF
DInlUh8YRdqJNazJJnyGfbxR+FuzQ0nrggzVHf0Chayb5wRc+6HzorReDZ5OaTzM0/zVmc15zeXN
seRp2EzjNLfuI+dbc8MQ8V2pg+OuStvH+9h/ra1+ZS3xrz2sZ9/FmSb7PNVdd8dyenRQ1lrvCdR+
hIedx3gOede1cWqke+7nYfw/zJ1Zb+TIFaX/ysDvNMhgkEEO4HnIhamUVFWSalP3C9G1cd93/vr5
WO0ZK5lC5shPgy40DJetUCyMuPfcc879FvbDvvThVmfFEGwNQb9ZGE1UjObqe1FMDxlc3G1Qtt9V
IHFjCKP8ToIFYdaElrxthJfowdPcueaOZHSX9e4PbZw/tG0qH4G6bu0BTZWBKXy9cZZmtTc87UlE
S1yRct2hpGirX3qrJ59aHGssBKhpoctN3OvsgEuPb88sZrCtQmGo/X00xlbypCgTB7ewnY0vaIAn
j1SwxSslNARnyqMXTrX0Oq3nJtqkrTDqfD8bWTnTqlqZXblzZwdb840xOKmjPjkd3IT7NqviI818
MxzB87ZDzfYonKxwK0+nRtwVv4TRqSKDzaTFYt53qRva+tZvYkqpEf2VYggCpmyInEQziDuIqMH8
p9SrdlR7v87H3+VZSMgYoOFtTi7rm3Ak8kPTtqN2CIMmv3Fr2YvPbJ4o+vdToOm3+hRC2MZb7LFp
Iv1bpfMd7UreCrElfqAM/hG0JCksaGv0GAfd602vqqs5sL4mQ57SSDdIRgDfHIwH3pzgO9T2iJUQ
hh3JxZBm8XUrS9vbc5zF5U7TZRlkz/4kTH3nFPDVjWxIaQKh11FjHDuHtG/M06Fvd2HcQqvk4Vsa
QLXFbuoQUIz3cTw4Cz0wqkL5JAzb30WRhetUkiDWiQ9lmliQ8syAlgfCjeck3JouuNsu9c2aCoCA
oSModaVWVu1S5M8Oy2vOOaCHH5bK2DuFSUptJZlpbRsnVdwLycxD8z7067p5aHwdVnFaE10/ThnF
4a3ZVNlhbIM43dLAt4n+yI36z5aHIPpsBE2hPo5G3AZHR8iy+BZR5kUqMqUPlJJi3pN58TH0/LoN
3oWNZha7zK37QfHszEOYJZs4LOHtHpq+pcQbiTRo7Q12iH73k0Rxih6GBNrmc4tyITv6UNn8HeAX
b+OIYnUvsQxMdlqRjvMnJ7Ck7fUNtvcfZsdMJ2fBhR3ltbDeNnjF+OEhGbIYOr/q4/FrjqX2Ew2U
qfsCcBj13ga8EZuop73X+7AfQ0R9KYjLIR9TGku1btw2t2YKxYf2TZU64DIW63ze0qAWhlPaXgNF
d3az4Wb5pvfdZDvAaqJmX4M17krEQagKNRv+d7PBQrKtQCqtwginD/UU5Mrz9SxJj0aZC/klHNrO
Rw5SF8muzObGXSjj8F8G2uxR+zURNQ8FXlgVFUDQHM2unw0Hqo+gXLJpnCSloikar7Mm9LdjOX8V
vln+0aUx1GkerLR2o/1I47HDkMR+Tm/toNnRMLrbmeHYHt24sbZkB9o9LYbB5e1E3id9N9zMchyO
WqOqJ3h649aaFile0wy7luW+tWnyfD+PjoDSbIW3usO1xSy1vRs2DqAYtBUoq01yg6Ug79gcJHdO
2mVbygeNZ0Z28alJtZbCJ9CCU5TyndaX6V9trLrbONTiL/Go9HutC+pf+VQRJSpifIgjuv2rLmdI
Rgv2/w2/Eli0aCTK96OdxgjwwCNiJ+lgvEEr8wz81ol7IgHQkNGP3rWc706ULPWAkfpA7NePtkmc
hfLnG8/Kt9KxnU3Tpf5WKyrnoYJ4+I2UNdyXtdZC0krim3FE7kg9VQbHOtJHD0r1Nw3O47GGOwQE
5cbRNqKasNW6Md5HAfeiFiT2MUDP501V7yx27s+8OulWTmP5LKc+2FM6HLa0hgy/wLIcd07a3rld
A7iVwiJsk5LsBI644bkd180m703KSI0PbWiK1C4kg9pC25U3Y9X+hPgQeEBsxeMwVA9Z3mf3gMEI
YAdTbROHpzyhtro1MoW4J81coPahkp/HqPvsDzI8xrrU9k5me5LCMsvY2/ughJpoBDCo4iqKvqNX
J49VWQGyjXzCQHsJP7hJP9KQhdRxALUdZF9+ZSZEqBOmhYeCRoskkrF9BP2cMXduKFcjCmfi/Xgw
xYRKJwKa+pv8/SYA5l30vS6a4le7hle+j//zOx4KNXqv9n99KH/mH9v658/23V/l+n/5/yEQI/SL
QMxTx/uGEP1n3iLlOv741z9+/x/+RmKQLTpgMUpZNudd1yns/R8oxnD/adOcwXUshSuk7iwOPf9G
Yhzjnw6FL6XbUixgy+KoSszehv/6hzT+aTiWoeuWhbrNdYV4CxKzAmKkbUrp6pYUEqW2axhr8wve
ebDn2KVHR6lL3H9zNI/boIvr7nmUbYlaaI5L5NsFZdn6Qdfb2X7yHdCZGzeu3emhNsaS6mhouogk
doOZZKR/GSUMEr3WKXYlXdYfqRUXX8Jg0aTWCIQnrt9kYbCEtm8/SiBo39OKTINdbuS5U0NmtjQy
rqUDYBVCFIjtod5XleierLmH5OfSRfvByevmO6wxbSJgd+Nbga5i3vaNjtAOoagtDy45DVGQ7Kxn
ozPbBhjGDbIdGnaL2spYpu8oCw3RJokiUPhBtrUJppJTdLYjRQCMSU3ypAVSNPwKXJgeEK9hH3Uk
Mqn07Ib2M1v6d1YL+RDN19XupqeS/7/3xnJME6COjXYEJ+el9L/S8l6wZoqQGGVCvZkGogg2pHTv
aCNcR7sX8OHD3+jb/8jh2BQwpZp//WNlmLOMZwmDs4aBL3+kWLQdLzQcfhQ0HLkWmWasxTPG3H0A
QTu2Azl80wUCAzJgQqe7Ii+m9PvsNsanvhya52loOAJT1IzXfPVPnRz5jSzDVSZGVDS+AMtcq0oa
zJHjIEBHgrE+HX52UkPyRAVTEwgozGFG2TuEDf09XIJ7UeVjsc8zEKvN5ZURpzZP0ua5gENPLRRY
VPDBLr4JL1YG74gOkYkPbzb02xTBdeQX4kOClB58ImzJXqll+Yh1HUNP7sbANn/qBtEfXUbIgpIE
csVfZtA37heOvCODAxr1EMk2NaoSCyKE1OpJtuYQfhz8efK/W3B5Smuri3bAJ+nyZE5dKpa58KFb
y7WiY4lrGCvXMT2mHhC1FpTjKHKKP2dlwv23Q5Me7JcHOnVCWQayGIT6sVJKSPX7uL1YNCs3fU6H
j5AhVGNrk5cbk3qPUBbCX56N0bQdLOihV6a3/mgYlU/G1A2YHK4hFRj2y63KSPzK3A4XQgLtqjdh
Uk6eaRc+gKRbv8nOhxla3O6OxeeCK4Eu18bOgamTMiUwbzY+XNhyZ5gJPSTbid4et3jEW+KupQEk
JJzLC3tqpMWw4PC6awq+DtuWxtp8rPV7h+oTteeNDGZ7O9IY8yHz44rmrK7ffDGmmuQ9s0verP9b
XnjlfjhbWYa1bYoAtiNMUzir62EW2TAVQiLSkfo8V1vDGsZ3neNAOIN3Kb9fHu3UimSZpFSWAeoq
GZb3bjldL04P8YnoiXpjYDct6W7qulQHvzPNg+an7kMDBXhPPX1GPDVea4ZNpscP/095YhncYnVd
3VAKg39qFaeD+35SiagyOT8NBascvZkLEQ0ScT4nf9F3FsrVBoaBa8HfnRW5fRIgRgAPhbDXbhJC
OBiNsmltRPRFUtvTgxrjPn839WZjb/W8S8WHCubewDOZiDYeKWNTdHwcoGEXB58Nzh5pyVi3nj0Y
E6bR9LeppqeSSvkMQmRr9uPs99H8a1E1WMON3tjApBuSP33+XEW91v8MdDLtz4McYPRuYtpyJe/k
EAn5Psp1o3rMXTwYtgH0dhsrgxTs4S7R1TSJ7QDy4G+nIS2m901AZxawYVhNEyhbJOZu2xkQ9b7C
Kmrt/ujKIJPg1rFy08/hnJIohWMwU5UuFY6Am9icx/m5cwTEyqC3cgv2ZAmJZKurLtScY5mmQ3xH
e2EzfF/3To7WbyoygutgDtwZLvhY+P02YeT4GyKZ1kdtgc/HDvKdy9XR6LbmFO9DFTtxduTkKsoy
5QjvbdfOfUbtewg1jdi7U5SB92klstF8yIyResav3LRJA2+qMkvRpJG6uxPUJ01Wodp2EAyk2ART
P+XHIMo056dLEtp9FvWQTL8gbJUKSLwIVflNs8qS7lX4tlVb9LBL9dc1Bq35SWSj2p2a5jD+6bqY
v90iNlxw1hyfRHGvjXlJC4UIP4BiRw1vpDAhsSpJNjghdYhzYydPv0pg/mFTY6A33IoO9uzNENCv
hTJS2SKVzynQvrf1KeD10XLSwY+w7ab8gdil/AVq4rhPQa0Nob3tSstInlFeBSFvOnBburGTcdLf
ERVGkJxy1zXvkCE0Ba5uyF45uHZk3ToY4UT2Dig4GD/Tqmq8CVzlQxdAus7vZSSAcRFk18G6DVVe
f4r0zHAhJw+5oxEdBZ09f0NW4gMnl2wZBCUQO5kc0BmaOaTMSoSGfaCju5GCfQ0JWOQGvMHYz1qL
SFRv8vluqUShvW+WLH4oeVdAXlUbQbi4dQLNwh1Ixa6MPyllZt0X7BXmqdtWsAfDI7Q9LeToOkY2
eolA5Isviq5Hs4J6NpjVVxpES/226Mm98PFwfXtRY4ypVQwbWmEIhUhhaG17FyDUHna1Ocn4aCL9
gDlQljamrKOW6OLBsSdWdlOU1Sy/iTowoiObG5YoAYwW6k9QJ+JWJLTy2+rDMMZ/jiLWHQ/Lioqq
wGIqgQjGMaZ3NjzsaGtEpkbVMyFdVDeDr/fj/VQoIzyQ+cOLMbATjL7ABQ6S7l2PE5/T7GniXbTT
lsMBZbGMoCY739I68JvPftQmkYB3EqcjOhaFUKff4OTnhp+bHpjnxpZNOXS3Gd6P9hGycmIGnjPm
LQyVeko1v97oWauKxwL6DrYGaWNyU1DVN2T6xzRgO/AVKoGDbB1rGf1Lpjq9u1N6VoxHrTZblFp+
2D4BcEj5fWotBVng8ltxel2TQSGt57Ilf3GJONTastjPrTDRHF95FRzELXrd5ghHBicBVekbZPr9
lRjjfDxhGlTOqayTm8H5OH0eYh1yUtfjVZX4Q3iTh0VzAwJcbByTS3qeQf8uz+/0LVzmJ5aQXNcx
SiAcXvfYRtTc9+3guF6ZFM6W0zhC9qMgIzHsvHfQcMJA9p2dZoMBXh55lRP8HtpWvPYuRW4lgPlO
p4qlAJauYiZB68ImvE24KkaoOql/p+th9VW3++mYCjZnSznW2kLqG3BZquImocd4bryp587yLjvS
QYxCDw1cwKAOnP42RmBqkTPE/q9wCnAa6wxxtFR0rQvk6fYyiuJnW6apLIWm0nJXo2D4FJvW7Fe/
6iLDVzVB9zzhqEBceUBRgtu17ce+urLH61THUcImglw0XGrJw1amh5i2jmWhWv9XxVfWb3FIyZND
TW+kkRpDOPSoUKlrQVdq598Wr+3R8THIe7683+dTF8owXYvwRye8XBvljRYAomOGS+AT+iRkh3IM
arTEeeqY9buK/BBIzKxM81r37PURtyGCGPBVuLkEX7O1ZC0vwj2BgY8QlcQvoUdHBZ4+gq86ojOe
cm7H8FCgJt3MYu5tuFFW9G/2ELBT8LO4Gtsux1yXNnmKsnUdYszaploTAeJjK1Le5Br6TYq7z20g
hvA9ZnA4oF1e49M4+vdYADuCO4L8wZLr1gsQR/HXI031iLHd+4BIazNaVvJAM6xx/9ahBLPiOHGW
TYHa7XRV0w468WRVmjeEgQp3zhind0GhIXrTzba8YnV7mpb8vip4YG3I0VIosK5V5jWJSFhWHgS0
i66dI6Vgd4stSI3JWOdvTXgl9gYzO/PKlfDKqKi8SEuUQRpGfnI6RXw4CH5NePGplbaPhRADqPrU
7cSoi48YNiRbLIUwg7+8sL+z5P9kCEzWhlelkzlIU7lCLgjhy/Pq5OjRfYHopFBzQhPyuB8I7KHd
gJBTo/dcPdB8CpZzgTlnmpZZsW0mLDk2rl7HwbXOCWdHCmhEMnkBUCF5lVaXR0DrmaC0iao6yv0D
ZfW0Tr/0KP82FhrK9q1L/vuiIuGVJk+gte7FFNchnUO7Bo4Ejte1FyXZ0t4P0qmcEnw8VNb86OyI
UsPlNT+9m1jyhXdm29xKvEXkZssV8uKKgGmKEKXyGyoro/4xNsXwRGdqLNS6rsMhyTBwv7s84umd
/HtEV3Ad6jyAkMrWWAKqdM3sCP8OwWAgD8qCDzAfFe3h2/Irh/pZyDh/ytoAwwPCucfLg69vxIW2
R2tpopplU+11k2l4kvAKsJI4TEje/0roSgFQWTSfoGf0myFvUNdopVqc1ccr+7tq27jMG2YNLyyh
FHCXXPcg8INcw1cKG8W+C+YDNibYqo2Z+71GpnycIplt56FNUHeX6GR7qld2YtuHRIcnoCIH3g4E
MlqyirK5siFn55xjZLIwBuJ0g6tmdc4L2PWIbOvpoFVjj3K5K9FhzH/1WX/t5jxbfUZCEG5KBXgv
5RrswE4t64oGSVQa1Yhm8D67ncOmPSaxpf3RamFzb9jKRr0RtM1bL22GtgWPq1wGN9fIB84VdJui
N84BVI0Yz+oXy9QUIzPW9sflM7Zq5MROO46SxM4uQIsugD1W35TWjBjPDMaBFWjgDWCnp7d1ccgz
JzlWqQ3zSfj4o1Dneo/PhXFom9jeOnqtfywhjXhzWn2VtP/FIK/Jty70pHdo48KfORrdK6fydEeI
tl2TJ5oqxUIa5d1coeEtbXAYyIl3VmSZxm2qoaT/U9NSjQsg8JMPqBKap6zX8UShDdagX9mV9fBc
ra60XMFpADzlGjpdqWRA9JIqa/aQcPZ0GCrzRwuNcYLs5QCCkG5p9eLe5hpOS5f36PSB441ZBlYE
u7QOVFL//bG+uPasjL4QNj7hHrai+Y9Uo9C+C1WtQ4kxValvKmn3XyLKRZ8vj3t63S7jLgkV9SrX
pbxLnep0wrBVCiRJE2zQiNa8gO4oc4uRjpphwU43Q3r8L8Zjj/mwSa5A/U7HKyfI+oUPlG75qrlT
s4OKJKaKU8/xt5A23Feu19emJxYU3DUofREmnQ6nmWWddlhGeLYsXHTVNVlbG1J070jGgd3oUXYl
Znh1ROBaQ3Krs5vLCXuxkUVrojAkevcGqUOmdSsaHgMb7k2/h+c3yuJNTYL+3kD2zSCcFVzja5g4
RbDTjKVgQSWkrCCc+qeB/2ZHZzTnvxgK6z3MUnmrTGfdjMKxTMJn4c/e7OfhHicTDTOKgkaACXRk
7U2PwN/z4nZUDpUYoHCx+hJbyEsTzajQKg+jdU/13bm3K1wBMenony6fyeVH/SfKW4ZagGA+PeJa
HkK1OpPZYNvzEFu6J3qX+nnoQoXA8eNz0lTqTdHz30OReHHpGzop2DrWQEqVlbGBkVRiN+XekkiE
6iB2tnCNoe9BMdhzv/y7Zv//mPb8PSgZ9bJzbBHtN06PZGeHg947re45WHQhxvShEY9yMNMjcVF2
7WE7v0Jt9Otw/5eiEBfS6pMTLs6rYQ8/JFJaV33AFraa4Ji2dMrajHVjQqoKhT9iP55b/sdqqFuo
ppc39PwyBUFY6tzMV1KMX03YQkQ4zX1neGLWGspzUG1yNIpeBRAAs1TZewmf7+1bu2R6XDYoHdBe
rF4uBXVcWAODVraK9gsEQNc9wFZYGMa+Midrl2EJ8OZPEhyDDx+AildTX5vSs7iddIzR9HANfe71
dPDo6iy3VuY0H96+pkugZEGGW0p95ukh0ppo7PCUND3dJBgXOU0FyZuIEdNkPvSai0EC7idXgKlX
vkzHMR0DcoTLV7HObCP4A7E1Nyav0xTiA1Zk266ak5smpUfZ5fmd39tsGb4+8DeWgub6zEQmQK5m
T4YH2Uxsw0gz3w8qGu4R5IVPqciSK+O9MjVOKHGfUgs35LfF4ot3ApZvD9GO8UQRmBi0tCPWutmP
pBqvtSNZ0v/V9cbxcEybybm2WIcW1I5g5HfT7JVu1D7T3iVrNzo9aq687OfDgDyA2lFJs4ko3OXv
X0zIxUp4rPPA8LCMkoikCyCmrUB+8fXyRp3fL+AqMGoIkgCReBtOx3FwoUZcJw1PTx3OBBeRNwMD
/9DDrNz2fl/vwbdgqmOKeeVJOj8iC1XHsgxB0RkQaQV9ILRv0wLCr9djf+rllfkLo1ab7tziD3BE
+8rZf200kEkKlPgCwP1c3Sc5eYMRUBHyRjOvyLhUF+zbOau3Jszo2yqaVPPGERd0XdpUuXXgQYuA
8HRlfa1CVRDMLeUxN0R5afzshMJ1tvRRhAfX2i+uPwBG41kHGIP0Ai1q3fQnxxncLXREKZ3W68eK
mPCgIfzCICB14JhePjTrxfw9GJGuCfbokm+vFtMiVS1CFAf7shPhQZSIC5Ksq27nPhi3Op09bi6P
d4opLMgyk+NeXghhoMy/+0W9+Bhookl5t5cobozWOuZBOT0i5/ItOMpZfMd4zTufpr5HgXb6mf9U
vfF2WcY3iNE4P4rAfn1Um4TQCQ9GzLaCdNyCp8beRH0Xu9R6vnJqzvYRCobki+A4wseAlnF6aka3
9+E/mOV+wC7pDzwgyvChrLomvsXNJ3m4vK6vDYYhLg8eCBhf4urjN2GsmQizCZPKPL7znSTfuwUV
0hY52dvnBdy4QBEWh9NZb+Fo+p2sbFnC2w+RvqVu0Os0mywgYBZDlf/55onxUPPx8fYwmrO6W5LO
9iGC8e0FlNRx7hidL4tR9K4Nc/nx8lDr6AhQhdcA8gzngmR7TQaMFWzcyqf1Rua37S2uSUdSC7m3
IcLQXc6Mt2U5F1fO46pfIB8EaM6ChgMmmhyX9d2C41PsU6Jv9kZTTQ8aXpblJrTr9mYeqO/S3MG4
U1gpeDDgdH8LVDftM81IMTxDLfgxRT2ABZ5rXGv3+MpaoJ0FOCcP5mk8g9/cBHGoopZP667cy2lW
nG4rWUx4Pjj2Da0fIq8u6Sp45To6G5YfZy8IJ3g9t4S5uo6whQ5MmCLDHrbEBNcPUqGsLRNxYzQf
9bYGdDDaK+/z2aezjLnQDNkJMgF9fbsHI+0bkgLXuilNfuGo6noN8QK+F3rz1sO8DCWBb9l1IJ11
xEFfoSK0YP7vB4ljKa7MuKTjsnnMJ5VcCUslt8vL4IbDRNwGfIu6WOcSWmb94qKN5rmaK5uOORg6
YxKssCzX6aV05ZN5be3I2gihlhQRet/pKCH21UJ0WG0rs+pvR5FUXo8YgxYIGgaMb/w8lxktlQ4+
TYhJ646eptV2JuKpcS8qYe7wbaw2FWSdxxD7NmzvBttL6dLw1stuub4XNt0yPdLEFWoR+Wh0jLjD
3w/H6p1si/SW62faGyK7Zh/+ytmniMNVwNmntruOa0Q5tXnnAOUOYjJ/OKY+ZtvYzP3tWEbtJ1ze
x4NPWvrt8qq+soO/aZDwzRZ47azyGOphbdbGQI+T/hdaKuO+g7sCuCanx/9mJFiRuuKJYo6nZ0Xi
TWPikMJ3FunBDc04uFHchs7k1M+vXCPrUJjDz6T+M9TqGlF+qOFhNg17x6EdSqwSWqH3pd/QX8Js
oYPRcUTrg3ir1cVwJcBZkee40JexoabDjASr59icTrPGAwgvYIzK29YdNjoh8dENgvAhVeMIqThL
ehqdRI31VGBgMG9sZ3IfdHzyPuhN3dzxUMTHyfXLXVJgZrzxSyrgpLK6dmWJXrkfKLXzzvGA25T5
l79/cT/4JI+uBGXcG237y8jT6VMvlHPlejiLLlkLnlOoGxA2SchXIdBs016Lrp5cQr1KbktuX8+p
ffPeoQfOni4WxhWo4Sy6XMbDdBSkgeTAVKtJQakquVTRTDaVFF7TUtE2O7kIdhdjYqdrPO4PHAoH
CP9picLv8gl/7Qs2uXXJlTkHxAana9rJOen8CCJbZY/pO6Myev3Q2M74ThX17GycIu0+tFZrySut
ZV9dZhJLqBNLuWzN2EAIP4zolId9Cj9jR0br3DWtEjs7S+tdn+DCc3mer5xxG44Ep47P2CQfWn1f
fQOjcbYxuiyRS+E229jxT5BO6xNqCFylUQpLb4KD+6OPh35XooupFv1i9bPA/h8bcNr/IK3w03bf
YyGPLBsEYxc4o/PX5V/0/HLjMJAkAj2xH9BmTjekKfoMLLrv96InKS3puUOXMroqGVsDeMW/EoOf
b8MSRyyqfIP0BkTodDQ+NtPGcnPYm4mOwVARzn+gz+CW8duQ2WrGlQv1tfEkNUq1BKxUKlZfl1Gm
82LN3++xr+txj0DGn34u0qjLN/SOcCFksU/FlUFfWVL1O8kHgDYhPCyf4It7o5WU1DudTh+4piaH
mfLaVz2AbO2LAM+Sy9t3fkc5SJr5AxWJA2eurlIYdJNDv8FpH4Zd81P0EnstzNm+Xh7FWH7Maah0
OsxqHRs51PQ6mqd9DxkK1+Q2fDZqPa5IbYT4VZmN0t4ZuP/Cadb67iv0UHOXQ8DdFwntNFloiuKX
f6WzRSbSoR3HgqUAhwOJni5ySn5nFsQJnuE34S6D9XSDKy9Ob2Sa+8tDnR0iYH0Hdh0xPo8WwdXp
UHTqwZssqS2viPruAU6ZpJMaqlR9olHTZkq68coD+cqAWPSRP1LAwH9nXSzBdRehlzKE56CyvNfZ
9y8mDR/vHDe03oVYEoxXXrqzR4EIjooa/wKFM1jZ0xmSuaVtPsU4BPp68UFg0vVEi03zVyBRoWwy
eKGAcnSbnG6DztWzmwZJ5ZVf4SweWUZ30GZQiFoKuKsTRrBHm42kFx7mN9UfOUXM9zrgwLPetLis
JmMc7HBwsxFpiOrK6T4/SqylcMnKQFP5hlZRlwqHTvr2JDxKKoumyXKbPZZE3ZF+edK9cpjOHkDm
aYFz4vbFoKCdp0uNdjS15IwZI027cowfGu2JFf2VTUG0s5DV3aSD0e0uH+DXJkjNgE8ThpcJWfN0
TKvUy4GnSHgIMLW7ZNJQDVdpo6zngoZ2zpWn9pXDBA1U4E+yVE7PgPcRsbUlh9b0yF5pj4aa9G6u
nHKHa3n50Sxpo6AHSfquR7i2SXVR/Lw82bMbkYMCFxUJFjUNorZlMV7cvkE8+3NXpoY320l263fK
P87Ix69s44rexTISQ3BY2UbqRBDaVpcCfo0yq/Neetqo+18rHAGPTST95yZLMV9HQU6GRyuVNNyn
NLwrt8Uk+j9BnZW88pu8Ml/a0OuLBsVYgK3VL2LBSWhKamPeSEvvLxVss2OfNtWVXPn8SlqIRtwO
SFcIFtYPt13jEpqTmdHrLfolBeKije6yszDGs3vfgRn/5l3kvbYp8ptUH6z1Z2ImNu1Cp0F6RAvf
Q8cUO0tzrtVtlqNw8qqxccQELugZjzD129Oj0mi8GHPbSE9O9AAqKsztSMGaG7ygkyvP1dn6gTCg
yGUuUBwJCJdr4cWpbPOa1A6dokdLJUy/ggBqkJ07+QOO049+nPS7y+t3NjXGWzrDwAbnGaFItBpP
iahVc2twPEP/sw4vbgftP19M1Wvsni8PdnanMZjCw0/9hlWhX58OpqlMFk2Mm/Mk8ukjnlLN5yyd
oSWbc3hLdkYhvpjnK5HPK4Mu2DGNQgnwdASwp4NmnVajZGCGkDvL+7J39TubNqIHrld7b7vNtGux
er4y0/PPHm9KHc9sMjXYub8N8E72UStd+ucyVSOpgweDLoBbGdEFyrAtHG1CTd8X2TxuekMWXqcX
1m2dO9eeylf2dvkklno8UD3U0tOZ6/kQaJpdsre4NO4xBO7hOMyY3Yd4jF3e2bPLhelSryVhww6J
6sfqGJWdJjAmoTAn8NTAOHwK7uYYCdflUV7ZSuJkPgvgRUUlcPU+aXhfO3bDlV1h5uCFeBFvEzik
GA5H8i6wsUhGwHGt0P/aKv6uVkEOhpOyzkRtnJsitViQj+z0tkvz9BZ+Cm1dJlQ8l+f3yscP5QUn
OOJRVNrrKxqXB91tKD4Qq8b0j9VMbWvQcXgXlVV0rwX0v7483mvryWtApAsVFlButWumj8Jkoch5
WJiIDxgUUoLIDX8PLdbF3KYYNzQbj73Lg766npQ4QW/5Lri8T09lJjAqpSMdpFMHl4yK9sb4pWnu
Xke9dmWoV9YTvITQAmEtZkGuOB0KwvIoeoz5PCvVsDHElYfObrBz3D+QWspdYKn6yvP3yooy4qLj
5Z+FLnU6YmbHMx6RRG1DEIy7oI5nqM1CHRAQ1vdiCv+cHEtcyQJeWVCOJWNRVeWNWn/moapmG5eR
5QpPg63dy9gblEPTtzhrDpf37iz4tn6H/SY5E3YSWHieTq/URykS19c9Ex2nl5hlQY/noNiZZVov
2r3Za5y53PuYyl85qq9NcqGIA5SAjYP4n44sa2fKI6z/vSTysx1kQvp00vdmj9nR/F+cGoCHJXQj
soDSdDqU2zmtbSZQteIygM9U4UAYd332QYT4SAkMv/+L/cML1Vog8UVnvvogEpjZQTdxwQTLwbEn
qBO+9LMbGA4/Lm/fa4tImMTdwpuwhL2nM4spJCg9wZYT4X4ufgxT1tmPhhbSTnkSwfx8ebTzr49U
mOeHB2hha6wf3nmuhZlgw+eV5M2eJt1kH5EyHnC7SG9p2XEt1D6f3WI3AUZqL2J2qa/WsYVEgJ1D
Lr0u1K0bmUJrCMVc/Wk7fvh0eWorMRtHA+7lAkwDFS1iEaxTTsI0wAPUolEnoZhKlb8vpR/W3+2B
9qANJu6qrg74LsSBZ7XIV9/bNc6s2XbsRNZ/KnHpGW/EoKw3Y6YsNVnx4tW7FOHc1cEtKe1WhZYA
DAe+b1UbXsUk+DbacsbhGb+ibA+eDoFT9VFiHC+vyCubTV5MhXOhrkBqXv7+RdyKG3CJZXZveUGC
jIFnxBG3eSgcDxVwtVXQjq+EdctunsTk4OwLBEFVDh41BLzTAVOcyQhDctfrmiLxuqmPnmmGRVfJ
NtSxPdSad5np+5vB74srd/x5nZnvFEQc3i1EakHXpdOhQ+xxM9psweUMS93fWIHVbvsKAiCNW8q/
5t4c77IcaSpe6fY9non6Y9WXmB/O4/BJKhpc0dxEXDmR5+sPxAV8uWReLvH1KsrtUX4v7lyERrII
7yzRdHjT1vkdhmRYvlrO41u3G/oaMIwDsYwbcs1hh8THUwdR19MoBXysBN4D29jpE3x3VD/vaYTm
plfenvPPGyxkSS1hlxJPr9EXNtMpDcSanpmEebPJmgJ9dRPahdcbbnCNcXKOZEL/IHoWnCwACnKy
002eDRJ6HHlJGxqsiaVTjrRB6sTT2GKjajdYA1pzgmA9S7Nv3KDP+GWobTZSU7VoM3Vl7vLssLvL
rQYlgaIEUOYSdrz4urIE/mVn1IKaS9Ye0tadki3ar7C48lGdnyLG4VST5uLf46wDbL0RfZ+GIFxR
PoWfMl1FdzYma3cZRMKNlTrfLp+iV6YFNwFK9IJ+m3+bZ7yYVpPYeRBKmKXJyBrj4kBLjLDQHy6P
8srBYTY8C0tGjZ5w+fsXo5S0qSznXAfVSmP5qR3DNKOp5jDcdXnVic3lwZadOL2WqB0tgJJO+cxh
MU8Hm3DAJgn2wQibMPwr1FzrL1RIwXwEEtYaepIuNphRjXfFla17ZZYgklyHvOsLAXP1IrWGapeI
bUmL5u7OwjKDTqEN5r3NpOmfL0/ylWPCWFTmSG2XaHd1HOn0O4ajBNOypjC7Dbksd7GJHQIKkHBP
x/bwCgP51fGWMjDbyMe/ftkbx8ZUWtk4ZSV4Yae0NbhVBCxHh6bUOzpNXYPKXh2P3J0ocCFZr/WB
hLW1XbcTnqxZbO9dAYO2SNBpJ0syRt+M9tqLsmzOyanhvebjJnhBtrLIdE5PjZlMIX3GHImr6YwR
Z5m3im6EI91hK79u9rrTKANHTNwLN1rZdHQvSWkcNP9vzs5rt22sbdtHRIC97FLNklwTe2Jnh7Ad
h72Xtcij/y7mxQ9ElGEh/9YMkMwscdWn3GWkHawi9LkCWHzpyjnbT/wk0O1cuOwqA6TN6U+agJ42
FmjrbUEKSC9dHzeFBKiROVj5/uN2YqgZ/WbDf6VSuny7oqSZYjqj5pbua3UbVr3cRZOMkKCHvzDA
fb6wnc6uHcYDaDYXKm3unyVBwkJfHpE4JHc7vYFj2Ob0uv1p1BA1/frDzuaQW4A8CUwaUBvKhotH
OTVRna2GVN9xNJNtJ81kN3qNvuEm//H1SGefBLiMe4eFomNqcXWfrpZ0ldbGo6pEl1eE39k01gGG
QnSBOHc+Cv9r+uLzBaPOdK7TUZA60QF2t9ZOQ1w338T4DiLgHshMtu4/Tx3XIpk49FwsJpxlm2cy
MrOTZefuAphN7/SYUHTFWXGtpar4Z+CuA011BtAyEpSq5enLHK2xSox4d3Fq0kJSm26NMJJxHRjd
MVOV4PZf14o8FjQZSIlZ2Gy5K4YUIWa7qdydaY9yQ+1zOga1qVx9PcofWOHfdwp08pnTMDPuqJjB
BTpdrMF2wAGXSBYLRWi2b2hNVjR7WM69vcZWRQ8Hf+gtR9xwQphSHVJHsKNXGhkHiAl2hhJhious
0rb4YwocDrtVlhooFIeyHZutBgz/Z91b+UdUhc13UU3uHQRg494KUsweBzyVn8DP9scgtfXvQvad
6od94WorSP+4IosktN4T/Az7FZRf9Ua6qnyNBGLU65rq8LFLqOetHX1MaSw2ujcdqGNx/6Vm1el+
4YyB4duQFx9CoUPZ8PDTK2/VcuiG66ByDLkps9T+5RktHGM9MqNHfJTFa65PEXAJhwLJddiaSB1x
+dTdVWB14W3ZDliI97mjDFvbwmxtDZgtL6FLhnnthykmOhsbJwbt3m2q9pfoy7zY0eV1NwEKNohm
4comfhkhbMp1KDmNYBONWPTYIqLkbKKHH6VYBZiJzKtDXwgUBRJbWojtalbSY6SBMRGm8mvdw2Hw
rsBJLtqEDZamH4Yp+2RDyIGiZazGRr7vsGx3V26U11q7ik3sUpk8E2NCn0A0rrf4PXu556surQtl
67VRIvdl0Un5kVc1zvB4m3gDF1E/jj+GwDHSyXdcr/F2LX1588IFP98LJ1uR6gZnDIyLBRf6vMlQ
NJNWRQjmxmFS7pLKxJYR5AgeEiFW4D2dCaxypxgubFFums4NLoy/fM8J5Qn9Zn0FuBXE8/M9/VcE
OExtOUI5TjaBLctD57SvuJjMhuFKvXX0snv8x6NH6587i+dsJsDTZFzER5Ye4EaLlNghxJA92ApP
z5vtJBsdpVI0vs31FOWx2Jt6pVt7p63dboNMl36Uk9p7O0daurVzzCSetkNQqwGCpY2KibKewNzX
26KVz2UbOeiLm6ZUb8peTYPvsNXgTBmojta3o8Qdk86qge459DD0vDgFDzkB+PCjCx2t3Oi10Ls1
xrPUKywjlRgEt3aHFlgutOAuH8qyXaPZWWBJ4YTEQDQxiualBY3koNKgRHRkYeA9Vjrs/bsUFPu1
plTo5M/P7Zs6xIO5aWoMBG89JB6MnejUSLvSEz39rZlJioeYWpNc+dwXiXcvHL36hsJ8+MJK5bjL
I9d3k2htPNwg2j5thKi7+LtAtEs98ltl/JZadG/+CxMlnK67aQQ6Ehi1U6KukDsgLgvsKVGwToGd
S61txX0sUYPdjdhfZlDLpXHjldoY/zImr9iRyQb9OqUH45kbi3aY4ic9zWiMfHA/wdEDW41mXKdx
k+vPdRfWsroScRRhtIOSbYxwaBJqoLUQM+v8WNiTddDJSpX10Hh1eG+MiSq/oy+o/eoI6LQjJTMt
RA2n8miNunqGl4iHQODKbNAme/56J5K0LY7eLNpCekVBAHVe6vyLrd9GsaDU5JYH9JS0ul3VVHGc
LQxiDvzs8hh2vsWxb7aIbdiPmQzkby/kWrivioBHPS1BCvtto4Ms6yjs9BjZFPGbinPhbYhnkLbJ
BxNdPewAcNaNORCh4aM1BFUXLcIRrf440os79rhIkOpUUX6txknrWC+1LO8HJRTVA/BqJd9abh6U
G1UVVrwq6sJoVBTI0Fe7HhoHvepuxNCtX6lRAYqzhFqa3ih5Esebos7dAVlXJPTcH+bYmtOLrUyu
9aw3GfaHbYSAdo/KVrt34xCwf4/oFpp03Ad6dotp8OB+xGPgVVxEdpuMt52dldoBo/B+kxeTnmy9
KPOahmkyjHjlgAtsf9LZc1YYzQQIvUWV1x2SKbIqPPBCCwdu7HHqGFu+ocRCOkrCYJtQALw19dJr
EU0siuDFtvMBCX0TaNA+xnBh3CYhvsQ3QRZWgN7YjN0qiI3kELRI9PNy5lY7PiB7hpWursrJ2Vox
VJHUogbz0AhRXI0edpgrsHS9uh8x+wuOCsH9g2LlEWr0biMFVhK63uBZGDVOlzyluqM/T00e9Min
Npw+dGWUGiPZPOtyda0asTKuA2zzrLVTupayoq+Bg/aq1Xnl/AJQlTvrlI05jtHlUA3Cx7oxVu/U
Ar2nd2cylOkKe8Vy9h5tevyAwHom2QMhi/WfRFs/faTuPK2VQkvcg4Vt3XuT4Xla9eGg7Zl+dVzX
aF0+d5yf8AqdJxY5AXldK+sAp9adoSYJLiV2Cd0ebSnjGffI2EJWF18nnk6j3sUo/o2vmAp42l2L
3Mr4WnmtwTJpusxuZYqDkQ9LRT6GveskK13t8JaOW9qy3ZAVV2GJXNR6FBWCUn4QRxaUbZSydD9D
Sjd7KpQx+GkqVWfcYeY8seCJUKMtnOscnxVl1B+dKRnj6xa5NSpG1VDGj4HR5gmC/hlUu73XsPt7
nJM6o8ELydPSfDOZGEg+onppfZj8IdgQcwLx6hvoomaj7yVp1+6KkGfuKsQnNbA3o9lgRpMk1ZS8
OhMV0x8iCEyFsNxG7+EYuVjQHKIpwmMB2XfjulGcVlyNFWTfm8irHeOI40uurbPZqpimNAKkuLi4
0tvoZa9nv2ifDd6R/5dFmBoYfbVRHYwVensMkVkM40gagCaVeFqVUCc830jbtvo5aOibbdrW1t/V
gD7A+1BVcbuO8qkLH5TeaP4ztRpaSmFLY9yNQsfR26ui+Nj3Mh1vGihTktITr8sm6zRlTzVDIezD
DSTt/b72vD7xcVDrt+pMY5ArW+TRM9yNrLxJRN4/1QXK3r+JvowCkTF8Ew/ovQnNl4mqYdQUJZek
BJYhBjjpud1P9xuUD4XKRWqUmL0+KHWrHpRUZtlOmwKc1lOHzpz0E6vVtFXXN4ry/dL9vrzeGZaq
CCENsuimvexDhCMQg0hiaJ8SLhb4qE9Iqa8oiTTvhh5F9q3VDBOu3TGQg43SN7nc4RnFbWZKXDTv
PYkEmu9ivPXbGscJr5GyGLreDyz0P3eTErRvQrQDnledEKoDxV5zr03PqXUMcHrc6C+Ulf800/+O
FGda/9wAB3Q+58xLNLRJLpZK2usHV2tDaJtG2Wf4sGJMvUakPSVgLlHQx5bbfTILq843de5Uzr1r
jgY5gKTvca0UYazOSY1m1n5J/zn4RnqFix9gGt1A37DIjQ1qL6X2o0275GBiymt9L8zU/OFas72O
FqMuurfxb76EePsDgzj9vJkURYV+Jm6cU2C8DpBqEBrDQYCJqnACVNWb3iaHrrqmuEtGNfU2ndkn
se+FGJAC9G5fmrEojfWIZO1BcccXk67OB2i4DERpPg5PJi5KbiD0S+zSs8CBegwARB32M682Jc3T
mNmk39o47SgOwh7HCtOzqsWnLUwqWtG+ZEO1KzdO1FtHFbLczhC4f5VxoUOJZPvc1wZEQy1gPnJ/
Re1mH9EFxe3v0FHtfKJ9hak1KHRkVBOeHBnmxK5fHydtmajYYJKgZhCxz43us6oDn9pVrlLYB2Ae
iQr4oirLtTuQXBydykjcW5DZKOYOYeweFJ0iyOg3o+5MK0yT0gB73b7xnId0aKfcT9ssGx6TxHYT
sKoW8nVS9LG+IoLNbm3+rbptMrpTF75hWYCG12XNGf//it1nGgN9FjqpZUj3ELau2FcERHdU4L3r
ppbOR98IZcVfKC6VUM5HpfxKNdgAYM6OWZ5bz+jrQO8p/FaZk1i7Jmk8cVUKZ3Dvw2zMosfUMzr3
GsNj/VKbeSGpD12efhdqrQBZCHNRIlnskyI1FKpCFR7Bqepdu8JFd7iDnBQ+xDRE75W6FpWf1LhW
+Rpa+PpdhA6nhVEKNpV+2iCJe8XixbdjkgwNvs7YhmY7mevZswx1SCBGgo0b2n9V8bvlGw20U4PK
u0BnPNt5f8DMdCyhGP4BWZ9u9rBto15XC+Xg2D3SkXH4Kqxu/OAtse55C8PNqEX9HdqV1seIouiF
wt4fxaCTi8lDSgVMDtkC7wkiiKfD60OMv6mc0uMwGTVeSV4orrOuxuhTEHrka4mLMNwSIzLr7w6F
0pqX32rvEVa35Cqo0tx5MUKrDDe6Q4AbrIYpD/I3F/v5m9EJ3HKbTqScmB+WTiv9CGiassm4o5vR
N9H07u4FkPVrhB9xoZEmFgiwWSo4kn4RVeYv01JMMlE5ImATdprdbZBUj8IjvSpPP/ajLlx/bNNK
eak6UuVkbxrCdlcUqzw18i2tgwisRkGr7i7cF/MluJw2rjaDGi8wX/5xOm2FmDxKYmpyFDZGlb7h
jd1BaydxS+283FEHSI4eXXGcN8NflXS1A6Si7vXrH7HcOTyS6E8Ae6CICcZpWaj3yioOA7sfjkVD
D2ifBcQiPmdcw8hkGKhqGkZiq2tTa4SxVaxSjY9mXOI9+88/g174zNfjInABIJxOhZwmoblZ1B1T
Z2yMjbAdueqRr8eBSo9yPDHduNtYYarcDBLzp3HIygub+E9Z5e/VYCbAeKqUXUAhAnlcrEbjRRTj
4qg+Yn0RurtZi2Hy28FFQ3Tqeqw/Ynwn62tSrObNrDtXR/ffLG/TTvbN5KOSjeRFFiJCUQ2dgjFX
Ew94NWm1nXZ+p+pjd+UOap9s4Rm31+WkFvI1YI29wyBK91iYAYpDCpZrh9YLGwT53aau7K2F4ccO
XnpfbL6e8WV3gc+l/z5/KI/rrLl0OuNC040pVJzyqLj2u1RdZVgnUfojqjuMsb8e6qwbPo9F/QBo
AetLx28xVpJ0boa1TXkchPIuIZ6ZfpDhVb8ZsF/eVT1VUczEDafcNkWXP4kgitZTnPcvVOSGPZC4
i2dvGXBz0av0Vdj64E0IURa9lZGCpmjGpDkqAF/xA+4wfUTouO5WqkUJc6W38XSJC/sHY3C6w2a1
KaIS9jeXxzLc5jqxVVl3/REhO5esCL9n42oo9Xa4EmmHmqZZ1vkQH1tVCZXvuBFn1V2Nx8U6HbMu
e54wUMyfPQodd3HkKeGm8LLmSGanO5RGG63/hU68kFvHnrJgh3Mz0ehk4/65LnB2tl8GXE54s4wi
FtYtBJdUPMD34tElr+2eFbOMsVOv0RYqV8PAVY0Na6pi7nFhMyxDQ6YehBXSztAAZwDnYjNUIlDM
IhzKo2Eb3e0YWWoI2KStsiuNtqSL+FeqhevGajELLPqueofWId2thmniuHJb9ucBVgRupqA8YrSy
7Oi/rArL8UpOmpKsK2wZ9wPmghdB2fOeWCwfbBMyjJngQj9OPz0xXUHXPxJlc3QcNu9dW/Ko38QR
hWFNQ2/3iK+MdatOGBvuFB17vDsFL2lc6g07RScdjx7nx4WpnEdc/CLaq7MyKCd4VmQ//UV6o45u
CgSCW9OojtIeAE/2GEtoWnnX1250L4QX3BPe6/vGsurEVytpVDOGVf4IG9CSF9b2k1OFoII7A01m
DPIS1yOjPBCiz4xjSw2ZUs9kC9/Rimln1jT5J5Xe84URz5DygOlmwCwNUi6WWbHxdArKfsi0QFG7
oyGGsFmJyinkyujyWF2zmDnWm40p9PablvCXMMakwrpWKBcBtEkzw7qwIucTwOfzI1BhgB509muE
YwahWtnN0WodO95nE52vtRqag/3mhCKu1i2mIsr+622wiJ6R6eAOh8BC9AflA4mE0yloK0VVJqna
L1Uc/04E+o2qiVTvKse6Z+3IofsvA195//Wgiy/936BcU7M/l06jfzHogF2uqQIAfRmkUK9MPFcJ
saZJfgP4BpTDSsN/ZA/+b0S219yO5AZdPiJeWIbZUBXWC6n81GyKsZmOyGo4c6FEC27RyUQK2Egs
CLiV45QrFY+MC73XxdX15yfwqQS41BkpIi1ChN6oOzVr+Wi16LJdlw3tgSS0XEmnRkgzTTUK1kax
HqVVXH093X/grn8d9T9DAxclwoaLQjY7r8df6WxvjNiCBqH7EssgFTcJxV/jW5SZ1kQBxtL7jSxk
2ty2WmCsRrt3KatVYyRWidCi29KSerTHG0W5GmhXTL/px+g94uudXeAEDDxEvlMT7yiLFV2kfZt6
4bmriprNNW6qwCi+/pjzvQOX1jS4/UEb6WjZnX5L3ZQ9gUfGNFZ6T32r7xLcekwS8t5L01utDy55
jS2iXGaPEYnuyI9mn4wl8hznONxPqGi/EID0q8lUumepdOO2i/L84GW6dtUa6rir6ASCj2suIZDm
J+108eZ40gWmRgWd87KIbtVS6UyRBfaLN0T9TnfLbh1GHtlIJC/Bz5fY4vlTARfyxKpEXSDJFmOR
8GDcJiv7xRYNFere6iXaUxo3b4lWVLce3B5jbrXXbhyvLLyrjuO20QUNXz+LqzK8kOScX07z1ANo
456GLLnct1hFmEM2avZLPerDA65zNcJYWG07UaX5kxOrOyfDn+nrDfbJfP+ZcCoJs5XCEmILngUr
xaqzX6gqODs84sVb4jiJtmqD0ryQen8+1swrgh7PbbjYzOC5jLZJUvtFK/XkPzHCYS70Mdm3ZVls
v/6s8+tnXtuZv4xQNhp4izsXI9tCUVj5l8we6NRTCfDpsjarMS33sRVSm5n6fKtbYXwB8vT5wBSI
kSqlF7f8xshoBt0cLPtFEcjEyHgorhwvd4iYPeljgLwZREMyo+UX7tuFADxvOqQU3jaqQzOYDmWu
05vCGvrYMqM6+2lKy6kehzyazY3dUHsy1F7F75zOj7UdgSsAfsvN2iH8y1INX6lK5EczQlJlPYhK
y3ftYCQbQ+kG41JyM/+G08ONuszMZgGjQPK47JHGgGRQiJHGT7Q0fgZBlm6tIcGxO8v0NVzZ0Rep
Yq7wFq+wbZfoc8vQA8WAUeTXu+N8I4IZxXsBliLCfvaymtDFc3gVDe4LyjbRQesGed/Wg/I6CkvJ
L3z0+alGApzwBkYNICsQfqfrApG/AqASBy8pwJ5joBnNPoisZBWMqvIfDdqUhiptgq8/8PzZgIIJ
fBmSPlURgoDTQZMpdLLJHuKfdIQUOv6p99IHDiomQWT2aJv08te/D0hNDdAH1E/Qfovdh7E9diWm
mvwcWmvEX1tvN+DvEIHEQPIZRNLb18P9SblPd5LpkBehQEchhABynvW/3vgqS5yqd5zwZx0j2/m9
zFME7TWEA9VjFqkAcqvE2iiZ/quFbXtsjDzq/NHpNJoybrAZ7DZN8OWK+2xriS4ZnquinS5MyScL
D/cbEjgsQxRdlhHQ6MnRiGntvwSNSePWIvAChYWnXpWKdzPvXb+JEh6Yr2fmk609i+xCCUewaq5O
n06MgpjuZIw2oxrgfHLohteTJ61nVUlQZvp6rPO7jr1FbIeAKrxm8KSLsTKE/yJjSn4CX09WNco1
u7xpM7+onfBoR2r/bdR6fAbSVl643s+/claIc2HCkkDBEFkuf0eNUfRR9nOaSuzetCQtVqItIhr1
uRlduC0+2WwzVha4BqVjisZLNWEFDEKPYW76s5wdGVZFBzJlVZlFTs07cYpug8SaNa7DLAi1TZYK
13mVQyrvKrORsFb0QP2t9o3rHMeKKs4GlIObPNJfZp9+vSBn0wIvmFoJVXpAzsCpF6cwRs8KO6ou
ekNP1stXZY/tIlHyGGxc1CEfvx7sbPXnSAWVIroRs1rWEoA/pXljicSL3nI9SK8HO812bp5bO4Xp
8QdaNk943F8b7XBJJvvscgPQOXNTiE81kvmleEZUyCzPMSJ9TXgfXgs9m47DUMmHKqvla2LDFfn6
Qz8fj2YzcThtuiVIvSscIBgy1V+DNi+u9MxTfgyyyDZF36egFTU1u1Bf/WzAudUycz/55zIudYJM
xFRQzdeR0vzrNEj7vshKXLDbuFgbg3lJL3BZdLTn64nWH2eYWBCR93mp/7pNoeAAHLF05d3NG0Cr
KKJ2ZDx6FO+bwIuLo9FE2fCW4QVsKfhXVl35LQbF1n0vjLEOt7j8lFytRYos6IXcmXicsU9uerps
aKzxlgGzPY9rWhUR0U7mwzsluUjBMhqIJZFUm7WxsxKycK3g2u2QhwgVN5vuzAYtG58/JblTEivy
bqtQzxFZwP5pLTVgd7dd1WN8WNCgaa+aAkjuXuKdMzOyZaEeyJA162pCOiS+akZNHbbo7efKczeX
i1ZxXwG3cFEDejeIFTBkrjqiczFocfEtzfLWjlaKqSDds7Er0Ca1jw1b8uTieTk+e1FH98YiMb6h
fG6+kJ8kmHKbQ9hvEq/IolWbj9lb1HVO7FeF4/5A3AB4AKboISUDjD6j+1pvKFV0lcF/urJUkpFg
7dIAFfsyRPHgGyC5/lvQNYG8Uoog/442aTT6ymSb8XpMHFQnwE1Ux1Hv9EfswDvtJ7gir/FLeJPJ
3TAkoEGccIwxbrPNbGOnws6fWtCP6h4jydIV/oS0lFi3AAqvvUoG7sEMXaP3nVBpUKHNmhQ7rRio
1t6FtFJ/tHmgkk3UWiPX9qSX3xJAEKYvtDjNrl34nSrL5wVPltO3xbbVytH2LRuMwOiKSFnHZZW2
MzZduQ7yHLZ8LIDpPNr1GKli05t1hWqwHSC+GV2VaRi5WwC82vOkJKr5nkZouaEBjzP91oPl/9uM
g6nMfbt0vb5c22KMrUtK2GfXIjwWSA9zsIeh2lmzAIacGueVOr5zRXS7KBP9Nja7cDtn1X6DR8Ya
L7d6rcYivZACnI3szCxqAOg8VDB4lmDY0qYpDlDB/GULFRis3rdKuIZfqz103lA+NQMSIHBSkT33
dl2EDeml3vRZ6YDAQ6VbMDN5ZqrZ4hoZMQi38rwIf3ejtMMHw+3cZ0rrE4FY3twJAIUJwkNBs0mi
Pn/idRovvNRnIRddE2oHEGPJvIAzLAKSbKq1gsQlfSO813axm5vhuirGwvAHxblViqlyV1brVd4/
vhBUE+mKE3DPjEGC7sW7m7l1J6tGtd9GZEC29QTWsNLdaocjpPzmWTXuiF8/SebiUqSUC8qazgAs
lJkatojvwR5MeKdK7y2sYmc6OjT5fGV+oy9oUy4DCopAcK5neIg1Z5ZLcoiqKKDdWsahUhQDZWqH
R3rP+Yde9Zb2z5NIUXqOJ4leZpLI/Cr+9QjpoxmMsS6CN/CqABrbqTuAr1dXhE/jqh6aSxTMZT0c
0NOfKjiKAHinYRh2tmpxlsVe6b15dCAenMEb7mC+jutBFd1+VGMHaF9FzSBvKnNv1NUrHnKXyCNn
Nag/P8IhDUXxBOD+kiLVDFqFQnrmveVQJBvoMGhuxkR4T1E3jAcxuuYmspP0XQC5+tCjSdxlVqHm
vpVjRfz1plreH//7KWgv0X6kZuwu56Powbt2g/dWeW5v771hAEoz9JMb+p4YdO4SrZ4OZV4mD1o/
hg9fj36+pVkN9ED/3+hzHPDX8luyNGngasFbLYoY3q87hisjci8u+zK4+vOVUHtnNZCZN7D4ytHQ
pUAPiQnP9PS76TXa1p46aAAyEkc79qYLlMPPxrPnNByYF82epc5pObj26Hmj+yaFZTxiZu6uvXEU
K1xWzJ+AKOILx+izIwuMjMiYQ2sjnnA6j0NtS1XmofeW0ba612UTvhSRK/eTmWTphWvos29DqY9S
AxR1m+jxdKy0ISIEsc5Y0eDIHYSn7Ag7Hn0lPN5A/BeZZTz98zZBZgaJMPz2YHQtpxM/NQHQtgze
lEDraZzZfOBWTXnKL3zbJ6eBgeZFQ5p3xhGeflsFDnc0qyl4a9WqxKA68F4no1I2dtwHVzoe26u6
DBpgZ80l7ZdPVnDOMixwk7SoqN6cjqx3YorNuvHeNENEkE/VKUl93KanjSqHfLoQNSzfTM4Dyt0k
8BY1WTKORSptx3qnZFqovGE+BnCLguyIErpuR+9BpWREEV3uh4YXPH+9jp9sHS55UHNUxtilZ3Xn
yLSpMFtMb9CE72lXDlekiriPy1ih39jXF5bzs/EwjQO5QwrHmIv+L83AJtPUUXlT7EY5KHLQ1sAJ
xmyjAK68NpkF9cKIny2jPlffHPJU8HqLZaTtlHhBoClvYQ0cYe3aabBSdDspVkWUXBJ8++T2ZKw/
miSgSXEBPd0zmSWiFuJX8FaYmKLQvDXrZ02D5nThdvlstxB3kO8Dhma7LE68NzQ1hBYneHPysN9P
uhg3aZbGh7pXg2v0kbJ9M8Ic/3qvfDYogshz8gfqSFtanmE+VHpp24fvCpnCyswaRKODwr6KIq2+
6qvevKn0ONn966A4LM06djRQYfouAQPImahxAKbjvY+j1ljlFs68PXqg3daVYX1d6I2H6YUeXKLw
na/k7OxEBERdi/74UvmVinUjw8jhTKTQFfyahSAkoWT0++vvO9+eXKBo8jKdgMDPgIh2D+2zLfvo
XQpAq7BLRj8Rjv3NnCXC/n0oEESo288YUn7w6ebMQ/jLah/FDCXy61HRk8coH2riyTL752sFaL7J
xQI/mxBmGRiH+L63QI/5Ks8obnKlVfYotnMUhujajcCrfv1l5zuT4WYWAncod9nS3sGEAAvyso/f
cbS21rEju2dPwYov95L4KBRDh/NeDhfO4DLNYhLpoGi0LWlgcHEZp9MJbKopzKKM36FwiZ1B0WVt
mKC14zE1bqkwd5tSkfp/EYWyjQcs6Z/vNQA9WEhzj7JtKMKdDh/E9ejUkDzeqc4Ne57JZIUyU/bN
mYZ4//X0nl/aBOlUsgERcRbYradDWSWI8Mmu8/dWZka9UfO4TO+RPVX0JypU3UNY6Tb6a/8+KLUw
DhrJJKHN4qXIqzQtBnKQd0004U4NS++BupBxPcoiurJRxr9wu33ykbN8ybyHiKJwHTj9yMKzp8Yk
vXk3GsfyLVWPhV+JtlsL9DZ+J5SJL7z45yd/fgVpSFHom30d3dMB0WNLirCX2bs66hM2kqHzNMRw
u1rooJdUWj4Zi5wO108QBfNrvxiLMKKMhKjSdyWgU/A4ggJvoGEGubIv4W4+fr10Z6PNeZyG89Kf
4vfZVLqNHlbAqLt30M/qzy7DiUcjQOXxVYzh/2MsMjMQEnOpg2LY6Syq9E1tdYr795lDCErAzoIN
b6KxFq0SX2pBnN0zJOHUZufciNoKeeLpYIMZjw24f/nuyba9NoLYXmEEaN3JIdkPXoLcW5FeOHvz
7/+77orIKO0ryBkUAED6LiUyy8oNiixMoJWlKuFL5xS1utGpFT7865pRzqeJxGWNzg2Az9NP89IB
nw1EVd9ho3ewX3Q7PERAuRFBwG/3wtme5+n0o+YUGx05SOq8Rktxfq21lEjDu+1XZsG2zaLCeoJA
lKwmmTnbUYmLlQFDdROmevHr6888qzagCIQGCrUGnltO+TJCM6Rt5H0zNL8pmdqvcJyrI5nV+K1O
zOCQoZz7q1J75REvRHnAT8X9T89HcWGul4JqVKgsoI+UOtBOQmpmia6JC0UG5WR1H6jkNNpmspMA
vm3chzV1sbFvD1msas+KZ0zmk2LmEaC40dCucmE1KTXjXH/tUrD2+0zVSvXCW3qGYCDaIq+DtMWd
y7Oy/HGoqrkQCCz9o3ZT4xtsZ+NVAWkFvdho8lWm2dlKUj3CqES3jnVSDA528op2P2lhOQcT5vBf
M6XyB9BhvI8uLN8co/y9c+Yfx5FAR3UOK9D1Pt2mWuNm3aBN+geiJd5NTOfpWbMUuGF66xp3IpkU
4Xtd7UGUpVyf+3QnQGYPTSWuOjMS0RqUcGRdWM/l0zH/KBJhIgGyGqhbi/fRGYgTh9TWPqYxkx9W
rZW/rYyqqsmqfUMJ0b40C3NocToLfxDZs4g7Oq/akgIhXSvOIw1+U1I2ED5CUXQWNCfEMOqoDWHN
VIV67USj6ptZ0rvrkqf6W1CYg18aWv6rGIln0Irs8mT99fqczwSl3zlZp6JjAbJYzISblbM/gBb8
SnvrFWXGgHZ/MWD46hTVVZ40H18Pt7yPqfTSWzeIEWh7A7NcXFqB17c1OhLhR8gj4E9qSkNEqZVj
U7XdXhjFcDCFG12Y/eXl9WdQgPhU+B1gs8tgE8pLVA0KgyLdna46KEI7Wl7eCjqQdt97lbZD4kTb
t2E8Xog4P5ld7mjq2hS6gUot8TJiimrL6pXwA2kPAfXHLddREhtHEw7xWrrR1T/OLqLsJip1MOvI
vIg2T88akZIax0mSfHBw2tw3hrJ4l0Y/wqsfcuFT1zKkD039Up5pLXf3LGxP+MPKzlqXy4Kwpk0a
Eilx+tGgaLOpi9nfx2sCa6XavHv/umMZjNamCnqF5SSEOP3IqnH0wS369ANoRTz6ddaVMLXQAtgU
KGNA6xmb6sLr98n3UcefrcrBBRFLLO4ww8kTGuVD/mGFYXHVBK57zKcCN4YYCOvXS/j5UABweWhc
mlrzn/9VzZ1M16xmquBHlOkxMpyaspWRrhe+k1IguPBdZ9sTIAi2iwyDIQzmYIv9QhUy0RSlKT5A
L0arGNmRq55m1G4cB+U+L6Flf/1xn44Hah/kCzUQ1KVOPw5/JDhfWlx+xIkVtj7c1brbq7q0jmFT
lIpfVaZxATp5dvbnT+Q0zNcN+NDl0qURPXkldfIPO0kk9gR1tWnKxPabHvarj5xkd12bVrqd/aEv
BU2frCXPi4HFxBy24Kh9+rkjVFCkNdTiI+plWfhgWMqrWWYkptOd2xca/p/MLYORlnCPE8svjaeL
wkDo02jLj/8j7bx240ayMPxEBJjDLdlZLcmyku0bQk5kMef09PtRc+NmGyKMncUYBnax1SSrTp3w
hwm66TbXzXYLpHDYdz7KLf2orp35v67HzTlbW9D8XL7YVFXbsEiHHMZuZB5oSMQb9JTTT1xc2aHm
ml8ZB1y/THTqFPq64KNnds/iZZZDCrshVeJfk9XLn8ugLTc0mMdPNPLXsOPXKeesVEfrkTp9zjyX
Ugl4bcVw6tTkV2CXhe2isZLszMQ2X51ajR7scco3ZSSXIKc67d7spXBXd1O5MkK8fsH8CAYE3B6I
p9PZutw9dCVHORpzDicqHXsjziMv1zPtpzUUWL87+b+idVgJrWLgsDQNaDUt+9kIZ3RFI03Zr3rU
3+oWybFA4+IqJmuDPsk/auzP/kRwat4FFCCxyEsxULQo4Cn7UvtLi3X/TsiTtIsjRxx1rfv1cdC5
3jjkNYzH6PFSLVHDXL5HgYzO2EhV9wuOUnGeVARAofGIXYqf8f7jpeZ4+UeWB6wLc0XQsUAYFBj6
zhyM/gje41TDLZdS9XeQ5fq+UGp1Wyt27ymp5B+LALGn1DaCTdiL6Bnds25l+SUc6b/1Z3AZEU8j
1Z631B/r90A2+yZslN9QH3R929il+tLoTYseS4/X2VjIZznwv8q+ah9AcAPCMadpp1v1dC83CMh9
/DYWoXf+NXRLmAFR7ZMfLAtURrdAppVG/a1KnbWpAx8Khpn52ufY1+x97UMNC9PaRzY0rtZMY+Yb
efElYKxxhJmMEy6WnVM0W6xMDTLtdzgwcArafHpRI0taaQgty8L/HnF+QPIRtJiXUL60oYmZZYr2
uwHzc1QSSXOz2klrV60w/ZBHAx3ASLKP4zigF1ZLd9oQt0cxk6DzvngEP10FK+nRcjDOb3pv9XPf
zXx5OtSXm8Ae2sGRUl37bar5G1ww/xCCcN9xR35trciucM81w2nj+J34DDUWmohoAWJNJDUff//F
wfvvh3BDwI+gE0n9fPlDijIDfK8m+m9gjmJbO5F5FGHb7aAsStuPl1pG7HktQF88LQ0KWBLL1m7b
OwIDOj1EfRaZWmSIbA0icBN8w3CiPk414kdGnftowjjlZkA1Jt+B+vn+8a9YFDfzj7DpM6GyowMZ
4d/LB1YCqH8GiJ3A1aPaObW281BUvd25pdKWj1Gly8xd03ZNnPYvu3CWlQBhS6HDSVsOzEY/QlNf
7zCyGjRxV1iSn9wiOdB5aimNv+tksLeGhF7DoGUZfIYED2pjkHqvtdK69FDpKk59zbBt5fz/JRzx
e7i1aUQDrcIH8PJ9OLERmtCHUTQDkyrfBkMbHo1Rst02hnofZv5wGgYU36wyMXedisRfbNX6zThl
6lZjXP3y8ee53o/IhcPL4lZH7ZEXdvlzGtXpzEbOIxQ68a07RI7u3/NRZs2ufI3NchV/ZpkgIDnz
WrTotMVaRZb3klRbML5hFKce6PLB2XRFGqy5jlztORaCEMSeg/LFcZ//+z9CvtWXw1h16I+5sp9O
8RZtTV1FKktMxUNGdDZd0H9NcGrVvshXwt87YPgiyrI4Oefc5WSmQqC9XNwvzRBVVY2N50O1GncT
HU/1JoQq/UmkmjG4iW0h2RjEACM3o1TKzknxffEFxtSUe2UUmJlbZvnYuBDFUyrWQSGvilzU6oX+
KU8lkXtRGTX6rIuAWGkF1Vi8oUSaSw/o04YZqmxSJ7t5K0BGaqY8ksMrQ4aqgevDYxWDp2uB/b0T
ffYlTEM9BklpVVqLHGplawjnoO8Gt6nSEvHl4832l+9ioJ/EhAsMLtThRfCj+4282KApgWtyHxyz
2k9vNb1MPWQZs28UrcOX2rarNRbD1Z1LpgOTZAZB0Aqg5Ln8Ip2RJ75ep2gdhNCdanQN8hHGcldr
yk1SdFZygtfV36ARVKBMxcBm7dJfZK1oW+BlztBpniLCo12ihEwoaVCRei1EKlZ1RheQbkPPHd6B
7OVO1n439WDN/O7qoVkTdRGU0Mny5hb15UODakdDs5NYUzfyn3lXBfdZZzsMmXvnpGLEvTdgIuzM
YTJXTsBfnpYKAb1prv6ZOrJoDFDKxQYaxIzSxkocLKQ340OgqlPwuRFarZ9zMvZ0pS642lnM82cn
HjJ0SGEg0C+fVglQ32ppakaghXXdbazYbDz0oZXUTfug8KRCcm4rwDZrGrXvvcCL4071BV5zZiGC
eoGefLnyaHW5k2oadJhG7prsNFD61pVX4AeWvDZlwtQ911sFEZIh1kXjIWymtOfBFFl7a2U9qcCO
6n9Sd1Vsx/ctqiOhq1QqkPlUwpdkYzuNvkcvx4JzWNTTjO0WaRC50I4D6yfKxGa70Unl5aOlUViH
nsF80b9xGk6z6kqZhYBKjC7KtNXTVBZ3ZkxDaJMYdVVsEgCZazITywsF6BajVXYdfwBYXuKG0dqX
ZGo09bV32o2hPjsJQtDj48eB5J149MdbJ5tjh3E/zuLEVIFLwy41ioOy14rmJqOnp90Gfu1zrLoI
eyuUeoX/qYh1iWaKYaWp58Ne+1EgkNCfgyYM7xxpQkWW2UP5kjkoJ7pO24W7Fv6RfJIHJ5H2jKrr
3M1DhiY3QPS7b5GKE+ZWgMjd+QzGs5Ujs8xP35+HooCNxE1MZFxcjXGU5JMKIIX8LInrp8Yplfso
McvaHYSwIzf2o0mQGOjdfZXVbfagNT0UboYMUfgCiDZbIY0sijYCFrgA4EZwDJldA5S53NV6IDlh
mQ/xOeYtVzFXzRRPnhwrtbYxrYbmjlsEVv6iCjPrmS0jyeFG0pRqKw2O92bwxYcGuEbdxnBtVoHm
Zr38IbVROdNgmNE58vWhbD1yiLr/khuQpzxmNjGK4aAGG/0gajDcFBoIqG+mTGnOow685qa3q8YI
N9ihhL7i4bJjw16VWkepFC/XgL3+0kUwII8b+PnZKkDiwYsP8swz/W6sfn68bRdRinQc8jC9i7k9
hNy/vHirIYrPpN++enZqu61f5VwRR7UA1A5vtiui1oOh7Ru7qZqa7Pnjpd+rrosXydqzq6RCUsTQ
6WrC3DnIuLdkkuhA6wOwsXGwfXR5BTpUrmWnffoUFUyZ+C3o8xquVsdJJ7zE76u6dstYbQZPViIf
y4XGDL6gr4R8TN0F0ICFFkbapjOa+CZt5cH+rCKa7clpY0oy1IwklW4aPyu/qnabf5aoqZVNnDpN
dZZ8ISc5WcmY4ixexdrjIBoKRVqDQ+kpTqbdN4ON80rSRmNwRgC0Otkhustb1NiDxtM6RYu3Fmao
5pe0bsdslyb2cIuyfJbvm7iDTRQoSjE8qyidvjQdmvabBu3sH5I1IbGQ1xCVvQgeyg9bpMgHpmnV
/Uz9EakWrNhq04Vfr6X73LH0YW9aUnHDZAjB/CZV9X0dI1t0QNAYurHlR1mKmHHUCftcmFaNilDN
aIkGmTE6N1KQS+W+Ly3lGBdOLnhAvRu3K1+Yk3D5gWdXAvIqGCNzC2lxBaY9uYfaTuEZ3cmi31D/
t7M8iG7ugRxMhyYelNePV7w+nER5FtTfxdmv93OWMnYwiEDnMhd6+9PpevUbpkd2t8c3nls3jiYl
9JrSz1TLdVBE8tAvRUodOZzIgPtjZpHqhhh7TG5P2hac4lgo434K0M3Y6FGumqjiOuJllIpe3BmU
ktahLfVKW4l275P6y3dHIUz3fYZgwARdQoNSmhL4cEjhWa2KJjpC4s3gYckKjjKuUxfRkazJFyeH
MZ0TuXaUh2rqVZU17PrQahCO6mL/TA3cqNvcbvKodiHjya+GKJ17I+pmtx1dTZB04r4P4rtp1Man
skDxcVs5erJzNKL8CT+F+DGehJLtOTIyGlKGyQh6M9TxgD+7FCGZ7inCV0M3rPXEcH0A03bjxqoT
4fXw8bddpI+EKg1OO41zJiHv9JfLuNsqA1y8xnFurD7tfxX0MvbmJFCeVnT/kyzxtdyOThZ5SJg5
a59jrgMuPwc+eAjKchmSXAFfvFzcscZgwhbFvulTn66E20S9UYPOjrLvVkit+gywM7EQBHaUt8Bq
DPFcNypSPwYkbPzbEEHtPBPBhjfUF5umcjPFGu+1PrA65QS7d4yeafjapUwplnQtVbdRSC8c0gmp
VMNPgzu/pNjaoANvY6U+VR20L72MnZdACZ1726e6Y1cT5CrX9JEXldTOye/wfMhpQg9V+X1QhhzN
7Y8/yXtSs3gt9HM4buCr50p68VomI+I0FrJxM7RFmqMuhjC5c6cYJSI06VTWO80qu72RRlm8D+ET
ftElYmXuUiCUiCAMcR05v8oqNMVJDkMBa7GRIumrU5WN6kapIH5aCJapG6Uo5SGCqgLQ8vNQQUiS
tjn6/2QgmYqFtqukCZetYUd6udcrJ0g3fj845jcjzYTyqJSDnd/asQjqjVVHNV/QsEcmLkMk9GOl
SVn5SN2SaZ9ieojduaH/3rkGmiyFB5NvNLY4YuQA19JCVTZqa0/ZviKp7R/RrOe16lZnPVQp0m13
jhVHn7PMKv3WHeYhJ0JlRem/5lTMARfWWIIpRkldj76YvkbnoebkSM9NqU83WpMNEW4qZeAcfL3l
x44ZZAqSCKmofgsR2+iKF0IKXj7+jtdydPj9MGIE9MDpYgS2KINFImMn1rZz8VmL1DPjyn4jXQ1g
b9ZqlvxQ7CijVFT8aYspyyi2Y6ja/bazOACb1lLCoHIrf6zVW7ocsXJf0YQLHyC2as8BJlizEHSK
aPW3XBid9RiEMVct5M5S41afQuQJ6MiHP8qwQ8xpVk1ztk5Z647nNBG3vx1Mw6NTpopAVjpKd0VI
6rnSj/1LdOE3zWpSDFnnEcvlAcdWxE7s1BlvTMm36xMYnvaTJulae8uZU+UbHSaTf++gQlLfRg3A
uH7lB1xnYmBeAYLJ9KPmPvXiKNHYHZiod8pNa8p1cBs3cnBb6W3TeUriy+F2nHsBN4DIpmr38ddf
1EcEVhKwWQCSdAyo9HJkFyYwK802j86oxffxdmqk7GFQEzyjZaOwViLplXI1q834DrJO1KtmmP3l
i24MudKa1rdvlCDtwD35NvOrA1op2JAQv7P8S1viQubB/C1ij9pZMgiEkqTsUrlR7XqTAJTob8ox
GvawXG3dlacg6h6yIktUWshqnyZ4bGRQUj9+TdcfiF0x+zsx7wPj9q58+0cLT1ZiOwpFJ90kg7CV
PYLi0NSsCRfWz4hfVFwGRveitMTLlYX/8n3QuuBVQXviz+UIl/lNjkJVJAB4R+3wNGlYNTzLbQDD
zSUHNjrN/fhJr88CzSm6U2RR0F0J65efKBi6tgT/Ep2byMn1HSlbr286Umj/E9m0Le5t2VcKt27q
8HuLfWf9b7CveUMyINeh/MyanABlLtenwrIioD7OTdlm0WnwJ5NczYrlh5au0q2a+FO38sRLbB5L
Muech6r0w2Z83uKRwVwgYyMHFtWuAjldDFHSPYgOuY8bSc6r8ksSNKL24qESmHOgDN14RmaE9icl
GNOvZqAEPm4xQD2Tx7QbMVhQ5TE112RD/5LegsoART3jlBBMW3ZyZam3CsesgnPp+OSO7ih18fSD
CUp7J43Qpt0qFRN+NZlGkz4Ji/uZjTq7oDS+cj8LG2TBjpGv1JzNhom6a6ppKN1BzTeFV425XR+k
QTNm7plUiU3LN8h2wN+6YKW7cH2WaD8SVRjHEXWQGL/8wllbFlMtxeE5HxTlFCGBgJeWLELpIMJE
aWrGQ9yKW9BfWbGma/4uDnSZtNCmQbePSgHEMcHvcnEQ25WtSMK66cGafDHsDNkLtzRhvAB16QOi
x9RAPtXrxvfNTRXRUPQ0GVsUFy1Pv/a6aMzGxxFfGUZIdD7St0lnnPQcMc+YXjAya8ctGGkn/1qW
o3aA7N8Fvtv04VzKNwHqtlvHpmXjDVOaxZvcssp6W/eONJxLJW2zH1UpFaK6B1VZ19U2lDrw7O5Y
xLnk0CM2M+vM3LQwngAzNEfEmgt9VyOHpboEbR5iwq+3BqY5Zm8c05ZKxnAmk/b+IH3rNRnhqV1h
I3KXrhyiqw4N52amE3F0AWPAlb98rxaSRbUqSvoc5iT3Xmyr+N9VqpS+BgFa+HN3GVnWHbCNYDyJ
3MreolzRpfb4cfT6y94yQJBzxzDoA+O9+Bkxfi9zPyA420TLdCM5NZWBHU6ygpK+3u+n2rQ3MSKo
a2zRvywMvI79jIA3cNVluYtQPaVIgOMcyJ82JoXHPa3qwpyfIFWSS98vOsOuX6uLluOdOXaRfBuQ
82VI81cu0laYksV2/nRjY/RpWR4WPGa1G4FtzVNEu/slDwWEvA7fJufEOH+6rZoMVR8khnTJNVsd
TxOgDvZNFI32tiPLs+aWnuLvJmg+wptkJ+1lF5x88erHMQPIGh2P+pbEVbEPPq2I8SZ0xsi86Uaj
a96SEdevO8lCT+TzVOrxWzeUdEyksg9Mz/AxtEHYwsZPytzUeuxn3QZx2DXXifdL6vKUz8YYJLTc
Ychzqott0KipZGmZ7NwYSh4pRw07g2qjNXE2fmaWlb1wYkkR0ihwnqgL8q94DXX2sCmTaKotGrdG
CL8XVMDPoUgwjPh4j/7l1xF+ZsgZghYA55fQJUSDJCP07eQ8JO3k58APij486oqgxnCm2Lb2gZLX
t33Ymv6zWkB4rlz8+kSJ+QMCjk9I7ska2ke+0N+6saiEvnKYrzczvV9SHbQysR7lHF0e5saiszto
aXHuEEE6yXbkl5uqor8SHPWGjbIPzDSt93rfRlm1kiPOufblp5vLSeD7jDAgly6nsv3YTHGHjRRW
cLX9GxPI3u0tBjfMI1qsF8xC6Csp1nW3e1aTY24CGGj2LVvKiqlWVMAzU9OzMZgROXgCBeXg+L29
r0T2oOQIpSKcAzhQi8YnE7RA6Ja9kz/I6HYXKwHsyjxkfuX08UiSHVBKVx1m9HLtQk3q5hxNnTQK
T+0KudvQarMHvFqMQdE/GUgL37dYU0geNlFG8tBOZYeppUhHaZLcXgO1jHMaikr2Y5n3nW66KGo0
0nOdSLr/QBSSwmM9JVNxmC1Ywk8T01hzLWV+l/S8+JIE4VnelZ4JmE4y2MtdlHBpplop6nOQ2XH0
LdK0MPtsokyIJm3kqCeA/AJM/0i8xNEAyCTD90T0L9BFwHqaEq55XF1KGXsS7fDMA8PSpx4x1frq
K1aaPcpJn32WxUigT5LJ/+bHHbIWZa4XySYvUvtZWFQ2IDtGwn2k6b61V7IkAVmaF6XQEwSgdb0/
GXks0FMK/UHTPDkiPWg2Dc6r6cFv/dTeTT1Smt9M7Ey7jS7FsrGNcwVKN/L0lLaTWsMQMIysTe8C
I9GcTZMjfuD3wHZPDYyf+rOUDOacl5nM0MMqt2F6KKo4NEYlKtximdsfW/YlY/Febxq3kAPhbJWJ
kcrRxE8AcNA8c8c5XSWtw1bA0gS2qtP0ZsZQGBvXh6oZME2vKtX0EjO2U3QXezuRXk2smRBFQrgT
q5KPo9hVjEAbYS7hyJqBzmLZcPl1Z0UIA/ng4CyZmdJ+D43O9mRITvi+9q20cdqQrAPkk7YWPefg
s9hWc2hnaAC4nPpgsTA8AWYhthmcxynsLS+H9XSozV4tf2OFJuqTKJXCOlRY4+Qoonbdd6PPzK9T
UsZV48pD7IxfA4MKyqGl24FpcHuRZ+0xNjEUOwW6kojJhV2HVBVXyJoC8BJvQ0QFFstYjQkpWMer
JF4d4klL1Qx5KYnmx16JRmujjYZ+Z2mVf2Zagy+SjZckLaykT/YpDZTQ0yNFA1weg9BDPVheaT5c
xz9+E9kbUAQCDmCwRbgPqOuaCtm5M3u+GbFchKLlFUpeWec6CITkYY3IPY19n7YDg1R9zyzf+Yq5
XpKSq+d9+/Lx1rqqeQGjgY6YKXNzBbrEZAeNRRYDdeKsm0VOGyBKsQoMa8s+yiaZ88eLLQUQ+SIw
Re3ZtGbGxwCVudzICclCErc5ll+xXYR4dJS4heK3J8dbGnC65tG0RM6LsXlShZ03tj2vYGMnozno
bhpIZfdJEYaZ3ZBoB/gRYM3lYJei06roXQioU/qPXBmmzAyZmUNCKoTvRsp9+YvR+mdK1/bG2Rr0
7NTGufUIgWusXNXM20eI70Pspq0kgbAIrZUJ6LvEysXxY2wHF4H5BImVwy21WBygEj6FjnZmw9gQ
M6VaKQCwgtlCsc4OMAhsLC00mOgVo0jVrSHqyPBdEFCYSaK93Nku7g5G63LLyrIb4sKHKJw95rdF
0sfVAzqr9bif1SsUlwlhpnoVpiQPfdkNtJhx7NFCz5acFhyVUsdifJRlSbd/xEoF2yTOBB6rquhi
8LzaGHoqU/QnUYzW4I7ooVlbX7faaIPJZ+PcZPKQqxjrdrUz1a4eMGcEvq2WRrQhwkjKZpTlLPiq
tnl17qOwDHqksYNIa70Ao7UHkEPJGrXkqkNGZCAqIP0COGgG5y4uTa0fOzmRp+wUFUHy2PDCPhVq
M+F7OVny3hiz9rMtBEBVY3Y2pei6GQ3Ennvfyg9ygV8s4brZj3qlnHrZGM5Rq/TEDhsT0Y/PzTL+
05Pin7nqIEkji12E4RBvlqjT0upUTrJxsFGb+pnT3T6MpSRtC1XO75NYWgkMf1kTMRV0Z2nSzusv
1qRnkPd+LfWnpOzkgxiKzvNlNfPQW+8Ps/64KzSrW9nxy2hEaNBUIhECToxuqSwvN3wRFbNsatke
Mn1KnwwLqWE3ZFrQuLVMC38lHM3f98/j9b4aoUillkS+3V48otU4EiM8uT0U+KHT+MqEjFNlbRWb
URlC9qfTaWt2HVevlSecWyIAGth0SB9cPmGgdn1Z5ll3aBPHeHXyppo2hR3E2Z0+RA1es1KVPKUN
KdbKHvrbq+UipD6bBxAUQ5cLD06HiIyhtIe8qauN1Rs5lP24FrULhMJaU/C7erV0X5mlvqsDsBeW
vMbKrEE5UeweUx2lyCE2o62TNurOr63vVUF+//EBee81XHxK1oPTwIIIHkE3WETKNnX61skm81Dh
WZNgdlqOQdt6eibS6FMZKXrvWe1kTvemGItTFUuFeU5wDCw+lWlFoV3C/f2GVaEqNlUqSZh2Nxpo
kcghtG/Q2jG+2koiv5UEtGGLwlwebcw+j55QIlTiLfed4xyEnakP/Qh/1Y0zdcjPWeWY/cERSRo+
OyMGx+Eua/yxVLdsON3/IfAIVt5C5sA927zPm6n3Srltkh8VfacxRbvc6PJNGhlluEkYSKOInAm/
8co2bX+ofqmKG2xInGSH76IVvMbUuS0i+HGxKfGqCI74P3elp+mjQTgnyKrnngR4m9kTHnBVqXWm
p/ag2ErQDppC5ZOFqn7KxiBrAYZ0XfVkRU6c//r4Y/1lb9APBCU7O9aA1F18K0nRqYEQfD6OeaBM
T2oYKaiGpvKvfqim9i4ZY3XloF/tfebYNHERa6P3jFfeIqw4oiPNMxJxRGgsubNaW6l2UIzkb5Jo
RL79+PGWObP9vhhzC/QqAGG+jwD/GF+ks4RtG47AeyTgGDQT6BeitTxsbD+mDAqqYpshLUPBJaX/
SMyk7lNAF8GonvlaFNeLbMUQve2nUWtwyBGMnsPeKVAK7Vaf1O7Hx485/18tThwLQOLTbdKTa4lM
HJ0p0irzQPnQu6WaR/gAgpOMVr7dX9axlTlkvmeOIFsv45bi1FEExsQ+BEEh6a+d3PXGKYU70K5F
yKvQjJ0TuoEObAkCJEDuy5WEUHGVgwp2aIXs3zN87T/Lga2AYcyKSXG7hGEZ+oXJyhBmsSzNh0vU
5KIiiNu+wWo+VF+1R8n1JbI3V9w7KyDZxZm7WmRx5prQ5LqRAvUV3pyrKV4gnSpxtOuVj7XyLMu9
b1r44RTS+7MEB+uz/Dge155k/qV/7LvlkywJ+nlgGPRsAJmqlheelcbF89z8ETw1z+rnj3f44iBf
rbTYDyX+PZaMZ9urch+fzMI1tsZteLKr//OdaZfbjo5YlGN6oL76t9km2siP/VH59PGTrH2WxRkS
tDp8AHfqK8hzT9/4briVdh8vsUymr97WHIP/CHtC9YVWlDxG+VbelfudQPLZbZ87RJJ/CskVX5xj
sJGOTekaa1FvadR0tfa8+/9YOxVSGTc9zxcF+0o/1L43pp/kunFp/p4U1ZUT486wt4F2VDTJlYzS
LeWjJN9M4GaKctMbW9t8SiK3xt3l49eyuHmuftn8Zf74ZTLKyVEysIdC63vaP9TZ17Z6/HiJvx4I
GkBky7B5GK1eLqHiQktXhSX82H1KT8o351uwCXb54eNl/rqH/lhmcRryMRJOCELoNf8dH/If4xfp
OO7/vyUWJ0Eyi0ZL0Yp5bbfBdt6mo/uv9KD3YPvHUyxOQqMBDZuSeYlTcQ5O6rE8xmsnYX7hVxHq
jzUWJ6EK9cKqdNZQ7jPH7c4I4o2lW30vKrfVvPin/P3/e22L3V8Hjgyylt2f/55upBftlO3XPv5y
bP/fPv7jmRb7GG/aEEtlnsn/VpzVff7N/NQDADx11a55CZ912nhfwtv/77kWF2MT50MVCtYcR4/2
armRCs95Mp//v1UWN2NG6V86CW+v3w6H/zaddvx4ifkDXG8ItIg0NLBm1YzLEwr+YqJRFKuvVnXK
pUdbfzR6rIf7r//fMou9LeeBz0yNZYpw6xj7KD4VhSf0lUO67GCieoVAqMLIj3TpHV10+TQ0DNuh
om3yFSR7CB5QDO2Dj7Zkh0cPrkA7ANhxuLOY9YFxqJNsE+dB81vElU7akfXO27899TzUQ1IGOB06
Y+j2LOLSSNGgRaAuvtox46tYHrL7CsrPxlBLfOetaVjJpOa3+OfHnNW3ZmNdqs2Z0b6Uhp+miJ8T
O+G3wEgdPHUjkbQejYo1nsvy5oDOBIsLVCeioSTqS2vkdvBBa+iq/7WrVbsMPYZqrXyC6TfZisfI
uS63//oi0SiEtAMwbQb/LsFACVqhONomxTetTA2Pc5fJNP+aHCbNxKAkaopqZcXllcJogStrpuYz
ytecpQ5RA00XfJ8m3mpVEjdTGIt7aAP+Lc1d+37Kp/ycoJa8wsK++n6wD+ED8lJ1FGWuxMFSLZEH
aaqCNx+s3raERrkPougfK04aHjMrDUVietwQK98P0R/3vgRqusdDO3urpNIpvHHo8kenMgJ9j75X
unLjXD8Sle3cxkf8Ed7dsmtmFzSx7VRN3woza8+VY6sPWWmsvbhlOszLgrs+64DgQwYhZxHFZH/q
a4k5+zPyRsW+kEzjtrOEcrDG2eFQmCPynfSxvAT85NPHW/Odpnlx6FgbPQ46tZAk5zbPZcwx5CQu
pTCwn8uQK4FuwWBXb9Ygo9ib5YzuXcWuhEDkdsI+5alqs0x1XKApsfQrTvifrbzw9ynN4vegogAS
BG1P/rJsN3EV+laV6MFLI0lRiwdbXFvZ3gBEGjykeKZZNyA/dGVDnVnVXqCbJAKyzs57rLC5Kn5B
UGtH36sboMaNawIYM0vXSWqzPqVqbRQbuHtNl3pjAFP3MOp1pA/ex+90eSnRB0RRmi7r/Act3kXa
WCZOPmZ9rD+PnSndMUcTI7AS1X+t7FTpwNOoGGOvZMNXB57+BCxgLLAQ76U7uFizYvOGtsmwuFB4
aTC4fZfxnXWSMqEdQR+Wt3pulSu377w3Lr8V5x09N54WWiL8mMu9ow54uMYIvT8XajeZW2BmNXS+
qtYw52kbACBJrynjUaSdnO1MXH2DvTpB6F159uvjgw4KmFJUuDiNCFRe/oxuLsF0vG2ecUzMps+9
1DiaC8HK1I4hcn8lXAPIydtcnkZrm5eF4T98/MGvLhRe5SzNQV8K1AONsMsfIEeFbghZzV+ArYke
LYRoGHZG6Y8hlt9QYFbOyNVyvGtaUGwupNcAUi6OrB2ALQ00K35JpiSBwFpnWA9JEX4+bsx7X4kQ
V293HqlyW9JU5F5Gl/Py4XrwooERttIz7vPjQ9IyNyoSLdsXMYMke4IoOyYRxKIsXWvoX8emd7az
w1yT/8CYWWxqKLcGxnxJ9aKFlXRXpY5z1sFc3OVja3g8tH6jxan6oPh6eKcr4W9VadKVnOzqXHGb
zUYNs1MDf1laNThGOnMISjJxLppoNkSOGQv18c++N7KTXgZfBU36ldt7+cqZXqCPBFSeHAih7OVw
0tD7OZtojZeqyLNPNZoyD/CF9O5hTAHx9KrVmJvUmMrozg8nOBof7+ar1dHzQ/ZuXp/XfjUSy8yi
jDu7H17M3LLPfgKn+ntdqE7iCS2qkEBARi1lNtf0+3xMVh0Lr776O5efqxBFA/4kmbjccH4XwONm
mPDSUxgpXhip9ikDNgW8pksGZCqBNdxltVo8RmVtnrJuFN+13B+Mlei2DOPz70ATeR7o0NkGVHD5
OyRDAX/alvJLCYp2dEkQimrfq01S4UAcBEi6tWmxMqW7XhPIGIB1lv1PPeRyTcCeciXpavHiRIG9
afTOuZ9KB8+3WNogr9au3FTL3Q0NDXYeA3AKDiByy3lBbDTgfuqieoGMQs+va/pbXNWmneQ4geqW
bHQ3Rjjp58cbbP6Af14b88ydG0oBIk+Fwau9fMggNjR87UvjRWMyrs3+4tGroY/a2p34t3XmyYRG
nOQZl6T5tO1tUQlHI052kjhNvpRYXope0hrQcBmQeSAQPMRicjTi5JJ9Ujejgz9uq7yAT67dWPHz
bW9DeQplP/7X0DAvRUY/gyaQblx6ETlAFXW/jpQXI9PyszZV1k3b6z46M2xR4K3Rpgnz6XvS4S35
8Ve73po25EWuWeCofLNld1ipHQuzeFV+CerA2mUJ/fxTScZhQ2M2zSetTZtv/7wiGGx0bWa2+mwl
e7lP+jiT47qTgxcrjOudD0N+5yiZs7XxlXNBnE8rmM2r08CoGsl8zK/BETF/Wdx0QYaJIMiE6QWO
bLKvRlpKGbqqnswZOQapbG6LvP3y8TNe7VEAquD3KZi4zmeT88tnVLoY558qm17i3JHu40TTd1o9
rg3O/rrKLIOHA9DMVliEMj+w4rBtm+nFUf5H2Xksx41rYfiJWMUctmQHtYIly0GyN6yxLDOTACPI
p78ffTcW26Uuz2I24zGaCAcH5/xB9btZlnbYFam6EDDxv9iebIoEbFBrVdwkN9ly8JyxXgaYMdmX
GLQ4TsotHOOdazWy+KFcMJQAZQpkqWHMDaOE82vlWVo/L+3owPPONaRrfyIx1c1X7lT6SUSsTeGw
57USXVSidhf8oA3izWhL4IIVP1tBHtOF1VJ3aoMQpdtB44pWrrtE1jLF1X0HwwnYeK263j2i4jNQ
5MpXqGc0zW3qFLtY9nJWkfI8iGmJiCsHfOxCd705dh2bJI3gB1sulXY/693TvMAqwqG5ccCkR2Zb
jYgLWaUtRgfUgddo3m5uTGm4AIJqXE6pSiKIFo4T6ti3QT4F6gPi2VY7QdXPlSz2juz84gZD2LR5
znKzaT5hzJtm+ckvehsbmsnVY9g6c63mJA2FYcYImaR4CEotNE1ROhFu1c3IO0frXcRNJkfKE1UN
I39aUNdACjSNsQozw2USqTvwUqI4clXpzrzc9x0elEdedX7xC/28wBC8MuWo3cfOPFDybDGCP7QK
PPcLSOK63mdlaxqIWaHTyN+kWMPriRsEjL02ufmvRvWFfpDYKU4R1NjR/WrhWilDyynM6qCyZtEf
/MRO+1szKSEWhJ0lhiIJSwC1+PPmvYF/nWcXQ/kB/H6JlpcaYBVf4V3jafQorX58tJH4qr5lMG70
fYCoiPNQtEMffNN1iiwqMuAHSBQ1vNy2gJ2ouklOhqk1r6WQIg0baapsH5fWhEhd4pfOMQhqTd/N
Zqe6T2LSuvo4k+qmR0FNfj6lrijHnVBWnO/GOl2Jt76W2NEUT+V0MyRWax91rAqntePfNzuItKK9
zrl1/U+Frw3+8xzPQbtE4AA9f6+0skmirB1S54hrXpUiC+3644F8DLFox+9MFZWL347hzN+d7UYD
sa0iCsA2Jzj7gRryIGW5k1+0bPZCz/ajdOHZhEEc9PODlmrack03Kunvp3Ews2+j2dnOcYp9r/+y
jKVV3cikVDCAMUBe/kvAblT7pBcD3KFG71Z4MYW3Tv+c2hJ0MWT21PX3ticwQMcW3rYOrqu86g6F
S3t1FHFHgJ5h0jmdXiMmPkOsCf0B/87QgmPUfuYn+NNJ8Wotr3I5Bvp+sC0F1RDtT/EqeeYXp4G/
13mYfUM6epT5zow+IMCJLDTZfk04ycWem0hAaZ7rSC+Ntvs252TF1Y6lszIv7BevER+EDdxoBtcW
j/F3yU+qkOejzxw7u7KzcT+bJBpw/9mjUjGa6FbSz4eqJhDc5QXU9FNnoDHhRg06BShyjCAml1dd
84zGCLM6yRcnbD1n4E416kQzrkD2t/XPGg2orL/CUpeZ2JmSt9BP5Kn9bF8j+h78eP+mOLt/UY4B
bQuWincYNdL19vqj7sVnQGSxSu2zUXa1H8J9AtRZtq26c8uMUKPDqr5wIW7zGgAPoHsJ2Lz+cOzY
FjIQK0PlrNWqb3nqyX4XJ2bQHgYts9QLDnaO9+v9L9w+PKDTYV/JYHjnQFL9/TD44wvr3KA61hYt
w01BEA2xaNNXlKJr/6ZoR6KNWeTeWLPkS98dU9NRxrf3f8HZByPcBrTZBKgA0uNMZAv4nBCEnPJJ
IIHyFKRW+lPpfvfRtKWmLjyz/jLWbzNFbBRgeeFN+nY9ra4PYIl4+dNQ5t5VIxxl7qhG9yNSpdKX
F7K3s7m11sosJT4Q55RPt5hD0541VxFun4ypCVSEdl/wOKVO/zBlVXVEPMD8RoJbmDvhlc3T+7N6
1teAkk4JgXQBHDS84+1LKrNhawbkh09zOsWfhZtTuDjgxJDaiJhqc+weyqQsgkjj8nxp2jlRKMoj
+Tx4kbnYyvg4erGmLlSrt4jp1ayaRwHTAQ545URvDlRXZZhSJK3+FZvf0coQd0ANAcCvT07yQLRS
kAz7meICpZx8gdcQ5LAun5Paq1AUhCbbNVEX6yXSf4Gs/eSKUmDtJrvOW6MLajEXTcfPtgyvYWr5
uKECo8H7evNwCrRmTixkX54VHszusfIQELqaREAORG6UXnprnL3EyUpXbBf5MNIKq6z42y2aSXYi
whH6c5UvtvWBojtYq9i3OnGAplchAzclhIejacLtNkKPEJQ8JMKZrEPreLl7fH8fne1h1E5Jk3UP
BNjKvN0smJK6mQCozJ67Lvb2RlkolP+QNnZyo9uZaDAc4sWRkdKK+kJn6nziV/u1lVVNJKR1tOa9
f0QmFl/LIMmnzzzIyDShPKTxjYgDW0H5pUb0j1UAmwOzap27LPSqcrgp8FX91EGrVeLZW7zihP9P
dnK7QHvMUmR03MEs/xHEwnh4ra74NsIQBY/NxNaa0fZxqbpno2/ifF+5Y/W1z6q43fWygY3bLU4r
QquK7Qsc6vN55fFDXY8iJvPKUXw7rxPN2zXUw2BGGja/lnmg1XdpVi/5zqvz5ZKw+1829Hql6fRa
YMnBktiMV9MWq6Zxap81xMT0zxk6yZBRpF83N/qc2Pk1tQGcjBvlkGAgZtqrXYoxdxb5TVZcKk9s
L3QefagirdQfgNdQ4tfJ+WNTVUXlp8U4pc88DAHpO2586qwPrWdFCdWsq/fPzvlM867AeWGF4fkr
Oe/tYAp9Iz/u5uDZn1v5pRGT8ZALdyjJqZCQfH+sM8ASH4YPJFwUymdM5PbLYrfuA3dotecKsj4v
Ks/RvA7hkxLBarDfkFHnj7DVPKiKxaBrkZT4PX0VkiberbC0BBGyGKnLBk5YbjW2cRA8QPTbYhZp
eV0BUpufh4D0/Uuq/OnT+z9+M1H/F0fiCKxNKErr237YgtyjIp1uHmGFWqg/+uVVH+hk4bEqLtzJ
m6EwIV+VAFFPxRcnoPW9yQD6pJKLV+vGEx0iL71m68lvPq/NFNcpeFy7f/qw1fJ87QxRzl6hpRQ5
3u4AOA5656aV+wT5z3lKswCsmqs5eymEfyF+rcfozwLf/4ei0Y0EMnTubYN9xpVXb2PXeUKp01if
eckuk0t3VZVy2S1JZ4c5u+bErZ7vk8Vu/jVt5UthbNOuXeubWJu8/dLBAYpUZNJ/innoZLSigrog
w+hTnvioW2kXlvHsHCO1QQClSfDb1XVL9R1ws6eWpGsv0IH6yB4XK8qHJLlmCjqEb+v8AnhnOx67
BiQtDXA6+1SJt6i0IouDOZh088doug/IwiWA7t3h89RUTzy1xgtX39lo9DzWVgDuN6uQ5lbxVnRT
X9CsUC/QOWjoLy0ku53XBNnR9EQm9ihuQGd9f6tuy1VgYNz1EbCKjBOwt44N5di301As+ksQxPUD
YtT1zZB78sKB+MuXUfaGnUdMBFK+7TMkpZ/Vtt/oL9oQj1+d0VH7Pujg3M7YcIemJl/f/6rtcUcm
Ukf0jco+zQSwPpsQPCx5oISIi5dZYkglg7TcjyNUBPRVl39eNNo3LBrHnbo02eLbE0CFi7lty/6l
Vm571MUyHXnz3Any0zs8Mi9Jz5x9mYlGMCChVQ169SbYDEeOnEsEM2b806FbdMrvD4mdlJHbuPU/
3mMIDrDezOTaOlgN4t9+mcoLu2By1UsHKfqY+tVyyvDbuk0rob6+v15n+4OFgtGDeyx3NDfCJvuN
henO1uIML3MflM/Q9q/9xMtQ6rT69KpN3Au35ppk/Rk0HYrr0Ka4cVZLDYQf3n6Zoy8AH9ARf4EO
5z07ue5QnFP6lGAg5Kl6j3MaONoVz5T8Y7yku4nRFP02jhzX0bbNak8CuRG/rl6Chgs1JEmMkSNd
lkiNo3aJcHc+q8STVZQJv4y1abL+9z+yntaF4z+3zkw8cYMrtP3GXx76zE9+GTtfhqS5FL/OEMyo
9NDAJfthfikvbL+O2hlyPHGs/cCy0Fc/XHBzy0nz8gzlWr9s4xpXgGUuhLlf2q6cTkLByENuKGug
0cQOHtPhmLEZQzH4fbXrxyyv+xClzTrvb3LuBTM09EzXBhhEVlxB94R37IHVKbNAC/WxHejMYCwo
xs//tj9XkAkCvtwA9MZhL26uOb0zqmp26+TXjGTlY0Np9KoMZrmHrF98cwxou++Ptz3lMBapiJCv
06CENL99JeiD0GJTttZ37CnzCMCJCjWUNI8FbbVLb/PtDbBacHJ1r+A1IgrMqbe7pMk4A+jQeD8w
7x7dV6EHOUaxCcwzrdwNCTWKQ7JI6tNm7nAbRmMGslKFKINadork3qjqMkLUP7fyXQdQzL5dArsd
QsKvX17a0mf1DRcjOjA31BFWKikYrre/lpszHctYlC+DHfTTqymbId7V81hMKdlPiweJlXZ68Tom
GnxL1dt98jHRe0lFsyBDTo411311KS/ZBBRqPavfIhkqh9tFzmhTLXBihCpjYfSPjaapnWmNwWEu
+/KEQdgQQU/0KKGll3zEt0+s36MiigWxm1dGwE55OxeIvOQx+rz9o+n59cHPp/SqrAN5DUW5jlpn
Gm9IIMaDTdSOEDK07ps4voR238SY9TeAgiLxBI/ICdnaNSNt2TaxHchHMRUijxAcNPwISSv/6LWd
/wH9qvSSG8JfJpui4Sq6CN6LR91mwwIOnoRqDPlYDLP1UE9KHNE1U89pEvQ73yfkLLFtHt8/kX8d
FKglLT2QElRp3s61loE86qupfazyoj6lNEGOuiGzO0xy48hfGwlak0/79wfdhIHfk4sJrMOmooAG
5urtoNLxBcWdvntsirqNHFrrkb+Myw7HCe3CZb89WP8fC1k7bkNKURzht2OVudbSPjHbx7RBn+M0
UJ/Qw7ps7PhmWbouOdTI79M0Mv3ceISfas+7NEZUHnFWzexDozUSeeGy3ESm/78P1xuaGEhNbKuy
h3thb0563TxmkOjvtMAY9wOS9hcy4M0L6vco+NgQAbmUuZU3K9sbGRFBivpRNXN6NzTdy1Jp6hOC
mil+l067twbZHxERlVcAJr//2wqDYltrxSiqM+P8e3OEcy3x8jGxs0cIsPlHrk4tCpplvMaEuLmw
g/8ymyt2cL2dec6A+Xm7wLSbVKk5FQLm42DRSlL9vVkGxX/vf9BfZnPFgFCPAN/q4GHzdpSyKmJU
hDTxWBjw8spUb6N81cWzgtTbj4Mtr8bZpiktfY9bQ3iXPHm38Wg1ncM4h1sCjO/61tiML9H794ap
f4T0lt7r8SplpluotO9myxTfayeJL12g6yn8I5tkA61gUB7CuO0Ca9hiIsFwiCKV5vA44g50k06J
SvbTonU/AfnUyQ4ksfGhjvvhBf/i6VTR1XoZEDp6MbBN/lHyGdmF7GEzB/BniVMGwRFcL5f6tq6C
IFEKvXAJrjycRt2DNwMxOQQmsiNlFzcicpGUvsSt2YSq32NSMaafg5odJNdNUEb6s0JZPNauAHrl
/d2sSzQMbbSaPwCk+7dDw1hUVXhxcWQ5t4z5do096cgSA+UAmXO9e5lUFe8HLAesMPVm/UK99vy7
XIq+uNoFSH0R9jdlzCopNZ4iE4zJ2EFce1QOqv0omVOvFf54SZzvfOWgXYNjRtvgd6Fjc0ZXqVI6
wTm2gmVgrylm94BbJKhaanA706y6C4/Xv3wd0YAdiqoSU7r1fgEeodtFkLgnJyiDryPkGxFmfYwK
5VBfoij95dsYa0XfO+v7dYvcNUxEFJZhcU4rHC3zpfGgt0Z3Dcebnj7JyoVwtwlEbBLqKMzkSgUB
2bnVbij6ZEA7UHdgy2v44i2uDWVSb4jmhRHGujZfZVW/7BLKocc4sC4Bh7f36e/xqQYwsWuJ9ozO
ULnoImp96Z8mtNi/pb4sb5Ja6d/oJVff/FHrr5wmMIvIcmr/tqIUfozBxF5Xi33JSX4NuX/Ep///
EjQKyCTgxJyJ0TsWnSVl296pRgl95wzL/IJ8jUffqBruc6MvyNUB3l6RVhWv798Gf9tfHBt6K1BI
UP3anJ6FanyXOaW7PgKD657WyD5Lq+yT18hLTP6/ba9ghY5yg7Ps/iYAVQFl7HliKFHb4jANGW6u
Ps17bRqmozsHl6C7m4Tw96yumN21ZwdfZcugQuKwdYrZYDsbM73VSebdjd+gL2N0ertrwVYVEbPa
/nNsp7VJzguAjSU7E1se6haFoVjZJy9L0+fRaMFLLYM6KKuD6IQM5+79FTz/TArZJqeV/IsUf+u6
Eiy8x7Vksk5jCXljpSfvAnBFj3Fcx04o46R80AazGy8kZecbh2F95OJoviIssB02qWN9jbc2gXDM
jqSWDjR/itlJbbof//0LQWLxAF7FGXjEvL1N8iGLu7Gv7NMsW/1XF/vtU5zz8oQs5i4q5P5Z7uoK
L6F/nVk6ETxieVHQabbYQm/HRc9UxnhtBCeIM+mdNBHpimotcG77ajZuNQV0oPXd7EKef3ZM1lHJ
AVfNErpF26+ln15hVjn6JyQHvYfE65UdmmLK/7Nt5NpCIPj+hRHPlvL/XA17pZBxOrfNEJVQ4/KV
6Zxyb+YdGtdVepXNOi2RUuiX0hBev2fRjsL5H8u5SQCrxjBxWOoQqXWt6RGQoTueROsiu2RUcgpC
1QYFAEbweM6HpqmE/sOr0u4kCU64ltejivFVyChwqNGE3yqtGQVtsBHAZrGnMJcy7Oq8mveV07eP
2NE2//nCsb8luWdNO3Sf9c9c3aqLTKS+NVx4ksk4ZYnTDA86Xd1qv4xxJZ9M9Afn26nSWv9hbFCR
3ntpIJwre5Z1u5vtODafBcrxY2RTCbOvF7PxyoM1DnqzG1uxjF87nVX+xAVnYG4EvqIO9XYGPVkX
ZfwFg7raPJo17lr7xjCSr3VjaMnOrLLhg8AvFGlMPvgDfDdDPNjAfU8aPJoyzDK39PbZaMtPJanX
f55ZeZ96O170iOxBu5raxPplYjj0Q3fGToswVKkb0F9Uf0JRovMa9pYgVgy63R9SMDByj2hzNlwn
Q5c+0IM23Q9Qp9BBaY1qvvcyPXnU2fjfalJFxImYPmCJbXCdx06fRhYuHg10W9+v4OvVxRhOxWQ/
I87bQveBwSf3yRz31tEfanUzVEpDDNsuzf2kScfYLZbTTyH/33ADosBHHrdaEQVjU4qbzJuDuAQj
a413HvaxMsxR5XTv/FhgyY22joYFm5ua7l2aT0zrgqfGp0G2SXysxiK9aydks0PdF9NLgZjHrVHb
44AmEcl9DpYtC+nXld+SMkfnDIJUK/WPWsk74RYr2bJ8WMtc2o/CAljdVYkPaC4ApnpQqSmrHaXg
sYkmKVRwrYlOvzVcfYrDbp7hsiW9UshQgd6T97WHhVNYAU61D4bbcMO2QH6PTkrl+z4RYPyiUY4S
TeZ0TIrjhEK4AvmXZPqLMMZc3IH/QExcAgZxf3VBlmC+hwfdcN9UqLmgNFE5vxAaRlWSuNHeeh26
z1ZY9Z3hgFzFsTz03aUpDh46fDv0kOLhq162ajYiu7fs2x6Pp24IqRrLCdbSrLTXSgbLRxtLs+W/
wXPg7u2reKh+CEvP+2/mHGv/iann9EinNcaWGuLclBhc9QuqUTITZh0mTTs0PdZnqZ58kimO0LtC
m8fyxpuBoKqwcHVAy66XFXpEYb3rQj0tCu0Tp3FsH0uzAUkLTQNjhLRrvZeiNzUg9svotQe82KAX
hFzg6VPB0zwNiznoU5C8vfOiTyRyV2U/oexHEaIOWzsxP/UuPcgrRcfiIW8Hw7t2O03IqMnm8rWV
mbR3/igkRcnalyO/rSv7JwRFp/46wTnlyivolB6m2Wn8mwT9FHlVL0awRFyIkwgFyvLzTYlhVPfT
y5BF/DlqthAPaSFSp4xwGBnFld87jRPZ1dCeapxT5JFi6DSHSKWj2K7RvESasNcccQsX1i7vi0mV
9I0sa/6JVnSgdogGWC7irzPyJmOHKDsFVN3sHjCUsf0dOpXGU9tO9UPmaK5/SFpfNeFsNk4WDWAE
ORhYOn6qXV19RHi2CdowFd2Q3NGZUhryWz3CpYbVpuYr2z8FXZjo3p0P6kKE7thkwSnvzORLjdS7
G05ewh8IrKmD8u4mPmvNVjmgll/SsZcCqxtIITeVtpqNVHVfVlHXaW2xL+NB5bu5h0AUVIvW7iaM
zFD6g9RfhqWXVSffai1r1+NSKEN7WZA9F11l2keJIYd9K2Xifq8r5d/b+qBGdMaHQQvnEgbc3qNo
4f9opxwz3kYMyUirplGoLCMMi1WCq2IrbD1JgUw47ZBETd7CS0xwcILVk075qwYi59dUAlJVrp5+
dltLOtH6um1CYQTq5zjkRB8LldmbvE/Sx4VWHjj2YCJwlGkafNW00SpPZqrn8oiK2nLK2aYihPoS
Pyl0H0raSEP2HbS+fufJ2kCgZhHDXWoW4PrTZR7GvT9o6hQEXfNcalCiwmk2hRf6vdZ/TTB5+dVq
ZocwrttJuY8rYQ/RoLzsJ3y8Ogvbhh60FY4Ia6PGVSMFfRSjvRwWCt7BERWFct5RZ4Y/pgadRVq6
vrhPaW9lEdnW/NHEwwgr1cEZynuQc+prbyXlR5pCv9lPrmzu7Vxq9kfL1gJonCTNcXdSmBj86mcb
l7nWKmTxsVSLczP3k7eEmjbX30Xcq296Kp3ioCNRZx6Qgm5vU9CmXjiVvf2hmwsXhPPgSlSvWljr
R2ks7q1XG5oZelTmP5ddor0ig2nIk1o8oPRSdqyKjdUEz27DL6MByakKgkPSlAfZJNoYxr2oFaj0
2RNX1sjkhkWWTXfI2Nk2F45d3aGA7n6ZYqGjvS6d4NotuCB2Lpji6tTGcupOFq+/fp/3+aDvW7go
GKHlQ1HQx+rkrZWNZRsVbpZ2u6wpsdl1OhrKoZv1znTnYGh0P/Hylbtcrzt9p3eV3YcYjGa3ZZAE
6uA3tWvd2sjT/szb2OCKQzsf646p6vNwwL/20a/wn+JxlJU5OPlxeB38SnzrLdT29pW59Fe8akGZ
Ywrr4DMNdeNjlcViCOdCL8fQ0IoBZemAxTpmYN8fC3/Bym0tdN7PjfDIszKeufjnest9Xdr+FGIg
hwKmwbulDlVHCsONUzdoLWOSpYV2YfQeYSgwXjw7qyd8Lqb+rtfgxmuJPhW3lj51r0ZFNSlcGtw3
PulVid332Nb+k+V0WI0bUzW+5pqhALljPFpfmYaIkxv+hBVEQutSL+xQGLr3VVbkN37aTT8x8TZk
lLrS6b8aTV+IfdK1+hChamwZV262rN5oy4zIbGYbvXnMFr9/hJubZ3wg78JdZ8W+j61o3ManQpni
wzwIV1ynbWHgpEsebL0qUffZ0V/MuNhJ4Y77oOniete4xfg6cp/0h8ZXqPmvFUP7zilgoIRp4iXP
gd1NyAC40kRJi8UKIiehGRKa6MalNJWqOT9quj979Kt1md0MxlzbKN0DWIXCMaGLFQxOfCy9zvqa
pXJp9j0eXRgZDlBJD0GwzJ9gCCl5zBRp5N40awBxgjwNAUdNObBWgqB41DINdGmCQrAfwUPxH3K8
KGfatQbwhsBqkuvOWLHa1mzYxRX0Ev81DeppQBKwHd1DpcAARhXwTcn96pvtrhADq07nu+6vA64n
pBp7o06fJAotmAzHg3HUwSPqO3cmwdsB0F+/Z16wxFPCNaq7GPn1+ChFjC1n1sRwdwqA8hzECSuq
kJojSun1nLmYKOOF2DyCtjem65RNryNmKePP3pJqLXiTxBjQew+wlc6c4tFQDqmg43HbXE8myuvD
VHIAiiJGmbJ0WaEiptQakp0O5b4LaC2GnVREIqdeSOlKialBaM9xgXuvN7Dpd26m4CmwqXN4DGWS
7IG/pPqnTDWe8RAsRtGFYHkg5uh0MUtU+tPiplCL8ndq6Yp7tzGb9qaqzH7XAZGpcI5qes5vJxbV
f3b6Ieh2fir4Bd7iVF/qiqr3Z10Y8RTNVt1zAMwhDw5TqzUx+O4uNU687gejCBW8C3VvTppdnExn
roKwa7IqJYCn4pD0YwsIAjchfOhWmVWybM8EnRcGqOg+NX6rWiod4KB2xljmzaGchBfsOzloH4ug
qazvfsrfHIrMbOmKZRJknUCsUnvohW2QGhC5MIRuBcPKwayaO5SnMYjXqlJ7lM0yffZbVIxuHDn0
BbItSKBqbU/89klOVVRofd3cmotpFifbHnUrNIKGlWuMaR4+rIofQQRgQEx3mKWTzlBozLUHMmtS
LyeRtfcJYQft2wovi78v0C0+9Jg09Eetk7p/oSvwt7qJBd7JR6YA5/StC5dTUIsZ+sQ+JWN3DSGo
/2Qa0oziQbMPejX/6kbtUovyd1HkbaEPUAvvbMrjiA8jI/S2ojChOyIxtrROK7Y7v4WspqxdRQLv
7eJ07iA0pX6J1lHaSvM6TglDoZhG86pwtNY8IPuBCLZLTvKlSEBy7BNCuBdSz81+0mVgFVwjSW9p
qwztzkwy97MdDHZ9i/uE8UKBrT6Yc0oHzXMKFq+fcZTYDeNQ8WDWeGw+CnAg5o2ppkrdthNGBPvZ
LkcmoyvyqNSb+t4HLzwhhYgfo/peCJQewmbx7V/Ihcb2yahS/wvoj3i+baRyntwe1EtYc4X8gkXA
IzBwYy079Pailby+fJHdKDoVMqrNDkOlGf+GObKbsvXDXrm1f8QLVfTXmQeB7jSnmd4fKA8tN7M7
mfXBwHnT2KezW3yZA39Iv4DImKsdT0IkSWGEWTm3Qx9f6DaclWoB/v0fAkVrg1LJ2sP7A7FDTa2b
PGGl11pQ249TZy23BZpogP+XUlGmTjwQUk17TNXw+f0q2HmVZtX1WjmrsHKQNFr38x8jJ7zs8RFs
8uugd699r4pf8csIDpYxZeJCbe+sBIVoNLq5wGnoU632fm+Hwi0MQlNduCeV0fqae84eEs5zJNrK
+xzHlxD3f6nEMx7VS5pigBxp070dDyKUoBcQOydXBNmVmS35g7ZM/rIrW3f+CskgizzlyRszG/Dx
HWOPHHAYhX2tZ9ry+v40ny0wWB1sY1hkmqRg6zbfTlpoBn3tOShILuNVKwbzkCuYfRDRS8lLvmm/
d4P5I0/j2LtQb/zb0KhGsb4AwgBprTvgjxU2RNLQLtTdk5WseR3PlwOpQnsI6JOQqsb18OwxTTde
oY2H97/6b0tAGwCEDGZXiC9tu7KWLf2k8mb3REsk3pm1xHCO0BALVMM1RE4KrAqjifKKERqwIbh7
YYkmIepD/gckX8tLhKS/bMHAADZjQAeDdeNsdjsAXDEmKEPAMh67o5hAzew0paFMpkqRUUnL1bh/
fw7+Mv0MiWjOKv1EYXvTCukC3DGKZnJOiO+bu2xIk+PkIMudZnZ6bRqzOgKeCnhr2NXj+yP/5SqC
jYbKG2cbPOfvxflj4TtDYQSi6FQEfe8fyjjJ/6PyCvM1DbTTIKlxY0mzVP++3TBlcIA6cvQ4dOt8
/DGqZVZxstbPsA1Kfe2/sgys9DCaQRFNpjc1O8opSWQPuI8f0hny8gXsyN+me+088Q/sCDClb4ef
NVjr3qDx0ehEHGrsr258NU8Pcuq9OurSNn5Jsqa7qsniLwnZnJegkVMJaBbDwFuBUZsoXitKqRQ4
3FMxUGkIc0lQinio42QcdGAZgeQPVaQgzyDkPrp3KLhfwkidhXMUXYiua8N6VSjfxrxmGK2gS33n
hHexeaiwwj7hY3hbINp0gYBwfraB/KwYtJVhg//AFmXaeZPozIW4MlDTHQ9WjWI4N6RP4axK7VLe
jhWk2bDF/tA7BLLI5UfgfX16WIrcv51GY7zUmtvqfOpQnDB8YA1WPCM7f9PScauyNnB59U8pRJej
2ZLEhzZZ/xH96OVG+XGb42eulgevlH15M+jYgtzYtWvPN9ViVjuU46lYFEbW7rWqiy8tztmBpL3P
piT8Ew+BMG5alYHfcQX7Q35dipF6rJuPB5qicmcknvkKRwOuOUWsC7fu2YFgUNqGIJ7BZ0AO3YT/
pbM7+g9Fce1UBsIGrZuYEKAKeZOir7OcujIzBmooc55eJXqeu/8aDhie9o9usCoIb275jY4uTe5c
aF/61LsEdt/AEZbGG+Wl0pBXeS9X00sgwHstccdP70fA828HYfU7Gcc/b2VZvw0GrPxkLnSiT3HS
YvdkCuiUZsBbFH2V6Ro8cXNq3X6SkUSd8tf7Y28ZWmxGOsSEA2ICOGx9Gw0snkWzqFDS1+d6/lIm
RVsDHewVL6+cdnU30fi5VbUEXdKlVR9/xTwMxIIYxsqikIBT+s7um7FOogUj1PI/w1fCvMGpLdGP
RdVaV+4A+PH9H312P663BXJUPF6w1iNXezthop40an+2IGWKb12KFM/wwfqD6bQ/RxXYlzxWz6LV
OhyMDeAhFJvtreC6MSras9IVpzLBVsKmsPqrN5fi0NfGRc2r88PHWHSS2IpA1Bjw7afpGLHlCmW6
E6i7Dghpj3mXrlkuXquGytB5aLsEuBYy1+9P6XmcZEbBEdF4BX9HxN/cCuCVXSLjaJzaoBrVNVVV
c99b9XiXkXp9A7Q+3bVYXEDhC8pViaXRute2GSk4g21I/hX4g3IM+DBMf6n6rzq4b2dBzBqFll4i
Jd6481NHy/TethIrOKEGO9YX7uKzKUfJiByLCiDSnuCUN1+OFQ4Cbg1QHIpb5hxhe98aVxkbzz9p
JpAFyHFtgdq5xEPtAuv1bCPD+OdJRV4LvWmtQb79Ttk3Mqt55J4WV5VmaHJ27qya3lRjjveu8C7w
xc428jockAVIVVgln+W5CdxsKA3deGpzd9r9j7Lz6o3baNvwLyLAXk7J7StZlq1i+4SwHWU4JIe9
//rv4vudWLuGFgGCIHCCcDmceeYpd6m6Of3cEEz305jfyq+uFxUNB3A1KxaO+d+leKdjN8Bxl2I4
mkCT9wqN3W2agSdSglYnPlgmHHLR/ecvSTOD7jJfEQHIq7wZKAjUNMcejkFfjP4mKdx8iIZcZ9LD
4NLODzAF6re0VlN+/Pj4XIVwRG6JnsGaP6+6WJcblm4NYswB2G4MUF/tRZiPtGtNZ2vFg96eZolI
VYgJHlB36JbS3H38+OvV/h+Oi/J4FZIguXi/j3qlYDY0hn3EZzSow073kjC38/LUjZm5zVr1Vhtx
F3780OvdBMoRKYAV0QQw+7KHJKdMS2fu0mMpq+yUG85gRQvZcxNp9Jfiw8dPuzoqEGTRrIBzApuY
Im39938k7GOQMBAwvOZc1dWoQl9WTLCESJgfusX4RmeXFf7Pj4TdsiL04B6uckjvHynR4+r8fOzO
QPQMJp0jEkBtnpIguEEyiVMl6u7GW66x5l2PLKBbBC8dKjikR3Qm3z8SI6AiZiP1Zz32hbFPOq/r
jxUqAOnbx+925dlLswjA1CoeB7Qbyv1Fltcw+nfTVJ/OaQ0uDOpc6xaRpHUr/wF87X71nXaCTrNM
o8yitpD+d539q+6Zp6SfmdKO8ndZeKMbwgX1xhvZ4PXH9tbYT3VGTQo//6InorXeMJmi18+VojkZ
mvhNhSY4gkcfD8KDauf/2tiCJAzKCYVJlp+s9yIO40IKdWYKGN7m0+SdWm+xP3W18y/qUslexK7R
P6a1pR/SYUz3H3+Iq1MErJq2x4oChSmvXya+RoJwlsJh8IyD7OD2obJQWr93pthVdxgIJjdW9nqD
ra8KnJYGF8Cuy2p76SxMIWNUDiy/bOwXzSv1fKfyzqlu7OQ15LzfyVTWiNNCkIAZwvjn/U72C4e5
rKtV55yMRs7briqHMVx0hGeUM/vTUQN41TwqT1PDbze2y+8fr+vl8wNY++DeYeAAKENZ4iJeDFLo
DVdhcp4EskVWZtqYpzrmNjX7VkVxU6Y/RzNe9rY25GLz8bMvw/H/nr12F7j/kLu5lPLLplprY5Nn
l9yuoWyS+sQIhImiVy3fulEVL1PSTK8fP/TyzKwPZQdTVAInpoy46OBw2FN/zht5ljHHPpRgmr7Y
Y43vWjfhn5syXxc3AuQlxYt7liYplw6lPLQyKrf3HxnIIywHsaRnnIqTbVsl8XHEJeaz5clu405u
fsAks4p6fNGNqOkArHm9G9xY7b986bWXAAwe91l29kWwSMG11C3TqrOVCOs1YE73oJWTOvuDDUDN
idPpFHjauHEC4K8fr/mlRvn/FoBCBDAoyQ6KkRfxugXBY8ACTs8J08T8kDEBnpiGMswKYfNVz00O
novZW4PX9VIty7GaEy2OMqExOO/GAXu6xpx3/Qy6Cry+tZkU5vEVgO0zo4T059Amtxy4KF0ujiZf
Da0ADgVbk2zlMuT0BQWni9LkqRmD9JM7jSyONgJdDVWQoBAou8I6ObiLouxWA/P7nKZC/Nv2lp9i
7Z4V3nPDhfJUmHX7BqxrfLYmKXLoR6aLFqHLZXEXgFqU30s15tMuDkoZ3ylLzNt2YNh8B95GiZek
tpO3SepZsPUKd3yxum5At2c2m8PMOBfUdyW0f5Mqnoz7mnF2MjOpSav6wTKN/g6nvWYp0KNh4Tdt
2/ft08yMPttNNbLeArjfopt7qAW2wZfQHfVTlbWxJapqyY96qef2U2kGfc2uBAoTQWu3Pvfw4cvn
snNEi+GV0Ytuq6zW0Q+2VZRvCaYjD0ay9D+KyXALfAPN4VkwfkpCbZHTv91oVBqIzibD7sa1qBQD
Qt4Q2nYnz1odO/YWYchxV8YOnSYMJpKdaSV+fAqCBmPiCWpylgCsGfKnEtBL+tAYnT4erN5pPo0w
44AleOgFHkacIpK9D0E7jtJm8jR01utM3aOhFx9tvAwn5Kncun+c3XoyIqNkok02CBwOoixMuU3t
TVW6lYJ+wEbqanweu1gVD/YqghWVxSJ0gIODe4YIVceR0/c0hQO5dMesahFimctpOHfYKKO/DFn8
R4HduQf7o56yTcrEs98I/KC/Ywxu62E6dgz2HC+ZfvUaxsqhBDr25o+G7nwaMqvRcKY2zS9BPzeU
tXjkzvcVcQIVwqFWXpQtEzgVNXfW2cU0WUd6Ga3/rWRG8MNFuexxTBa0/fHAndv9ItBOiZjhJ1aI
9XWw80Z44Htku9giQO/nBiRcm+0Y/w9AtdlpZoT5uY9SJeq56jCqWhdbMht8GY2i7v4ZZlH/1vXK
SbcDM/n8s+3FVXa3+LFtwOl0auM+iGuLvkzv+i9L7yzVMRiAujieM/aPcskt444uYv7bm5JeD5fF
ZHKyT4eqZa9REH71BZavb309iepcdUEHJrC31A/gHb74F9RDkj06o/Kmfx0mfdm2gOcbb9SCYfjB
EnWFTXufFQAU6E7tRyoPqtTJmj/3Vqrk1rZq0R3nYBJqm4oFlKjiDFSbzK7bdhPHE8aJbUmURJhx
oM0O6kA3vnBwNetrPOXAN7whkTJCJNP+zTh2zDdiWBFPmSxsdET7vOueAUKZr35C2Pvcjmm3bctc
N54kGrMCQVJfczczKGT3WzrHI6X0bAPoOplIvfyDrTj7AbQPHDwvW9Tjskj3WaHemW36RHeeacVN
2bNJ/ZY/F7Y3tWFO57M9lkJa8w4Gdd5AOLXL0YAxAxZu2KBlGRQ/CdftT+aEy4/CSPV/dKkYoQ0o
vtY/ujZDSlJvWn+PX2VgbDIrrod9bIxxDzQBD+bN5IDAhrQw8B/C4RbNyWjpxYSxavUvCI2t7cGp
c+5GXUFba6feqeGVq7g41xiKLpGNIOTGX1r8/1JPl1aE+lz/MLU1re1abxb1XWOSAhDU1jloqTPU
XcR5aKo7Zqhxv9VrL3YifXLpvZldkpxwsOQ2QS1z/InCTSXQyQtcXNeo9M5Gb0/NdkEO1NnFReWU
wI6R6d+W6RJ/a+U8NhGNzbZkbBWU35BbqGoI8mPzbQ4Q0tzE1LOvlhTB97QfbPveMzGR1xPb6U9a
E8f7oLQ1PRpE26sDHaMS1YmcJu6pWkyZ7UGYkt2oSqtQK00hJQP57Kr0i5EUs30q8RlOjqYb98fa
WdCtrxhhV2bYALA3NkAp5X1gZ/186rnYTxrddmNToMHgbldM/EuQg8fckKqNfhi3xoij3Fxa37F7
qcW+CkBD76nYUm/jA07Ro2SSrf3gGi2ap+EMpkNHGXgo8INRXG+vtszN4nPVt157avwGmFBamZV6
qIk72qFMKvEWt46xmGC6zcHedsqwp401dsCPkePChRoOSu1/Qws9eMUPWqIsOyvlhXGDsMUGGK6r
NujRxuoInN0fDzJB33QDTBtrnzHt6f08zF0Xl59aFEJHVJ3sBQy1ApkBHKuURdt9H/WkkscxMNu7
3A+y7E4NzXRSepLrX4Zgsk/USwUipLWpYbTgdpVBNj3UR8tAiXhDfW+qYzUMXRqNmAIHG6ik7tdJ
NMGzjWOAfWjK2UteY1LS8fMKJvtOACl/dVai3S+rnOgpmQ2z+ebQ5Ri3Sb4QjLRYU8bGr2o7ewK9
ZdSn3o+Tfa0Tard66gjjJ6WDtmXh6vJuZcUctR5jk43K3XJoQBVWpgMGSC5eC/tRYmkz9dVScZIn
O+vuFnMW3qelK8bmrXcT7y3Jy7Lc0QWzu4O+dN0/c4scJMDWygVlENspo2CDAXCJID4ziBAh1Hm/
OKppftEpHVGY9nP7LSj5KVEwT4mxAyNu2JvJFY7xG91jo7gLlqCOwd0Dys5f45p9esS5Fc+IuI9N
O8wYNb9OObS3g5BYGKEMooaDwTf0j5YmnZfcoDfZb9Ws0xOgA5ycUaSdnG1TNJp1mDWvRhZY2mZ+
dhox/pSeHLpN6mg65NvazcXZ7r1cRIGQtncXD76+l/BVcyy9lNSf9UkP9jNjnTIEdKKrnWeBPfkl
iBMiKsraBmvlzV4cTWBK3H3OfWrs1s/pRlMbBzJsu07blzYwObgWdL0+EaGE3OhClNuV8TsclTYv
WRWWCVLYm8rQ9GovbF+9aBYGLv9UWm/HKOJaXPh1nac7UDXmuDFlYSZ7nL7mdEeOOABIlB17dzBE
Nd8XM1jpSEMDst8aIhf9xu0653VC11TgESKBLDRG7aXbsQzyXzVgF2OXBwPAxU7m3s63k4E0xi9j
MrSgBrVracGzKWav/eWlpdTQRBZ6/69XekDFyi6Fnjjokv7hkED4v2/sxYDk76olvc8KtLCPs+fL
TR4r6Wy1ZbKaULMKdw6N0WvxC6kqK96SAs+g37zMtUGeap78IbGRJNdNxukho4XaRg6wyH6DLPbg
f6If0yYPCjHC/us8aMVe4aBFSrdq+Oy1DmsioJOlmIHOoeSN93NYBdmsdSFITu8zfJ6sum8kHZMv
dJDSl4o+SnGYgqYj26ocE4NMq8LvsRzAuIeVmyszGhiZVwet1Qdv08jc0bbw0UDv1w4wtaFwpiEa
8bueQh+YWFWEeZ1o429TltixeFVp2Vs2NyA131QzjUl62REBR7k/MqSTmm1cp2NGpKK1t5lMr3UP
NeLeZ9FprYjq0WrvpeW27ievgoOGtRJw4epcIoljb10NXHCUkJf1uNymBmjr3LaYVIx+UNyDNK8a
Gq+xVqcRXmpS3Y0ebt7s2VwDZAHUes24afI/1kCFHJJHVHW9FfNbE5ldhZmjpjXt09QUKLMbpV+I
rcQGjHbqVPQP7oJA/G847GW+qqePx1rPGtB2Sp+Ce/z5lrGNLG4C8zOC3O3joos+u4NegaJwiJZ7
IwqYRKWu3y3KSH6gfJc0x7gPZuIWnRHzi+Z32RJCtyD3hInaim2L3EcyhAiFa14YIB7uMgtaEmvH
jdqrjZ8yE9l06AmJTSHG/ODGjmfeJ/rg/AKIXzFe7wIvwbsvHw7SQvwrTJssy8IOGI5+Ny6jZkVg
/WWzQY7BUDslydeiCZjNE49WbtTV81KeZN24455NVDvQl9JJjxDvtbIHvFcWbe8gA0THsErqyBym
Ifg09JJ0yU6SwnhRy4oZzeciyU4JavzJ85T1bbsFYFsdXJFLfWtkEwWeASrYjsoM8OXGKUtULkJG
QRjbhg4GSiWRrA6KaNBSD2HtosvGX75GQhLmnY9smgiCHAFsQ+A/60Bcm4/kI2Z3WFZC9VIHbhO6
dOljELDMEkNuqi5gK7SFuW0lxAMnMzL/vgiEvWxZZfjJSDRQaXTV4j4p1yT7XHko4tzOqq1hG7lw
m/pugvaTq0kSrErUDXJ/SZ7soY13AVm+KDb9GDQvXmwOKIvapXwy5OzN23yGG9uFXQrhPTSrPi23
kyxyVL+bHgmldqj587Uv7J9pNGmKZKcB1g+4tneSCBVI0O9Kus73eJnBecbmomF213dkzmiUV0gX
D93SORSRmsS9JiNGlKG0nDy7m6Trtfeaa5b3Ph465kG0KC5xkuF0tiEIw24Mx2TS+W5qzqJhaOJv
rg/8J3Thn22WnKowdEGX1FE1ToV3Emi+eNsMna4fc2+vyuWWObVbMpCY1Qdw7b4krajAx7rjgGll
bftbzZqWYoOSSvDWEEGyGBSE2zW/MQVNv9dKt6cXlZdQ8vQYjmExSus3PJB6vvda0Kz7EQX0H4m1
DPNJx/xjDjmQWffYxk13UnZjlJtkVNZ4yDrT3BkV9iyghZNanlTpCdRb5mwp0v2wBImzEc68qnta
sgcLQTdQ85+Qlxua00j99bNehPFvJV24JLlvN/be6vm2ExeZQvsfvbQN7jHa4IaVJesad4SlhQZE
fg4M0mzh+YUCuPejYU7YEgAIzZdTQYe523lLWU0bihpnjMCClM+zqgGNgq1wAziU9WpspTuL/Yp/
dD5t5yE2qq0B8NzY1JY0o56BvHpFuWwJdnjqau5XE+xy+1xrXe1u5KKUvRGLg2Hn7EnfC23pLH5k
QkFbfsStO02fuITHbkPkVs5xoDlN5evoIMzqTJtwoyhSzwSPs+TZye74+XBFiGIiEim94n2WFW4b
pinY7nABZ5LYYY2YbPFpLIQxkiS6S7el0NHLkETQHu/7rGkf4Ym06d51C9PZrzyD0+gCuAoNtFg5
tOli1PvFKKQO6qPQq3u804OfDY4dDiopcerv0npIZ0gEtcywULASNX0K3LrzXrhoDe9ZSIN0PwRQ
1Pw0YqdNP9eQhY07HxX/NGo8vV7uIT4Z4L/nWelby6uDX0RW7rGinJIqrOklUKTVM1DtpoUVs817
rZa7KRX6awtkU48wTgBAHatuAO06j+LNFWmnU8e5WidC25CxVtzoMl73dC3HxsuEOYHPP/gX/ezG
WDL2mN6cjdzMh4fUNQTB0s/B9MOnrPaNRz/ii2LntoePm4zXTwblgLwS6pce+KVLZ1vXSls/zcr8
bJWY5zV1QSDSsJRAZlum3b4t63w4pXbjWrfau+vY488ePuM2aMho5fB3oGLGRXezyyAWCZMngwoh
haPSzjX6XpXJTBz9VBhZnvolpgwCh4mKQ+g2phv1NFn+MQahbgyvrxAK669hCAhsDmQkY9y1rfnH
BLD1JmdEPz47Kx/4Bdf9spxoGeYlXZCqeq7BH3fnOWsYWsH8+JF6CS0B4CvQ6AxYGB9/lKumM8GD
v8jMybkc49JRSpvmPAnMTtzJwclfzHxJcY5AaIEohl3JkFXTwew8iBWl1W0/fvRVo98CIwVKk8mk
vuLILpru2G8So0ChnLysVN/Mvol3mm3B/LCt4Qz5Mr3R5L56VTY+embgUVZTJPRY3q+7kdRiKaw5
O41JXUbJODoPTl0a9+jo+WyBtRc1dijsdre8qa+wSUCxAIRyt6LRDcf3UpMF87eibewgP7UTiPZt
NvtN+mg5/TzBwATGUPkmZEb4u5hW+8lUJJthJsPZeQWqKbPewA9y534Otk02FMFrqk36ss+ITlgr
WU1OARlDLro1FbnEV9JeR9CbYfXq5sD3WUdwf+xTnZlPF9R2fGp1s96haWds2NglXUuriea29jYD
WfKeaEIDd+jkf90ePJ4w5QArpfbDreP949M4b8eSDXQyrQyT8gL4WmYobjl8QV+H5qbO31V44iMB
sFx15/QVOXSxHatVrLTQlvw0kxq4JCKj6X6BMOnr67DDa38jt4fBjZ+n7i2PvL89mrEpMQExAdrv
FytdIdYZl53ImcQr/RNbUcnIMqb5WaNYSCM47/8KPZlvLPB1IOKNQSrabEl65Eilvl9hFaMR0Piz
ojmjz1ZojVm59+ciRZtuLMjbgIrt3caTEgKZ6X/K1MB1WWm2+9ttmJB9HA3++msIzSYAQsY6+pW4
owkYFPPN/NS1WgJ8adWbGvrcerI1hnchfAFzzYuD5UXPxtQMoW63aQQjdEkfrMTubkC3/hYt8GNG
BhtlPIPxyvvFcauxH3SlqxNyhG/SbYftUiDDp8oYHncvoFZ5Jv00PTFJcT9eivUCeHddwWgCvM7Q
FYoUcP6L6wrbAma+FJonLXHqg5sY5RzWo/fLbkvx/PGj/idSdvksB8VoB+oDoJvLU0YqWcAeykqw
Aok6WrjxOJsib+XjnGRl+dROTfl9BkHvf+0Ht3u2NKsklQTNtkdbrbDHsOoM8U3r6CGc7dw3TWQC
UuzQZNDUb6M7eM+9lWTGTjdG/T+6ngP5WPcK5GZiFB/p0vsA6XWkazM0SEYKoKe2Fi/p3PT3VuzG
N66Ov30RloipzCpIRJh4vxmYWtS+VojqJDTd3C2u8GhqJ021VZUYs93H3+QvO48QtKKIoa4AGln/
/R9xN2hbGuiWUZ0gkltU2J4apyNoHfFp1BqDSdhgqa+zYdgVHHvljzc2/l/eFVAFfWCuZcSsLgEP
SEQsmGRn1amrVfrQo6//uV3a8buhj9bhv74pD0KlzHdWrBeI4fdvqpXNYLdzMZwERLtN1sEO0grI
BI1l5vea5ib3erc896a4BVZZA+q7XY+oE4GGdJTbhTvu4nvWxaB7MY0/xgO+vMOVB6g2ZC37xlJe
xXXA+hCHHQ4WhRZqze/fr/MxfTX1pj8tXm5spw5GfCGaZY8smhZ1TdMeJlG/frymV7c2Mmg20PPV
5xUwtnMR1N3Wy7zKdaoTs20JO7TL621Jd/VJn2BrUJqU3ueyahwmQbEg9c8QVf/n45/wl9cmxQIs
45Pgkddd/ISWVllCuyg4Cg/JG7p4KJgY5rKcU38FYZXghsO8L4Ybu+n6o7rkdrhzQEXhyZd2nnqR
pc5IPn8qYagnoTFo2aPVMSj++O2uLyr2DomyvgqbAwux1gP0x/nEN4fe/2pSkAQAz56RKYEQuzAh
KV+aBTvKcJapZNIWSEM7Zr5ZdLuRCkSEPrTQsjtUPYy8Lx//qOuvvsJEQS+CUgIRd6nX3FRzgI6S
Npzy3p1Cs3Nq6MF2Nh2JMoUVokCSvcVpPG5Bo1VHqwNA9PEPuF58fgBkHIBuLAsErItF6emr904+
ngxdWP9Ys2b1oZbbt2wArrcWfj46QCiI/RBw7Qs0VO6OzdxW3nAaVl2K3MpfYAf5W4b21Z3fgalb
G7THj1/t/9Xe3ocLsFcovLsY23BRXlZssupo6bomaHI4l2efe66L+Bh6HxoIY39i1DCPT5WOhWbk
tmLuzlDEYeMDKJ43sWNhPDyxXeUnR2oJ7s52PMO0zyf0SZwxJdXL2tbbKGOK9Yi+Jv2VBs4rGANY
uTZpWAvHx/Oa9KuOXE4ZTaozzt2q8wCNZvIHFWKZnT+oZkgqTBrnANY3Tekl8oaufxKBW/C/opKo
vjIYaOiJjlLaTzbTwP6BA+UfCjlnxg8D9EbwtgxGm0WTxqx828thdO8QgUUXo8F2wWVKUjPGkm6i
qy0dtY5NppXdaxeL6gXtiqA61U5p/TRNHcfXUBU1lsHEB6PYuCtIPqpq6AYAOft8X01VV7ySg2pv
BZOo4LDyZWh5sSxlGPsdLZJBTf8m5RTcIbPF+JS91/nMSb0l2A96T9HGMGy4CyZpNiEoo+bZTufs
KRu8dELuAsubEPUsZ2A83GTTvoSe94ScAwM4+nmcD5prPWAv8KLJ62LiJ7RnOJZObxkWrmjOT/qQ
059isH+0wYr+zFtnZE7feJZ2z3hu+JrS9a2/yzEYPsdQo+NNYzsMhgdvEctD5VcmcjNm442fzSrJ
tBAAsvwaU15mkXDjPNuCSar9IwphcFTqVIFkb+WYALhypGr+ZZEYHyCYnBRRn/qrfoXy/B+4iPbl
jezmuj7FthongbXOWkGVzkVlvNBmd8k1m5NvjfoLSiYiQXKDTmeYqtb6ZjKGniMtRQLl3sq9yYwj
t7DWDVb1+kPuBAL4Ecq7EyQjQME71fH2xzRZLPTKXEoahkKBVS23AvGaB18cy/XXQqelrwPl9eJ6
zXwphlmX7cnrGbq7UMgGuL1pySC8759j6U1fKLVL0K6N+tRCfTkw4jdOXdb4PxylLfN/zdtZxsDn
qucCsklpLu49pBsL1Zluw3QZNnca27SSZm10NoEw5huX3TVkkVdfJQjW9+cS0i+KBOjHTOC9oj1x
vPlQ3D9oc5R2G/yGLTl8xtkujhqfohlnAfUlmepkF+egw27snatsET4NxhcGXbW1ZrksXQMKx36I
W6gB7ezuQXEM96pp5Ta3SuPGo676RSsqkhYKnSrycMgY768Ykx4ZKceIeGtj1o95VoBbGMRMZMjL
pDaioUqqbx+H/qvrhqE6dQWLDKOMavnyuqkKD76aWZ9sI3EeEQUqj0pPtXuzVMubhq1XFGRVdmtf
X7UrV7a+bZKDAwIF2nxxl6ZDYRbY39pnUHXAQBjkuj8WOHv0s920+w2vGxksRzptE5Hczr9GNNGS
zbx0mlzxSfqNLPZq3cF1o4HqQ0nh9F7pQC9515JVec65FYt1XChYdl1uaxvD7DVmANAXPl709di+
O9aArH26Zc7/uKUkFe+/8zK4XmM3iX1uBsfZch+Mv9PcbIzdAjOj3Op+mz6KRFYpeqEZykMfP/3q
k69PB2vNWIbLz7zkE9hzm0wGyLhz7HCIe3gj0Cib8dw4DgNU2uTqsx2U2i314L8ssr+6W6zeqezy
yxDs1JPlD71vnkG3BJEyfNm85CSKv/MEF/eX1DWDLx+/6FXK6FL+QPYxQNHSjr8UDJ0TSHFaEBtn
T87mC+qaqHEAP9i3s2f9hooSAMIDusdwxjb3Nq2+6gZp7C/fOfBwJHKQ9SV+X4o0iLHN6CxaxrmR
ovympt76qtHM3ICw1w6ZmvRj7or6HvXS7pZ37FXUAmfK9wVhTiuYntvFuTb7TvGHgXHO5m5uQ2hO
y5PZBAzzBF3ZG2yu61DN0yBFrK4lOoTIy5XG52Yse2LxmcO6tte1cpvVemeGCTnupiCuHbSgKt5q
ZttfociYWEybU/qfl/v9r7h4Z3uQbbyMugG+LxavTukSMpE2ssCZxdPyndGCHVVKiCYUQSFuKcb+
bcVBcBsBu44TdrkGs2J8Xkys+NTHXlQzogc2Zmr6YVVqlzfO8PXOwiYA2sIKi6YIti7uRqFcpbs1
GoYJwmYWxHMfFFKJKTaUBVcCErG737GWLfI+j8v+Fg/z+ijTs4NqBfmUUkW/bC5YaTKXcIncs7bE
IDsF4855M/cSIdbKk5sELNkNcYC/PhEAFVuWvhGl6fuI6QNADUp6p2erUNU2h8SMHKdeGI9V0Lhg
fk3z8HHs+MvXpL6nxcSNvI4S1yD6Rwls49ylj/nonWsjD87WMlpqqzQ8KQA9dvWNh/3la+JlBzOB
FI+mzeXE0tV0B8a6Z54z1w0eJitzvzJJXk7msNRhphdjFXZOJlEai70bpd/Ve5JaQSrDjIaoTKNx
/Wl/vOc4MKxu1FKe01LY7U7PJp3MOFuqcuOZNTikj5f16jvS+WbHEhBMjBedS5sSTAJ6Uhu95k2z
aoVCyiN83+wsays55mCG/uvK4tlHGMRZyKEW5eZ5/3puk3pA6bPm7KDgtatqTibaPV2UQDjaGmVm
vGZaIp+NfLAeP37T64UFbrL6E6xDWeLixQYKBg13QnNuzrjTm4+6u1gPmaayKAWqUt3IJ65udN7S
J3sj8lrrLrp4VqKI7IG0mzPTRv/oiC47NdzmoOJwXl8QNaxDM61vdXH/8i3xRWH/0DBGY8q6eCrC
XQoPkgkJAQURI0LTV3tqEKr8OgCR2AKv7G9snutrBuoqxClmJ4QCaHHrmv+xWZdE+q6mGd1Zi+38
C7iOuPnt6sgks2XdgjYf4pZ2+hI7jvreqjhtjkjCx0lAX0qWTHb+6xe2KIFcsldoj3QjL34NuFGO
VuLP5wZNbeTHVjaTmH+Ttt2Kt9cNOQxnGdDQSybustgX27jsVJ806MefBT0EdTQXlC3SQY/rvTkW
dHaLiS75ZrKEt60XV2ue9IV0BiBYac9zCO2rSp8/fvmrkLVa4IJwA/+MEAewv/efokJxzU6A3Z6r
qRM+2iNGm6OTS4l0BuVrFlECGEtGIilkty+ovP2nj3/A9Z4nUBK1GGN6pB6XOfSs/FkwPJvONiib
l8m3+iJiipG7h6WWpr2TMEXHH07nWzebCevl+kf6zqWH9sKqDAO6YZ3mWe/fnYDVOdQL4gFIab2c
c49P4J0B6YGnCDUYF5jEqbEU2c+pRzN8K8RSArYHHx18NVPb7AMmATViiOurecaNiH65WfgkOIWQ
teMCtdJGLwn9k5E2vj3E44NAhNpukQTRKBxDjMhb7+CX2viAyhKKOrTmJ+Ea2yWmwZuHC+SU8qh1
SdejYDGq5dbxvdgyrBZbhgSJiEHSgKHJ+2WLlyLQ4DhBtKGRN4cjLez2kOQ98PPG9cbzMDvzvWPA
y9pVw4x6zscb5npdCFG6878qnnQcOaP3z2+Zrhqsi3lX+1a1V34fuFwG6Dv9HgpP7E00dPJdMOdZ
psLcGIsKgY1UnzdBF0+RYVU35XvWM/LnPmJBPKoTVBC4Dk2O9fsfVOSZFidaat3lAMoPyEnVc5iA
Fb51PVzUQSw8TkBMStCrIYpcXbp5F8zohVfenZdrsBNAtU9ZODgZ4tV5AQ91O6iidKNCLp0K58WN
ZVRPrXfLO339vu9fl5+xzi7oOPyF0Nwz2K6tUvPvMgfIaqg0fnSItnk7IAaNvcGN8Hy93XgcswsE
ShgxgjV7v7oBfoZNPLn+XW+bqBlns1EecVeE+FUmWVTnctp4muEifJwM/o2b6m/Pxl2X+SbNHIRo
1qvzj4tK9rWqpiH37zQq/fRY0LpiDhWP5jHJGqEd0OsRQZjIufi6Qtlu4YAuYuP6wcEZwIdjjEBS
dzk2tmENDjMF6Z3WKudki6HYELGc3aIZbdTMs3ZoE3krHfjLO6NBhUoWc06uBvfieBkEfCfTu+CO
cjytNznkeITJ+2reuLZMz6IF4C1gKj5azWiYNw73396Yahe0GQIXdCYvHg7FETVKmk13HNNq6w1B
fpjT2Lp3deO1LZJhSwfd390IKFfnCqEdk8knSQSlL1/7/VcG2SemBWnnez0TeJbOqd36vyw9Np5K
x0auFCpIoEJpDIP7VOjZLL5NTcWEkjmM/Kz83PkK5yrPvyzLgCVO/n+cnceO3Dyzhq9IgHLYtjpM
6ulJHoeNYH+2lXOgpKs/D302bvWgBf8w7MXYBiWKLBar3mCFE1SQaXSK8DNyTUGDbbE6a73vqZU0
dZKWIdffYLkjZWeaiODhp4SPH22f8xdoBlfBOEYzHgDHl7vJS7TEN7zGO/ZqPCkrgy0/kfRjptxE
+OHGyAmzCP+qjiJaQUnsPoTBsUOPCYq1Voo7VMtmKJGYQfaDtVYGufxEiP/Ie42HaqfUjTh/wzGa
MyypIvvYO4mGtkyltQ6GDfCSVd9JjLx663JD7WhKBSPNLlQcOrD6bW/g5nF9rpfbg5fGSIV7FhuE
SXfkk/4VEkpvhN1Anf84QSWAeespM9pcKA6jcI0OvThUtSPam6kAp/xNjysPUPr1J/jTGP87AFPx
Q7+U7ik3Pax6l1cSRKUKqJ21+uABRg63fOQqvJkT0IibpK8dZRuEc3qfTKoa3lK31T5h10CY3ExG
G1rvogThbfipR0fvsQkIAeiMFqUz+61aewGK/hE2Cegg1npxApxtj9AFGOitCqPI3mUa/Hqf+lFk
POeBmK3DOA7jF6vS+vHWCXpVxZ6j6YdDiLXksAvNyEBnXFfDU0uKH+1NE46l32UeRlWuMWdtsymC
QVdrGnS5u4UIgMMz9wdkkY28Z/I8PEpoWcJeqzY0FNN0q1itA/lmwHW43ZlCZNpzpobjbROiE3zS
jFZvdhC9DXOL61fvfE3EPL+pEcg1pI4xNLq5/j0uNgSmZcTpP1coqrFLMTkYP06ke270EEJ+1faW
PtSnsDaUxxYqxNbKsYq6IZlcq4ourm3sPmKVXIJgD2n5Li3S8SAQeWtV3oOLaYxfKml72xYl71hM
o/2cQnr4xw4KI5LwUbmQAZhEZ6lYWniJoaR64j30heVuA4eyTY8HwZaME4Lh9Um9yPIYzMI3mYjG
yQl0ahFm0pH2WNtU0RHc26whSR2DZotoJhubmdbmRE1OLd1tnUydZLg4MGWdblLTbWxF0b3cxdnK
zr+ccJ4IpBNtZDkHS1tPjMBof4ciPBZuY/2YoKd/4oo+0k+SKF08C9baCxdhXU4BYQ8faZqGKMWd
hxqyvTHGQys8lpbR3esMu6elGd/ZYrRWzt2LoZBtAW8uvTpl3XcZUvpoCLhn2fpDA6bxsdfj8RF5
qxgWFH4917/sMpSjNEkpjr4B12CacctseUB3oAfQZN9nXowRTtfW3m7oAiSIcavq0o1SYYEmFL3f
NGY0fvWKyXm6/gRy3s7iJynVHw85Ki0AQezF0hpF01d1k/VHNULaeZu1hpc9hPWUT9+vD/THeXo5
EuKCnvv/NUFr8QXrMLXxn9UarkMINvrtbCA7ISIj2FZ5YDxNJdY8m3rSqohLHBwuPxQYFew5d6mB
b9o4s5U3rber5pjrg8bdIusFXAyzhOTrJhY9eghhtvfecV8vNgaAlvcg9IzBWcmDL5Y+M4ZqEiKk
FP1AOi/eQ2uantJs2B6pjnR3fYsuR5PG2l2gG97vHrOY3fWJ+2A8DjcJuifS0ERdZGTa0GqNZkft
sR/m0s/MIP/OSaVPUATzp7wq7ZUQfrH8qUSj5SMhSYjqkPie7zRUTqyBdLQ7uuiU3LWxjRvRaKfz
d25+/dv1d7s4LuRYHBcg+tjbdE7PxwIH4yVu63ZHtW70o5aMyh6H3OAeT0N93/bW+FuPxmnlA14M
KrXcAaFaQNU9xlxcoqSRkoBFqR5DZ559zEDSna2L9KD1Ffg6ID6OP6Rl+u36q15sNDkqWRu6N5SW
aE6fvypeXTqc3U49VtoMolCx4ukrKMPo9vowF18P5BQ5EatFipMSoM+HqeiRmYZiaUfnjxmVjjH5
Pfmr/awLR/vXlclYckFS4eetqOGdj2Wq5Jcx5MLjGJvFHXsAvXbJbrPiP7Y9dlG9//vLyZqhDlwQ
vOQyu6jUmDpYMsBtnVpP3bB6If3iqBShox2KtXWydEvkIkEdmPwSCT4H0aolPG9yizp1Jit9nIMQ
u6+koTy8Hb2kp90r7T/mujY85G6s5r2s7PQLACD416g8YlFVeghPKlQbVV8Px+7FAKlU+TnWJydM
aTKxoc7mKN8GKr0thotllf3XjjlLcWqcbPhG4oYqzj7rKziWQ9bn75j7uS9ofJAjYpEB/h86bVx9
BhSrzGuCjkuNJt4c+TKWheSRMNvLxD5oohE8Q6gdcaJQW487ROPOwre5rk0430UuNiTCM0/U2kL4
LWFoPiVGBY08Mcn96ZBio3nXYPyj36YxZme+lljOuMnztMXMsaV87bs1TiXvpcjzqNg1dNHFQ54N
I+RpdG/w49lYsV72LyUOaONXMmEt3gZtNyor0e7iCiNb2egPQvVxKOAtox2RoBVpxfVwwqb81Uzs
GjccfEJuapTF+ACI8jQ3gSOrvw0H9bz/1xVNOkezE+NvnsH2ZPD/6wYF4M7FfqEKjpxuJfhavcel
ZpBwBa7hoEiuj3b5slyUuB6D0aCDRAfwfLRacyTAqNSPFaIfOExl0c4x8djzlCS+sdy0vEX4BLZ/
lq4pzi/bHLJ+i7uBSeGGdocsMZwPbfdoafTRrB/tLkzuESSLb/UsglqeoHe+iWqBfUjV6Uds6hBt
ntxuQ0u9XSsOXJyl1DRM+cvksoAmjH7+FAU2cWafDOYDqmDqqe2z5DmILcQI0nLyqWGjanJ9xi/O
GqKUtLmhU4f8O5ir8wEHr3SGcupQm8nT+VfdJF+FpCYh5BP4iJeYfjIn/+gpS0wGA4GHBVbIYORp
Z52PGXcu7oxtkBxFqcT3YT/aPyBgf4s9b40UeTGdjERFEM8KjjRYKIv1NBmBqTZCTY8znG3YZVpQ
1VujEJPN7g37bxiwdsXKjF4ccIwJpgvFWbg2pAyLc7Svhhaf0SA9ImRR3M5hr4BrEuUM+lQJV9KT
D8diwxgUw2iJLKlWQ4StcpTY6XFErmqDJKr23UCq7odRxEO6cph+NBbhlgom1Wy+3WIuS0bPQ1NL
2ZsVIbWxjG3gqv1toinJiv3SR5/N5GgjC0Ia8+K10JKgox3kGUGnksu+V4+xQIjZwlawRKxL69ZI
a5fbgGhDxGFMcgXcl86XJEz40AHIkh4ROEjerThx3/E9bgMAwEnH7sfdahNOFTfZ69vvMuywWtiC
4AApIGu4P50PPKlZlqFGyhf0hug7eh7mbshaKZ+XuN2+miYHBQ5Pi/08MVHsQpzuXYfWt/Jt5bc7
u/rIpyBRMmXVgALrIvj1mWUNOLUx4b06PuHQd7Si+mcaYoN226CEukGkYjZwSASaSPVnrYp98b0p
5cq2DLsGTiiMsfNJmJ3RU1ASnk5ml5Wo54EN61CKwFjSog6mIkDaZIMVuNuVyb/46qSEXKQpDlJE
cyDSno/bdVi8NsiKnJw0rl17U9RK+moYNcglv26qoRxASUaAUDpn0l40CT69R58wz3wb1THNnwI3
+Ql6Htm/AR9oz9pwj3bEnZNb2fTgIGRtQudz+h8rzy0D5NnnQvmYSgrJmayCU3g5f27hVNS+h7p/
jKFFbMtp6ukFRyhpYs5nQDrGwtN3UHi5jzxNeY3T0jsgn1t1vgAFovpIlUVvXdCFK6to6dyhAS+h
tSbZyKSNElpz/lyz1XlBqQwD1tTwijfo2WSRjwKWLe2MMc0E99J8IjtD+GSDLUG97yrbbLdj27gJ
xpNVNT7jZiafMNa95KSNiaKtRMyLlQ4uhcDMbZU8HTVymYH8lc/EZW+Wapekj+o0Vq4fGTo3+N5K
HvMWdty2TERrIovSu3BUEeBtD3aE+/fKEXGx7iDFcgRSu4GfwEwtHsK10GhJsqZ7tHO6j32kxz+s
pFbRI/EK7W1CMGOLot/8+fqyuXx1LsuUN+CMUzu6aFF3Vt/g82p3j2XT9giBBsOtPSWjFOxL0UrQ
/dLKk60yVe5zZTvDSkz/YHRQA8A2QCCR3CylYMuAQlivev1jiJrXJ8Rd1X7PFVhgzsntO/w+lFH3
REmzCn0xZCNegDXFwufrU3ARaMhlQcE67HrJgVyWKko67yYnQPeIFkmwd5Wo3rCMp59uqwU+ynHN
138eT0L2oPjYjgsGa7EhGqefMywcklOLsFy4GafGjH2vSKsnDemYX3YwVenh+pBL5XI2IaBXG+Iq
shSkkcv8Y3KTkhZZX5xC0lwXPdJgCpUNSaViYKrYB3AEbSNq2HYV4pK7fFTsfk/q21QYp4GUe7f0
UB8eDPQ8YpgiZh2p40qguEglYITQJ0Wrnr4lMF25Vv7ahFOJ7IRei/iko1OEBFs7YR9TNH3wngbj
VO+vz8jlygOvwixzsLD+KGeej8bwiTWKujp5TjFBn1PQbPJi63OI7+dr3blfqdpCU48G+w7lNVVd
2ex/iLVn0ZpEHgwEHSCJxKYwcD5+k+QN4BARnUqIK6cUW0fDt2FcxU+jHdTBMRrNqX+PYNMXW8Ri
k+oxGlITx3SC+9e2SafgxoGx8U5AQ28PGVMvBPfJdWyfYb+IQeOEzQD6BVWCws+YwBXCDFUfD26q
l0+8e0EWCgJb27QqomePBev8SNkgec69RtFwFY6L5w6fW+9Qg/hsts6IwOq2rdOi2AWlkSFkVRkt
VICs0jBubAPlFdE5PXnGEKT7EdDUn5E/TDREY0OPlTNr1kwcqVP9DT2w4B2EoGfc2VIbb+dkTpD9
Cvu+re5TbaqMTyjpdJPvGVljbFECCoNtC3EIRfAOx+o9KmBcfBSI0tV+ovww3iUCGP99DeTiK7WG
KvYtrFzbWwV6k3E7JFC1TyyhUtuPeLtjvYiiHjQ3JWydl0yoVaT8++riuopFKNgf5D8u0mIVGD8i
y/HJ6jpxNzXl+KYDS34IsClg95lt/UtJa2uiOqPFuLlGmfPPRxri2hQ8ucLxBOrSDUZN1Z7dTRZD
8aV/aZQseouivNs2jpoFPqprrR8rqvloxlWwp6yirqRRl/uLXUyHBUoyq8hbliuzxpnp6OjBY2BF
cbNPSm/WN54rMLnX3XRuEFxuZtv8gm9afezh92ZbDwnAdGUa/vBXzvcZFy5iLM9B6AMDcr7PMstG
BM7T41Nc4BG/gWwRq69uY7QPQgytC1c4zx84l50vBZyWu6Iosy8AxkP3Zebwtz9nSVUlb1qQl/ZX
K6NDdJ9krWKtteRluFk8Jpc1Wb4m66QWughHLZLz3C9oO2rAxe4mPQkaP8o5mjZKhGrvhmOr/O96
BLzszyF9SxOc5hSFHAl7Op+aOAds5SH4ehpakKk7RRXFW+y2RbMrh1xKI0YWbEl0vdo4+TRHnpH7
eqGIo9CSGiS/YoSptXI0/jnwz+ZBponMgdRZAAWxrPVYc4Gjksi1p6ZsMu+xCqK+e5q4xOsPWJi1
You4u4dwXmF60fNkjZZydNIKy/ZOLYdoozdJlL0BpC6Fr3YDIAodWbF0NzRTkb7TyRfVocsn4b2N
VT+Fu5KO0WOjTer4MvVzPu6rwAjVlSRHl5n34qWk3L2BsA17knLS+UQbdZ+6fWEaT3A+51t1Cuf/
3L4sjFdHD8KD0dVe8hkNNvalF4nYu/Nyq81uza7vPht2jWBjBDr7wTYz0/zcZFH94AjKFQdQtr3y
oBXpkH/yrDieXnJn0BW/KZz8cxbo8Rrp/Y921dmLuNxUDDYUpSFOSHVxxYhsnA6dPOtPauu0CIHj
GD5ubRUJz5dBtE68yVHNi25QEBXwTrMeV51sCl7n0AyNXRokKf96tLvqX2MNz0ItH1Q5PRnZTj+f
3xjNqr7AgOuEc7Cj3SiRET7OcV3eBcCj/LTI8q91gMrdhvkZ32bh/qN8EKxvWZegIModgkLBMsgM
QVLSqPDGk9mDM98AKzF/5nYTW75AXPFV7SKx8sqXJQJ0TGWxDOQCugcXKiFG5JE2gvI6qXls/FDF
cDdhj7iXIItNwrUcf3U3DWpfc4LyqeWie6R0ku1XQsjFnUU+hU2FkFIh/RtvMfPjqNdGx6XklOoz
Mjl9XZvdVilGKU7tIdiL5qs23qoDNfbSmobi3kAuE3c2hOoN5LwJztrnUZmN5GjZ3WDiqICi5Vbz
sgRJIDAiYmNN2hqD5TLw8dSkX1IaDZMiPtn5etHaAAIxbN5T21ZwHzJ9+MH5kc+7stfnx6Cb/8PX
GllzdWicndJKUUH4188K1ixrvpFy65/vKJgtKMqQdaOIBh7z/FHM2EQjIZUTWJnOPkrcn2bZ6W8q
rKjHNGsrbyXvvKilA9T+0yIx6COiQbU4DufYUUe9c6cT4Rzed9TOTxVqqQc31sPXqJ+tzTx67A+n
b6wv1xfLB2uFSo50qoTiyVG8GJqSfUMZe7BPczt070OQtjFNE4R+dwHiFU9Gm/2OS69/vz7qBxOM
7hRgfagupELLGyaMhNGrWss54QmbDxsljtL94Njz17xrk2Nfx7+vj3dxi6F8QEYP4NWRLcalxlHr
DE0r4LefZiQsb/JaH9/6rukRLSvWkJYXKdZiKP187cx22ihumVgnu8gBCrt4wJe+apXdNqojgYWI
Ex9SL892ozEmp8Sw1ihEl8kVfBoK99TtUchABmVRskDpECnhwFNPo1m76a2ZV1V70wTNnNIorJsb
t8AJeYfHTv6f12vV185touSQdbX5ONA4+mHMQ/Jcg6/rfcgk8b5Io2mteXK57BBfB3tMhIJxbizL
T8qgVSM5qH6qFERDXXXst6rdiDcRTGN/1BFhOwQhbon/CjUClQdsRMJgpY7HsoVCN2BsEhL0Eywu
JIddp8Kh2HSeSwqtN9QZwtvr6+6PLsh5JAG+RiVRBjbqWMtszmvj0ayqwTnh2GRrB2gNHlosaWZr
m0oNM+cu6tSuZwLs8VbrhT3tu7D1FA7kuAM6YNSF4icxzO8D1DftxCVqFA/G3CsA9CZT/VXpsTsd
nK7obnpNnQI/dMo63dTu6JR4Q+lqsi11I/N2M3dp69B3GphCLA8GKblpuinqxQUKHXmAZMW21bG7
e7Z6yzwEjdtHXwpVEa/UA5vi26S1+jvC2AqBgTaOuxniStxG3TAFaKIY2pdc1MUzKs198CC4JSOT
DvkxnDaF6Kxf12f1cjeDScDdjOogfQeAjedbzMJquS8bzTl1tMuibZBbgbIrwPJJUSGk79cK/5fh
mfGAhGKdQ20I3Nj5eF1oKAjNqtYJIx1gM0ZpkvyldCZQGbbUg1M77XzQprhH0d7GtmZnDETr2wpn
0ZsodvTumyhzMpCknNHDla3fbQ8IFAcEDwDuHnNgjapem5O2XZ+opakTa13qneoS3y/TkaVERF41
xYg8WXdC6MnhQXM92uoz/hIOBVPrLTQlfz8bFf13nvbpLqV75T6hR1Jg8VhEhraLpwZ7jIpaga+o
fTmkGzXTnf67Ik19W90tsldmPJzXusuXUZTOMjVqOr1ICSERdj7lYRr3dg1W4cSWmOFNldFGLRzj
ri3LatN4irctxvqbN6jpniPknzutTBuLCykl4Aqk1vL4+qvoBZzMLVLRd6eJg/NZ84LoG6R8Zydl
cw7z1DfvTTuAMLv+tT5YZtI1GtUgSvOyF3o+qtJlyjw4TnlqR1EGWzhIwdapXOOmwg9hO2IX1N0S
HvObPCzBbF4f/PJE5gZBR4CzURJBl4OXZmnFrpU1p7zI9Bu1HsvYV12cNhOqkF/wnUq/Xx/wgxMA
pBZnFHgYIDjLpQkRqrTzKRlOZW20w3YMylG7zfs83MZVJPxoqEJuCnn66fqwH0wyZQ9JykMtC5NE
+Vh/fdourefZjXpxwuPUyL7wABARHAc881aEbdX+bKQZ37GYMdJ9dYKpW4ldH44PlgryNAGfz30+
Ppi+giys7E+uoiOz1MTQyHoDh7LD5DVoOE2GPak4xLRufCgVCxun6+//0bRLhApfmE4mp+/5+AY8
7SrTUmSf9VSrN2aXxO7edIfgGT/5YYNKBBaz46jEK3WND9aXzDEpIhCM0AlbxGz6XN6ARBnvPdfi
VhexHW4ibEF+6EFMNBWBt5ZifBD8EFsAUSBBDJCclppdhZ0aNatXnEbXice7YjSK38R4rOlSx07b
+x5U7M9UdhAPcNiD/0TjDMq2qcch8HU02M17Q+ipclCwQ4H9EcLIpjzm4D6FclYfHjrTTT41+RDb
K9/oT1ZwnjVImQjqQBTCpXrBIhIIPdHLcsJmKdFi8azj12xsqzYLaeUbAR7mYZo8RSHVaX/G7iTa
KejLt9sZy5zmvo2iuKQXit/0phxVJd0iL6XWm8mjJezHbl15N1WVl+2G6mxl4PtS6umXCr1H4ZfZ
6PzGrUb7jOsH+w+pdPqR6H2W6UbMIRy464vxclEA+kZaVWLfJWRpcc8aM0erDEfpTizV5KbhUPoU
cvk85okeb9kVw0o6dtn1pIolgYwITQJX4Eg/X/2dBqXQU5sB1bM6zeZNX4wJnWC7hmNnuH3e3xIG
TVwK8DQxv0V9LO7ZSwgNW2GBP69eWLA2LMj4n/VS6+NnzZ7tH/86JxItRzyk9oeY0TJjVJCvSsbW
nE+6F2kGOrNmBKbPi6XeXb9PExWg8vURL0MCI1KXph3M/iQmnk9KM1Yeth1iPnUm8rbCzPS7cFTe
ArciQJX4AvxXEIkO1we9/PTUSZAdprBIuZOM/HxQzNpyt+k69VTq5bQtilT6FTXRFzdTb8ToNG/X
h5Nh9XxHnQ+3CD+C/iSasEI9DSg4403hdd+MyPqSJ5P+6fpIl5kLQCLoKhQOqGKgAXL+YqlrjlrW
VOqpyqd27wwicPaUnqzsBxJ/5MOp3o40tQyzBdg5p27qYz+NrcDm+mN88MJcq1nqFBSgOSxv2D1W
cc4UBdbJ0aZm3tCq14EBhuquBUG6sq0++JYyEye0g8wj5Mpn+etMNSO3LgtRcj0ZsvkAomIyN6aV
wTdqWvuWO0+u7a+/3UcjcoBC/5Z9HC4B5yNi+2LCAxtxsayV4iVx0ujgjeaIWl/eh9sZXaGVbOWD
6ZSVKcnRAwEEEOB8wCZsMWTDWPRUDPM478zcGtwnNTO9aQOkLTBX7qky8C2WK5xDUiOuyDRel41h
IKu6NzSedipjAkyuGF5yAA3e6CtF8MtsRIIJaW6QiMgbzmIXKlE1gxlK9ZPoyt7XWpM+UGaJfQ71
Db9ZRb1F8y1BWK+jjPzPn5AdwoUKtgp4rqWmyxAaxlhTmT2lWY2RzxAHt0YA8ARqcL8tUOxY02CS
77KcU43cTaocwjtWF58wrqktgsLW4ZAVJo5ECYKQXov/Kj6ND1qQeL4HC+u5Q53nqAS158dNj7MO
6i9rwhgfBFwUpyDqSGwL4hAyhPy1X7hk14WRCO3EkZy9zo2W/oQBnd2YhF2B72FuzltN0V1lZZ9+
tIgpTjsctGRDF2XGXlRTrNa1dqLpaxw84Q7xRpERCEc858f1z/vhWBakJ+SXKNMu78zUn8y05O9P
VlkP32rs7l7BbYOHHjS0UP6HsSSMgrsu0LRlvbtUEozdRt6rMvLx5xDA50a/VB/M72WP6NjKnvno
6yEggaYJhR1QAot1pCWmNzcUUk8Icns35mREOzMp2r3XqvNXev3zpm7m+NO/vyIAEeBAf5bwsnBV
Vmbf982snWDrkXaEqXqX63WW+/RdaKD+D4PJJgaAfeqly/XZtW6FhqCln8oUZZR7FV75znAV6Aix
klkr0/lBKKcyAzzO5tZJBFpMZyncXggsM0+4qCYIf8C9Urloe/q3uhbKth/iYc05/qMvSL5JCCD9
kFLF5/tvjhD3KJXMODmKW29jpzTwKnLcZKslNHW1xnD2LGltJQB9sCNAkVFJ4oCks7Dsh01O02Ns
axJ/4kr/yrGdad+ppbQ3HHKm+Xz9E34wq3CDOIxR4HFBOsiH+SvEoN86ePNkU1+Nm+xWFMOvqkWG
FNVGR2V9psaa8ukHc8qAKM3ILUECu/iMjotLWExN62Qbldr/N7SDJ26oQVr9gTUdUP3WoV9sEUIK
5xVZu4+GJvdw4CiB72dmz98VO8Gkx/nQOCmOUj0B3srTg2MggHMAs5Z+44YkCn9GQv9/yHtsye+E
TMquhJNwPrAdpl0REcNPs2Kn2wZFEDwj4zk4zqFbn9Q+K5uVgt5Ha0hq+iAnyM0AIMf5iCECE6rR
GvqJsrHyFBtOgNcgRovpPrXnPF2Z2A9acrYjt6QEawDUWPbBRq2CEWWq+dPccBt0Iy+3t07eUTbA
JuWOBC3eD1pabESXI6RvOGH8GFVKeEc9RXu5vqAvsXKSIgn6iN/8ARfh/NVdIwvTVsPWMg5tvnU5
dIaJqPUYv5TNPN5zqnS3bTJVx36yRYA49zhs7WpsfgKbpGadZOhmu0iJrAjvXWZQ1JgpbHBtIlUj
hJ0/loZXau9YXfMUQAVBGDuoSCvAaj0AAKIejCL7ayqtFuMJHuzKufcnNp6nNCw+brOS8cOuW6o3
AGJLI9yCOxZ99UtTJgD4kWU91EXkHCItzV+Kphh2nR6bG7sPsaCzkmEl0FxuPleHL0/LSfI7udCd
vz+lcahZhTs+kdAkvT/GQOBGyiPPnWYnCIvpOdbcNYonK2fUZYBjPVKcBc1Ehwvywfm4RdVlQ+JV
4mkKjOHX7HrdLZSgVvkEep8j2DJDJ/znkwqAKdUrknLpAbKsWJpT3oRYQ7mnPNQOUZPqOha1OC1a
Ru6+5HMdfL++5C83u7xGItgCSZ8z4M/u/CuGR3OMnX2vOifuyeWvYRgs6qN28FnAlXy9PtTl7kL/
A3wP+RM2S5y0iyPRzEMO2yJtHq0+n2/x4i5u+xq99J0n8uDOzFDLwndc3UUdVvd+LUL9k2V0EQrv
lhZ/iYyp/C9OtbJbWeEX9yAIF0BPEbPjOxODFqeK3gR1B+Klecx7vf41euoI1Ylexpo26cVqkno8
3CMRQYGKfcGL7jx84LWgnx4hdbjiYBb4D9pmxxUdyd/iFxam9v76jK+NuJjwILE7RGXG6bGHqNH6
aD1lN0HYtQ8xcJhDHOuH6+MtFxP7U3aAJE+ZI4t6w/l+qe1WgdMU58eqMNNbjmXjWBrBSUO9Y613
swyJf4ZyubXi00ltb9k9yep8wignz4+xE9DjMnP8gtwgK7+AoYWK6Xb2d60si8lPtdBY2TPLcCTH
pnViwRbgXnvhANK31qiL3s2O40hPKs5qGxZg7m5Cm073Dvqo8avocvfrP00u8YAFKqkKlPRpDyxZ
coPujFgD29YOV6Ry8DVQa2/KVHfWxvDipl4JfYtPKUdjpQLkpHFOSWKJjM8srTApaVu7WtXmYjdn
qCD5k+71d0aeJb+vv9piB8pbKp1rNgWCcBS2lsaJ6WQPVpViDz13c8PldEbaYYMH1Jfrw1y+EyAU
AEDkj9KFdmlCWHlAg5HMMXdxDn/rOGitHX0WtLTtm8lEA30t3i3WiewqShwI5D9yKZ0a0vl2mFSi
WWAl9nMB2QpAYjl7bfqINUrgNpvRamtxEEo4hLd4wA81lrH61A9brw+yHxCxXX3njFaUbgIRmsOw
48LezvW2KcI58wezCu2tnSR1lWxcEBW6trKXl3kZTw8OW3qDgcWkSbnMy4BsJaTDs/3cenb+VFBl
SHYTV1Y6E0l0nGmsfVN61v+Myal9U4GefQEEIr5Upp60K9eay5lkqcndJk3zAFYb5zPZw8ssysKM
XooQM90NoELbj7JR+yaayHmNxtHZ0RLK/u0sZgYwe8CbkAKSRjVu2UYrkk6B5T0Mz64ogp8BHlVv
gYIk8A8FaXykRwZTTCsi+B/MOmPSi5aUGG7iS7XyAjMTw+xV9XmS7fbbaoym4r4yy8JFLSTIdFfs
jDy1D0Eb0l7Bzhcz2q+Knop5O3kYyu8g6arYvF7fOTLv/SsHlDNBm5ycmPIHUnjLi1c1m0E2Du34
rKYz5Ldssn0Wxy09JNPycTgv7oLRJBJJgxLjJpqkAfL1J1gmD8QjAj1oyz9dc1Bzi1wsdbq4g/qg
PRe1FsaIiNESO6DkNitfDBGoT3NXiGIXNwNW6i1yC9GnIFVFflfoqaemd7jDQVdv6YHm25Cblmqu
3ZoWa5QHJFBAmEbSS9qMLcvFoJYDB+k9+zkUmPAmd3Zve224yeuoQmcTKxvlwWymYbydI9eLio3W
z47mJw0c+2cVWv+wbxordaEDjdhB+7i+ZMWrXhhhex/gWX07l4EQvxvDmDF9wjAyFH47ibzd50ko
8KIG9E+vdSoCXSplmk33mo951NX4BlexC1mjwqh9q4eKdqPlE/XXUZu8/BR4RZXuFS9MQG5V7jA9
u3VjI3YtRUh3zSAisUuy0FLuSsk89/t+Fm8WPpwGCuCkjjpg9SnpSDFwOXiuUj1E7DZTEmE/Fe04
YfM31ciT2RHGPTf6GKsHZU5V5YWnyr6QfLvuBqRsnPm4OgFbhpyNU2Rfj4+Ijpj5U1CiXlauLOfl
LpPfSjboaAxyr5GVw/N4gpsQsuVmpz2LWgwPhRfk4ybCC9UvkkrLccLECWKbZmks9iExfKvDF0LC
N3Lww1C96e362l7kMjwN9D+sOEDS4f0B6/X8abpSAAUtzfqlm4OToHNz4ylZ6YusxeK8CNLfrlkE
N9ADypVo8+HAwHc1KdIp48n5wIowKz0tquZl9MzoBiNWsEVFW+34cf6UuGAy2hg/nk1jp/nN9Xde
XivlSxNcqaRICCFcuMXhGOHAFOMVF71Uwok86EXctNCymeoUMzmbcnEXYMoZD5rjz2oVvwiqMp8z
L1m7317OgUGRmv4JBTPaIctEUsFBrgFD1b/0DivdDDR9I629H3AhbQ4q3jrfE9WWrFVbeb8+BZcB
AzQsxWsZXKk2LLtnWaXPTZ6XyrOrBWOyz6whmh7iBKjsFjjatNXARWubsiq91WD6563+CujMPu9K
LY3iMs4cpHrnX16Ncf9svDZ7EajuQ7AFBJiN+7GYVC3bCdsoqk3pZpz1szeq1QZX6GJ+HUcoo5tu
8vAe2MbKmIgHvOB0xJ4bSwTPOuFu/D1CU5iSX1iVe+KIA3ytH0SSi+jQhbqHq5gnguwBCgZUSzdK
UYWifkKvMqJDoT83adHclyIsc4S92IU7nDfVY+4mOpJxqjoqvqbOZbFBRDistroTDM0xmCOT0hQn
8rD3wkZJkk1QowP9RmJWPtnGhHc8ETB4pklQ2wgeam2xG3pQ6vvahFhygL1g1v7c2eiXRTZ34f9m
yj65H85aFdwBLc0IDl0j+L8G4gpPgRvmD0UieuUw5R7Q2lJH8IypYsK6u6arcVmr9AGwjzPAc/fz
VrcbigWZU79Gipu0TwXGY/m9GK3E8AGJu2mIjf0QaAh2I0IcPyCsM6Z7pxndF5Xcptw4NCM/p0Uy
Jjup2Tl+tezc+maWseLubNG3T5CuCvuAk1qe+JjXRTnG04No9p2uihs3h7vzLsyp+T/SzmNHbmTr
1k9EgN5MSaapyvKlkpsQarWa3jPonv5+1JkomYkk9N/BaRx0AxVJMsyOtZc5Ym6TLBcVrZEWFVRB
8VgN00LUVRa4Fgy3bVTPoUmX/NsMWYeOMC1V4pfDCeXnd3sga/GlUdN0frGSVlLutDIy2sibHMK7
WyoizaOK0+b6WA+F/JiwAyf1fh7mRvebHDGMNyOdt7yxrLTuGx2OoXxAwpWdlDJIzV8DgOpLMeTD
Zxr2o+0C/mGbGxY4TPhqXg07wtLUzJ+z0DmmI51izZNzPCZRz0ToWOVstu+jOg6mgzHY5ffSgVHv
DsSqfUE4nzn+BP1W+LBzitpTiWNppoM5wF/9Wmpt4hyqucJfopfqMNo1pd0iOraNiICraQB32hl6
42R3kzZm8p2tFP0/9EZCtAKWUVYTm2Zvf7QDGQMP5PYKKP1qJNVI8Lveyo91lqiJx4bQnzC1sfT3
blI0iI5QsTAK0nPHnOCLpFn+o1Upc56CESHTnWQ48PINSUqqgyWkLvcVZUjzU5HGnfEJ/ClEXlnL
Ruv2Y6T+nEl4ZnENlSOf8KKzjdRry7iO3CCCgbYbSx3LbWvQlU9SPUtzuDfjCKmkUxadul+KGiqq
3JI/RqmyIx9f5gpHyjYwyj2mZ+qYP+VlPlTSzoimBlpQkravvV4Cl6qzmAxXpLkUbECfl5vkkssN
IEt3bzGiWJV9I6E8RWvG3VuQharfitLeJVUkP0xyGX2UQqT3FfDO3x7ILDpKXfiRi0IeWOx8d0QM
mw1GJQdvcKjFPs+z+JOd2OVPB/4sOzLrWTnNgxI8Fx18uo1C8vJAol0OssHGC5ACKel88NyWW22O
NOOVyTwr6HFtIoty12SBukgYTf0QBVPeP8Gxw7eBML80jo63T6YrhzOWLjiEg4bzIi7IyGabzwns
8PitGGVKowZY/LmljwfPvw7etV7WjwZ8wqPZzdYrZh3tTupi6XD7V6zQK84oFiWta0i6C2N1jSaN
STNmjkKqXGbkShp6aRdP4YH1Ndq7cOCSdGcoeNZvXDSujYpagIpoofQR037++rNchjGQzdUbyFP0
WipW9KsLivmIUV6G+A086O+LUVp2Nv4YEFW53Gqr8q+vuplLX1G+Qd0piiMaqnTcCavUXVQdpeXj
3GbbT1M9fC5CKTn0YYzIO6Kae2wQSL/cfumXs494+KVLipYAIG+dJ1JF2oyplFK9DU2ZfW+7qn7I
pwA1WzKj0MZpe/TycEmJHKW/9Fb8/b0pQhHHM+1gbKyWemZxSmdjXb5pok2eeqHJ/jgY4sdIDKw7
Zbhe5UmXvN1+3svPTQwa8BP2Wkx1+rWrzw23pymnKnnrRR2+VHHCKSjBpE/dMa72gnvUFhPu93Os
ai9aGBBEIM6z0NcLfIBhI/K21F/TeA4Vt5AgWnuRaUf9MeRkVQ7tZGT7WasGbY9eZokWCTCg676w
G0jVQ2XXy3nchWV9L3Qc3p/AKDiUg0Cd3/nlauyyueRz5Eol1PJ/JzqGReqm0xhjdBvkGEmj8W+o
5f5241pIsCoWJgBsi3vOah5LrVkmpt0n77mVZDOablLliWg2DkrVy0fLiaGDWkBEsg/L/i89xpms
C6a3GFEtTVquFeffMU06SMdYYb7rBgKoljAnd6JSepDHrPaKpk+PhZRqzxq6inspTpQtrG+ZnGcf
FUsJoDL+SSMTDHw1Pu0cRa6ZLG+slkEjxTRzsN+xe4OGQh+/glvpbj3LVntIarP4JKooy6AIytbH
FBQ5Gubc+Hx7Zl+cnOxd1uIlxfViOT/XMzvNrVrKZvUtSePsTcst6Sjj2R3s1Fo3jknaBw89LdeN
SXCxnhaeJa/BWZzeMWJcbZ+zo9WBHOr6Wx1IgX2aCJF/COq83Kll7aTHoZHEz9vPuUJ1+fJ4aCyv
l1AyaDlrYmAkUROIMZzexCjln9paKt+sWEkOUUZ1fXuoy1e6uMVgFcPBALd3zQEKwwg20+CE70SA
Nl/KQf02EIZ0Krje564IELeYUpX87SWdKpa+GZdUjI9plK++YzMohIt3dfAWt1p44s5mezJ50JR5
gfFk1hbpaAVln8vK3vLouXy1jAxnBg7SEuiw3pFJKy7HNBPRewk2c8Q3JotdpW/C56BRmi3DbIQB
F2sIGTF2BjoHL9q59estmczcoWLrjfKjbl6LYR5qqq05zYedo+Z6+0u2hqD/hHIGRVYfKjmwIyU4
6b+lwJrMXQ7ZiH5ppxR7U62kf+26TuN9G8f5y2A7ebDXxKQ2pNgmWG8ooEzRPerFVstcuB+d7bai
i9p7MK+g9jvLwETD09W8uRsG1BQvVOOK+KnEtpM9pYZdy9yyUl0Zn0kXszO3k7RKP4qhLWJaMlb9
ucrj/ANjpyjz7HjRIsxBH867UMj1T4UNIfVLE49Wb0parad5XqRPmO/bgU9hLWOAFRXNL7ulJexO
+KN0jwb23t8SQ+/Fk5KO7eeoKaWvdiHan9msaMkuHNH0mkYe6F7YR0b3IGvCeNPHfP45gMK9R3mD
HiztJzJ3unEsMzeGVkrgwhRGj4OmxoE7yNmU3Hd5Ur6JQBHdXVG0s4G8D0sxMtti+z6k+VS4uPbO
sgdZZsh3yArn8GhNk0yHMR7rz/WoSM5BhG3135DYKasiC3DOymx5iN4Lbu7SrwZLl/Jlwt3Gp6ws
x73hJKV8CoBZHsJEyyQXYLf7j//psCVna/jpmP2g7XBGiAsX0Kb/kIapVr+UTVXcw4pR9fvA6DR7
Fw+BIAYkUsQ3jTMde8BmLloXAK/tXbo/reZWyRRTOPPvTV9F7UwIlJqWpfk0ZaR0ubJMn+vF5rZE
Yo1cTs2DDnYRfxhtktc45xvl6LV0FbPjOFKruVFU4NltIG46NmWRKx6IY4l3UikS/UDIdi4e6wns
xDMRPfSfLaNOg3s7UXq1380oU+bU477lVN9zVe1716jD4rOwpiD1l3CtQz/ZkfY+lmmru5qaNck+
oRTFw4bfqblweLmgSmqARU9clvZXwHvH/An7aoQINRTdRx3qTuJ1amIlJ1RZRelPnTLpD2QvkTNM
5kb8Q8CwMPclzDuu8r0m+tLvqyH5iUA9+hJqov6ek47UuJJcFfvBiRzjKYlD+7FrZqvY1QH086/A
32XlA91NljurVYB3EfOfxKvJmeIvfSCMf9n8u/ZVGMP4JKQ0TvwqIrSOuVQzCXMTibAbl6g8M/rW
8kvaEYI0oSA1zTc7APR/yDp8dIamd+Qjl0F2ETCBdKgFrgdRPe1aTPviZ73RxnHvdJgRfZT9qBPP
riJAH1x+6oRS1cxpIXlGhEQKS6AhIwW+NUV/rGImG+uGRNidheOvwMF91ozHJGq6r00xiJ+zViv/
ZgqT2yMpRR8foJ+137GnHeMHUjCS8m6ciso3oMSZLmk7o3WXEv2T30EokNCfl0X81RBFm/+L8LXT
gQSEanqqSNSftd6NwTEl2h7vlZzK24dGS4inEtEXvBslIzMAN4Zcf42cujI9+BED2aLt1Kf3fVeH
83sioPodCa/qQA8NU0oPhJ/mhqt2lfF5ZD4aXmVzWhzTSRppL5aL83OOsRQO2DE8bLnC3NGHiK2N
7A1WGPlyj2POnRSJZOFaBQVJ9paaYNSX5GoAgpfFit/BkX+y5hH3KD9B1RLvKVdNgEI9q77CkY6x
jTZINhOubNXa/G3m7087KVGjfUEBYXx0WiDEYx8Apy1pxEVzGHNTlK4equbnIaiNgjtv0zwK3qow
/HoSY3rSqkiZ92oPSOHqkpLk+9Ewql3SqrQR0iUd3bMbLrBvjilqNmYnwUzLGzHzr3ziJuGYFuXk
7PgDan0wS3gv6RQPv6ChFh/oV1pxRFrb6dhBTNZ4DGv4aa4cl4QGFZbR/qh6LJqfZC22emqpJlO9
Sau06H6CLhcjOOsQOPn1WJXqQUKwa79GMMT+ww4ywcwnK6VfUkMa1EkIx6h3NazoLerpb7+082IU
JguyHgpAevfcZs+LYQtjYsy/+vrdJvVlvGuHwr6Lalxq/HSmkZa5RtWa/4WpEz8DdknSfYgTma8U
ckP7SUhGuTPTJDW8LGYm7Yxaz38pVtOAAw8BrpG4wrfyIYmb4cGa0ID8dZUFSWYpHyl2oDqsZRCh
abWoB6PmPcfFreK8Es5uzBTblUy5l3Y6zpZ+nIXNlpZv1eSkkKRgxRMOUJ4m40VTyGlkiRfXVe8a
tkcc7U5T5ocOnkeNM0YXseN23aB6cT8NX4dU1PiUzFiibsABlwU0pbOKKBh+q4Jfxurb1QCxuAMr
5fvcKso/NePGHlpVyxNRueSgz/Ld3xa1aHi47YNc0O+mhj6fLLo26LzNSXuDDRA+tJGRVL6s28XL
aEztW0+Ace2GpdgSIl8+J8Ni+QS5FbAFR8TzYeemzVUCWbQ3vP8o3eYo2nOk2FifzPmTaZbvf/+U
3IWAhG28ei4u3Rj6ToWmttqbZJvtd6znUOQlIVxCOwfyFUbRHutazv4WTaGHjwIQxjAdG0IXV1he
WfWZkvRR9m4IriMkXtcEI5V5/9zGdue4eGtKbkd3zTVwQNuKyLycz7DsMGzCehqo4YJ+EudyAXLW
229iqAz6LDpdlVF1Yq/RjKj1RarHx3YGXPRIeIDxNwTqFrZ15SegGMLik0vhEtC66rNCGWjGXqTF
O5aikjsNKZYNg1JgoB7WTkWLfC7cUB5wYENt33tZavQb9OLLacZWSFsPhQGRS9DSzqcZSK7cp3gn
vHPN0Q40FQfyaVuFAEbsHt9atSk+bk+0iwHxJAW25aMjGwNWWn1yXFsTySE74V0RevxYD2RXDrFu
3NPZqe+1xO43LtyXWC3AIXwIFFzLIsarevWEJQrfKjWCd6MsmpoOktlxUGH6gJOsJIXlfihj82OY
beuTbgqCpVVtKJ+lNNK3VBZrkzAqS34Kz80mwrqW10FEllF1qKH74B3h3EACmF482WiBvZiZ2NJW
LeK9qhQSIng5+IZDYObFCCG+R5NQ3qrFcXJjL73yg7Co4izhMFyoPBdyCI02kM3+9klpQuNBphXy
TWROpHuxMRWRl4RtDLXdBO3DxWq6x5KIC0nqsBoMtZL/6foq2wC1L1YEKRm4PWEKt3wrOrDnXysN
HNxxlCijAyPjhNiiDvnRtdnwXY9m44HN4utktNqxFDKm+3FpbMWQrqfnb7Uo9QkW/+BVbEzn4zuT
GhiZyJpXqcYC4T4NkG68EMhmt0f09DPYYWVE5sYiXOMmDMqqwIMBmRZ9lXXEYREWcZ5ktv2S5ur8
b9dxaz60/Fv1oMqcATtzzBux14a8bja2/TWczf63WJhDv0N9DMS72oBk0UBZkwDyobE4/wRdbmJX
Pyv6LlGdAcX1nEjfMtOWdK8122kr2+aCZ7IQNeE2kOzO/1nIHedvG8Ze00iGEb6WRT3+GHEZ3qG4
zysPy6v0W4Zf6sHRQ+mVcIfEHcll/6gITcIL2wq3sKuLfYLfArhOVwNHYNhl66AdqQ70Fq5D9qrk
8XRvVwq6w1BNjgFKspOmhI2Jc5MTBt7E0XwIMOT83DdzoB1v749XfsdiObD4M3AsEYyz+iRJrGhi
ACx+nXq5uCMINX/Sm9HiHghF6WeT2soPSx/bd62wpV+LJmSHwGdjk76cFia4Fs4g7JmAc2s+m5Pa
cZhgIf8qelqcnlmIpPS5JcgfjQxl2o90UQhPt+LC/G3YvhWRdbkgFmUfRHB4/uBd63gBkc1dMtby
+NppWv6aKmO+ny3heGpQlIdMG6Q7XtFWXb282D9vBZTSmDguXpRQGYH0Vvh8IBlaX+WheG27WTiu
GRRO5Q6ZId2B7CQb+9zFPsMwvNvF/gBOON705zMfj3m1QZKtvNpyJkIXAjdYRd4G/8WjHOxDwjI2
bg3rjXV5LgwR8Vuhg6Zd6AnbfGyHxIDSpc+zc8Tst3g0I5QiT9Au+jvmcfqZTraxA8O1WGEziXm7
2zP72iOzq1PooI+6NNTQyVgqG7mWX2fS1oI9mFc/PYUiVPZBESvKXUYLL9toj19MZJ7aQBcPws8z
c+VbvWb4JXmbTvKrEYpY9oxubo9AK0L3ZLu3tAdQpPwriGCQe3oZRP/efuIr75z9FeYvMLFOYb2q
dcyuZs0UjfbKmUbmQY2N+BfMDOV92uF7cuT0SoidB6Uao9zyghGH+ds/4GJK47KzNO7w0mYVw7U+
f3yaDZU8EW73OtP/6XwcjSX9DtMsyW2cIIw3ptjvq9DZCgKzVtDKwNVCpX/hbNxGhQqG5DivBfEJ
k1/XvWHOflfqwwNUhK48iDYl1S8Pok7zxxiJGLyedJT+gUyiaSDWfa8dRQHPLIwdsp+F05P24fZ6
BHnJq/WqzU9dO8mVtTNKI9rTK0sMD58/bkmVhX10pbbRDuPaeWpdTABLJfO4qsLGxRsXSJzEhN70
2tGODX80lqK/c/TuOe7HpNvgRl/wcVlvdNu4NLKX0OtbW1C0fdyVdJPM12wagZz68jXR9FF3uyDX
/VIElPNRnFknEZNq3I4dgpfKLH4IO5q+OqHSHxbZ0daPWibc6gMtPGUqjCXklEbN+XyIdLU3Ii2d
X5UCsPsQS2FD4Kmk5kLxMruQDrzwCpSxV8itrDriGg8hu1j8ligVJni3J+fFJo9OBHdY+MBcCLCx
Xm2BcN8iRIPl/KqqRZT5VhkFfjyNU+9ZSmXs7AUdS1JCJv5+WEdmLVBysCOsa46sCi2h4xzzapWx
bNxJZrPEZJYRqHVdV7300EKL2rd11200qq4sxkXgxC2AE40b5/Lf/5CSjY2hRvD65FfIaOl/JgFs
fkS6ZA95yJHrjaf8LdZYfWrYiwzI/ZbKfn2acdgVzjz38iumrc23EI4QHlfcy1Dl11nkwxSYkxP0
/cGPyKRTd3WIp42uFElzp8AxflhiaPuXuJfNr72aaqpbS9iWu2PYyH5jdsm0Gyq6Ee8CgjaRx1ET
W35pW/Uxxraod8u0KhxfH0j5PE5Nv3DfFWKz3CnSHMxfbn/S1cnCUoMkuigf0actbKjVLp8Wte5U
UpQRWz3LJ7W0vyj6gtRL88OQV+lGzbyat/8bDQ9BvCsXTsr6FpcmEjCZ0eXktg+kYYUYxanuhC94
sKsoE722CvV7MgO1LQLB5cBUJZhGgPvZ3E/W9l11FGRxSrvqMQkiLmNJ+SFEDfaq5oFyjNMxfiat
cdyoRy/frQV3gFN0wRoRlq+2jLyXq8DgLvII+ESnrcw0p91nsT4OfmEEGpkkwyb//NqDcoRwJzVg
K1zonfo6DNREjotHEFxlr2WtcwROzt0Fhn0hDTbz8MTcIr2vlief1aK/r3IXWa7DSEzOl2cY9RNW
m1VBM0prd3283ILCUMyPSUOy1cbet9SSf6zOhdIN4rQQMn5TjI3V3tfCwaRdbDi7UCkGbfFzDBI6
G/L4t+5eDOTIpLcsyk3a49bqqWpNCbI+b51dhPpiF3DbeyMhkS4a0QPPnd1tUebX0+X3eIubDPcX
VNHrpTgkqiJxFju7pKysfVswM4sS64pBG0YPC52/21OX97js5WQ60cFkn1vNTgVHOzuSVGeX2VX9
PZa6mmPLjBdyQ71xSb/yyYge4rkgoQLerIErpaUpQDsHF9e8pOMbqh2CNGjKt7eyVcHKA4EE4MEB
GqgDW+nLr/jjkDDqIQm0YgTRJ1YRIVdp7vQIp1dwoXxvSpgMlM4wH9AGb925Lp+PkaETAr3gi8H8
PB+ZVhd9K7MnrzrRnD3MY0GySLjFYtgaZTXxVVLsRS06Z8c+ppA5qph7OOVbpcXlLFyeZZl/S3YS
N/vzZ0kHRasKrXF2GFQtETADHf8ymva20Yld3BGAevurXXsqYAywPcek6lv3CNBz141OkMeuna1k
H8+Q99Uh20pxvfZUgNXMcy4ztAZWk10O5Krp8tDeNTOKwhQjnsht1MLazSVdQxMDvS1d28VzoUla
sCmA8iWDY20QJ1tzIMZOSfdzb5eP9K7rx0gKEv/221vvvEs2AHoLsA62Kqb86muFKUoOLcWiv57V
2pNNztCxKZKdPdXFxlBrxFNZxiJLhNOM8DzqotX8k8xKkloVp/M2rJOPDO3JwaClN9NdVa3vOgng
L+z/8U5rbTpaXWkEz53Zmr/CvBX0qHGE0jeOgvVht/wicHecFxfqFDDg+Vyt5gwX1GBI9/D087tc
a4v7sYoKHxgdq0tzVu4nrAc3NrNrr/zPQZep9sc2k8YhxBCCEfeYbKGCUGBpB2TTe31CkuDff138
pyAIce9fTBXPhzJIV5+liKH0qKT9GxPHRKXdTcWxt5Oi+j+MBshAZQbJEcnSajQRpELSRIYjcRtH
GcuDpeJRT7XmHu1sveXOcrEk+Xjow0A1KDzp/q/eY48T8tTlRbqviWZ9kjEw8GToNF6SRyXCQ2vY
mCzXvhuEXJ4MNxiO2GXB/vHdQiMJevTD6X7SaxXXpGHc0Wcv/DqkKrv93S5OIsxtIIotulKLpa+t
VorKZTEsnD7Y6QUB6x+9gonA0UijsrnTMzqIHhKpQIW5oBj4kff1gBLj9i+48rDmwnXjyF2CYdca
e1nptNBKhLRTg8GAFIIIxx9zrXoJDKg8GzvDlS9pLqzFpZyAeryWUMshZDrRyVQSaTmahN7GOIF3
VhVhGc4tycFDoYHiffsJL98xCwN3HwoY+upY1J9/ziJLOzyv2myPUNXy1Hzu/GpQxX7m9vjCnBV+
FzaRN6dVuPG465EBHf+3SvCiQDuwhie6wMTAftbEKcdzdj4sZrcECmvtE4TNfvJJ40HdY8LtOyVp
hJfL7edef9nFBgPvBLrbtLdpwa7mVpNYoQVnW5zk3LYbj2ic+idmyxq6M2UL2F/+1p+l9u+xuAVD
vIbvAXPi/B3HMaYCeRv1p7DtVXRLfa4rOJxN9V2mxWrnO3WaJG+2GQ53HXm51gMlgxMebj/wepPn
R2CviocYGyBX1XWdqkVSlqZOMpx62SqPgaOGr04y2W9J1Tqv8yh1eyNXnbfbg66nNCPBieVas0wu
uJ3LV/hjs+j4NbNVteMpAkpvfrVl6mTy3skUrYNjpMzdj4JtJHr5/xt1tSXaaaSpGMgNp6FJ6JEo
s5UZ/gBD0/iimy07Itfq4dPtMS/nEz0sUEcuVOwVXFTPn1SWkAeqbTadCqmd7V2hxX3vE9mQKq4d
t8NfclCU5RNy/4ZMTQEBpX81XF8RSFoMznQiGsI89EYXfqQ653Y/gfB4YkpgC91+wMv5w4gQb6BI
QP0Fwjt/QAl2d21H8XxSZnYK11A6FOh12yl3cihL5rHnOHjqwNg2jCXWHbrlUSnIFlMDrj0g6Ks5
hFCvMYJ4Gk5dqEgfdgMdzY3z2FJ86KEvqg1jTkFUqb4EbWAm+0aPlA86KVZ2l+hhtxWUc7lrUbmx
cyhAhpCJ1+x5p9e7suij8VQnIvwGjBbep6X8SxCM/s6isp4xY0veOK627F4uN5GlZMSLkcUEgGev
Nuo5QZFSS/VwCqC07tVYC/2QHt7nio7KQxFFyevQY3ijB3P7jC4QLujt73/1wRFB0RhkK0P6dv79
g75XGsPiM4Br9biVmk6Do1efjG7YN+bsRTgEfK4RKf8yp7b8fHvwK5OPCCv6xFToMIPWTeII+rII
Rh4+i2Zphy92+tg4o2q5Yuo7f4B2TT6J3Gxc7a+OyiVusfZDo7Gu1EdMwLCSs4ZTVEbxbtKt6WTh
k+qrcgpEbWtdcWDP3IomWLdflwmPo8tiuQcdCnhptdJSRYYZTsDLyQ6wEp2Qd/tGnSzSIDNyXvJg
jHd9OYZ7IzWepaXyU0jIOPwfXjitT44s7rFcjM6/Nq4P7Jq2GE5SFPQ/nAQKCO0LaPxNLr0FUYwT
ghQ5+9uD6vzR83OSB7cpBn7zHgCOzweVp7iblc4eOfAbE2amaldu0UXBv7eHufZZKSvhOuig77jj
nQ9Do2rxw8swC2zHht3LmlJ0CTCnvVGNrZDOf6o8TySfVX9ZOi8fFjjRXvYzOE/rJaxP2Rikcc4s
hv+5D/IueBnq5hN842Jj5l5brIwDmYBKHcnc8qb/OHe5IspCbfvxVGHsjOJmmj7UMrWPUpipw96y
JvGMtNrh7kUbbWPDvnISctaTl4JAk61y/RWDmegdMNvppOIU6bKAhpMK9bq511DHbaUeXtkVQWfZ
EDQAUzg7q6OebFZ7Rm05nZSmV7mDVBrMgE6944oNLz/O/4Vzpv1njsknXUuqn389kX6D4LSzceSF
RHf+lk0u8TPuF/NJ74Mp2FNTikJ246oOQm+chBM9FHgMyL41xPMWS+jKF4bEhfenwuqEGLc6FYWW
tAg3Ro5jXaiSS8JFND/o8xSf7M4GW2gS4vDkTpJrN0GhvxWJ+luztVqrbIvYoXCrJnxp/eKFngZD
1kh8ZcfuGalwDMkPNaNvHws1ngtvkCZaWkR0q1aBUYMVynfFrMBcBYAwVS9Pkqje6Ysp5ne4Z3F9
QgNX+kIdLLnfOLqu7CuksWEhSKIg0qV1BTHXCItiTR1PcjNMX20d9Y0l10mxMcwy19avBBEWZSDr
jjpwNR16EmgNBaudE9BCYu2UWc53uiYcgaglT4oDes6tduqV6W9DzKAmg7sFELDMkj/WeZeGVYLz
xnxygIXIi2n6/mlOLPmpwG7vGZVVWLg6qHF9l8pZ9yNuZOyNby+CK8udnASsB9D1gUCs+wh6DjG0
MxKZn9C3+1ZORfwpIKukdiOD3vlfokaMtOyci4iQvYXb1PkDJ5ODBkXO5VNmltNjpQnS7CZo9spd
Eea5tbGNXjkpuK9R9f5vtN+L4I/Xi1dsnAVxIZ9sLRwOia2PbzH2rp9lTcjH0abJKJx02ri9XPum
9GgpsXH8WZhx54/IlBtLJY/kU4KVr9c2jn7fVlPkKlj+7EYzon2qSgRe2nH1HGh1uHEIX3tmws2o
uPHGBrxeDQ+PPZKTQFFOgJDWzxwLrAc6Q9E9UeJK6VFhR6VvYktlbsyja6uHUoPFAxhxCfTakhqF
adMrJ7PCLSx2y2LOxFPDSY1/VmAjM/PUyoqD/25P32v7KJ1/Tg82Bk7K1aIdNbmIVYmFGSE+9hUt
0t7tSW48RYpMHzfWZNeMdBe1bNwiBl2r82i9sWhpMALYr7u4hky3Ixna+dQDX8WeWJZOCy7QKNan
zEnRvCU9iTnfYOoM0UOolJYnoxlT3FwLlL/ORVjWMCRwWj5Y5+PppZ1PO73QWUB9NZ/QNBLzkxKO
gGwscuG6DP40NB3Kw745DNgR3Ymkyf2g1GW31aJoYyJcu/AhFKYPyjUab8u1qR+WoCGmLvySQurr
H5Mwqx/4LUhe24bxEXqG5luSWUquLRpQ9DmeynunA0ZRBgRSG3v6ldXgAF/wbjD7W7o5528l4gRM
7EHlG+VTdzRA5nbsNvPgSzD1ntRULsmFKqJ6YxFemZUO/AhismgDL9XU+bBZZJYF3fXpNOHcIXsK
Bgi9l4LsQLU07QLXmKIlZ8UOxspPdAXUcOO5r+zqYJD0eGhGI/9Y3/Y1CXxbTNz2o0nWCd6ea7fB
Y/GrnVvKxiZ79VnZZsFOFrBXXa1AvRybntYfZxiZYycsAcaTzYqE+MiG96i2JCy57ZSk+WslNK0+
3F7/V1chnILF6gwfJzJIz1+1VJQ6XgQKX1jpY6/XJ+NJUdK0dG0SL+9Hqax9mKrVs5HrXLFHsHX0
n2Wwdb2+9sKhICMOQMhNINz6i8tlrRjtMul1BX/VYor9sCKSsxg2XVuulENAOYAptMftxVj5/Ik1
DLLFEox64rKlvtZm1u5w61Jeb7/YK8fY2SirlRPWDbSMjlE6M1O+dGMWfC0s1d4rKCt3CJftdwu3
zDvLrBtfwyv4y+3h1wsXbS1TlD8IxYrTbG2fRiUYG6M9T6e0CZxH28rqr2k9Jl/kKY8Jnq8gJ7mi
1fSN+mT91AuvFBtFOrFcCuAfrJo/OT2fRtUi66RFGPR4IUwdxyXdfDqkeVcJfzLxLDHyqn6vO7tv
/CwF/dpIDVpPpeU3LOUnlgTcpi/2LEcZWmdKFes02Ulv+0vPVPeVJoHlkaWtlW5sFZdvmm6mDcsT
1gBI/vqumTnqmNRk6J5CKv6PPE9q/NSC/GTOzvA6ETi1s2Jb8W5/3nW1sDzjgi0vZsEE6q735dAW
CZ6mhX1K4R95TmVjbtV1nfVe6riXz1iQtLvbI155TLw+qD5pBNGGXnMFa/SYyDEqDDOCKfVk0YnX
aJSbkyEkJCqN1JbvijMU88ZJcHVYtiWsMBFoURGeL9ZUQDPVYUKfwkQ17iDmk/ZHDeq8ikioPqm9
ljcF1ri1Ha33CN7vQrZa2sIwtjn8zocttcyU+9hhDlWmSN0EA0jHzxGobYkMr0xWBqI9YEE8wUVs
+e9/lNh6I4IuDDP7hKtZ5RWpI/Z1YKh3ObklX25/watDQY5gU8Cx9UJe0Za1HjvYHZyMWUSPLWRI
ZOlonwY1LDcmy7WhOM9+pxIDXK+Pz5YAMVz1IudUCaN+VBCG76FBGV+G3tpKnriyEniWpf+78CNo
8Jy/QC6Fziwh8T0JjKqfkfuz/FQnOA1BGL201ejc3X6L12YGShlsOEGXFxbI+XijUhZJYjXKKYnT
7itChfRnoEb9xgu8Nu0XUzk8XBYXl3U1qgDi5CFV3cm2SlihU962ME2szriryKAIDpoRFIdei+0t
esaVDdxEjg0uCGt/genOH88K2j5URaqdKrVTZmw1EZ3pRDAcW0NSAg8ConrITXl6ECQISl5g5Ph/
337D64JoWXt06zg/8PjiFawKohLxZeKEpnoaRK3DItet0m+yMts3OVJNz8ZPmiohiTNcHDL6S7dH
v/bmLTzeVQBSyOPr1KeB7aDW9VA7WVFLfMlYNce+YIHEEnrvCTtLtyWgbKPmvzaplp11eejfMufz
tw73RgLOipSTpuGgGNO2+wfyev3t9qNd1Hq8WaII0Nni44Z730WTrijtyAxi9VQUTnJf0KTZmV0L
713q1B09dgtqm1Q91SH84Kyb5hLvPsf+fPtXXHnBKMfJOYVkxzawZtuoRmGrc+4opxGfGD3cEevX
6l6TosXx8lEb026HpNsIVQ8bF9bIxsl5ZXaRXAguTPMbM7v17SrGcqU3W1k/iSEMH+PcVj6FZYcX
5v/j7DyW60ayLfpFiIA3U5hreOkkShSlCYJy8EAmgASQ+Pq3bo+6KEUx+k16UtWFSyDNMfusPah2
TvS+db+cgAnQMFTvVaX/clRRU7gW99FUXD/EP78y98kw6Ua6l6pypuFUwV/xkqmxoxdnYhiizOS8
mvZ7Vsd/OYtxluWbo43hseGbkCxnjtlc7dm9bOjUs9zbp4/o8kO8KBz/9O+f9i+HB3kMuQwoqOsk
35uYN4B6KlYh7Ivh1P1wmEd79VNoTMJllh0RLPRYEgrvYXWNvnqSGNSd+1VE7xG+/rKb4DXzcXnV
fOi377kLu5HoKLKxbIvaKJ4rt83CQLj7O0vpL98Tcye+JPirELuNN0FCqFc7nNzKucxVVPweKEgB
bvLklBVTCFakXP5HkwHKnNfJEQqeoKeIh96eTdA2OQcBrl+W1dxf27WhDTjtHyo4IyA3g/V2r6Pu
nXLc3/5I9st1YOL64Ld6J+ZVFGZlpXNpJ3z+wnVx0RuhibU85WYkxu+JwP/6PBq8rCAScOof/9wk
NWRLl0KLc6lqt0qD3N0Yzh77ROLqcSSAUed/X7N/OQ8obkCV4HFUkqPr7/mvAKzhJqjVLvxLmy/Y
TcfUjKPtK7DeUGWY4VlbccqniGZvLtrS2A5ra3bviTz/cjBT9UdfhX0BlXN08P/8EXMTDAIqi38J
pRsKkVidVYrPK4xeQoyxkuatV9fLYmdzVPf1J4QjWolkAkEMGyvfmvfC3z9fCmmTi4SPmxDU61tW
4RaJABCCBBxHhb3NimFSN03tLQljkc2HJmjmD+HURM+h0/8/rn+ejbybhhIVEQTz/3wXm9oZJmRx
XdZ2X7aEuyRsYujzTZAYJryK2zWcqyWh/GYV8YTW/de/L4g/z0sWO3Pv3Ez0vRnZ++fzd3serMrI
3QuWixBO975bj0u3+3UsTad95+L/88S8PgyoyVUIi57i+mP+a/XNtc1N6PbeJegrnYV12cMJL4OT
s05PBCD5cwSB+6F3yv64q6Xu3znB/vp43jHlTgxR//CbqRh9Yyxzci88T9+iSKOT1nk5xBNLp7hf
ivtSIYdN16AVW+xOZMDvhFt/fdseS/462IKg4M0LiEa3CgKgSxfldd0nbbYQL9bhXG3bexv9b0/y
eAhyP5qeDP3+81WP+wDXsgzdiyFL6Fx+/qOoXPPgwqX+Hyt66EOuiglIAtQu+bJvjjCuW9kbzugh
VYkm8QiJsg/WA6qBbnvsSlWsZYptWvSCntMsLvBNuuf/fQkTZJBP/mfC+a1WpXKauvWk712afXUu
YzttH80SClkpg/adFfTnXXtt+KHopmcChvotOKHRjaOGJfIuBgNuMhkI6KusAM//5d//pD+vBZc3
Sd7I/Xf9hG93peHOwhWSac18Lg9WuH1Ypnwp4yY3nXjI9/cKWX9bLdTOoBFw/FFsebMuC1BkoVQ8
L3cXDQVjcsiGoNX1J3/pxTsL5s+QmD/uCv2hCMAl9LZzakgRSNKc4IKjgf/sF9E6XqLdV91PHW7u
+GqvTrvEY84c7/l/f60cMDYMcRrplPr/uSnCWa2e2eT+ZTRpmcehZ4SJGDwvMfDQamJYZN//Hw+k
pM7+o9PC8frPB46OtMOhAEnqylDMp7B12jF257Z4WMYuWqGNWe/Vyv72dhHWsHwIu5EzvfmUi1xC
Z4GrT8Qv5KNc+uVUBtJ/8IRqT3tVmBOTtxUA4n//S/92h3KeEQ8DfUW79+axnJsNHmusoGB0RTKj
iiRhHaHf15UAZebNmgHO3MC0QoHp/Pdn/2W3ALehQXy1oiWQehPz2/g9OFVZhZc+N1RS7q2Bo1hZ
HVZp5glK+v6dZfSX3cL4REhJkuFmNs2bE0/Z5jBZJs+jqOudEeiFt4saum+rE1rvVHf/9qch9L/6
FPJm/6juBhtJrCs1lTlfOBluC2aG4MZN9tZamC4K3hss+uvzqDwSnjHIT0vqnwu2XtrcD3IKkP28
yPMG9OJ+9zvxfTf1dN81y3uy8L+9SmrJMO0ZX2fNXn/Pf0UEIPuwCzS0j8Cy71PG0rmNa4Sfm6ON
9+T9f7QaCe+4o7j7aTpfR3jfrNG678TURkV0yRfpHeauMj5hZbJnE5jGQ+2NwGUNp+GUZRI5taBb
FnGQe9YXirLOO7KpP7cLP+Xa8WP5cGm+FZb6FTE2fZCI68oAANbX5ZdeexYA0mpuz76lnWfXlcCi
xrzpX/99u7xFBVzDXIa6UOEDTUBj+hZwb49hgUXtFF2gUZuM2MKUjdcgml4ns1raeHO75YyvnMqM
fDBU7A0BhFkgg26bancJv/Rj2V9ttN/bxxxTb04vUOUEw6Qm171Fz+ptPlRIIRqcdJdssGwEQtAa
GiehPDbPoH0LbGX9LjfbdNE6+IDJjT3H86g3uodqMKbjYqxjn3pGpD4HvAAnUyU6gCRyFHmV0w7e
mPrWCJm2cXIv2z3o8glszPxLacxUuZg70fvztc9zskRrgBX1cvjzCbPr9jYndR35gDw6124tQHW5
WgoFcrCz6h3ew1Ll9/Vu9s0Xul3j8lqYtqwOvU+McGJ+pS4nOLe+lz8byh5nGzy0E2xrEraGxj5t
C8dx/bUM15d88vWyGn4MHWldP7nuWFR3W4Vl+qHcudS+UloYNB7f8EvPEI6N6MVbyyA85aamiRhP
XAHWEkdyyafjwGzgyDTnXkTdjRjbRcVBXfjF2TeFWyQTTFHrEXQyildop4uAEVFsPla6zGWJF4k4
BF8R3GV+QTPRrYotFyrnWY82s1uRDsfqCC9Kdrc6FIv7UBa24100it3qaLtXMnbU2B14F0adsVwR
kdmeeyZOt89IMzZ8vax2hH8ead99mZpRN6cqpNSbOdg0wsooSNcOxjjlYTZ3Dj5gtH8KHBf9wp4+
rMqCXZVTUHLujNWztjvGgMFix5GHZ++9sTFaFy/wb9tH5fvl/tMzRtjTYV1X5R3U4s44wMAz5w+Y
PLT7sfFBgaaM8l+nqayOIYIL6ral2M7IX/coGdt2C1/moRi2X7S1N8uPObWb+ab15276see0lkW6
ziuOdtnKvLWbDLKJ2FkW7jtXtnzZFyV+Xo508Gjb6LEVIXhdZrY+22rO6elwPc7DXdRqkadQcfDX
i1tnwGIijozSDW93v6e9ZgywO07wkTf+tb2tBlEldIT8ssJ5aQ7Gu8pgBK1NhK+d1kor2Vv7aaOf
1Vr8Eez7+8K5NtyTaGa6vUwIFir5hUky2d1Y2+4aB8rlSrZZ1BqLe4Qka68MOWMxtVUJZdZwXmML
cg4EX6QRKOvSbmST4oY45cK/6aOAYeKdJslwblQzRY+WqJzaTyxltdX9go/v9LPI96ZKNgzOJisr
/U5NU7LuE6IfN5J+8+IbucHBFK0rrzihL1FWa2INJf26FPKs1Wcepkt71hsoUuNNGVHwanQM/aFP
tIa7cdE1GGGrAel4HTfqnpvJ2FQ2CzGJu4g8lwJ3N4rmmZpMaJyLLp/FYZc09+zEsUvfvg9oce5p
vkyufas8X3pnHQakUoA7EJAcbZ138lve0SS46Ts/3J/WdoFenhh6UlZcX0GkP0U14gFI/SivIuLZ
Gm6tmdiG6YPeBiyF6skIBmOI9303c86qUBXiVJsyUGdGw2rsbM3J1o8T2M9pRe1a5NFlg5u3x91Q
B+5PkE5TsYPNXJc6rpzIuMpRl8DEGtPtDP3qiEGMz1ZRbuJmbIC8fSyqQprXUZzC+BZQdXKpu3dU
v2W0u9FjPprKvCmZqNwvteFPtn0uBx3kIp5gGpqpXcwBYtPOA3QTy1Z0/rfSkUbxo1LL6KEQonWZ
lfCT1bGBlCMPtlrs4oaPO4ofAtTEeOdvnqHN2Hcbk70g8rJcv6uib3bsNVRYg31X3oLtxgqQgmsm
nK0f1PfNoojHLTL1RyMf+ZecsMqb02hrPzg0VOuKBzFJtdxbpTSWswm1Z3tmgQR+AgRAqsQf3Ukc
F9/a5Km0F7M86VlY7U3dQ8P8rocgqPfLOF+BJP4CIPQ8YwGYXypdiYVDShg0hOxirKzXBQHDdK5D
2avDNmPJ/doLLpQEH64NjK8/hPOyZ04x1hsoEBFO0/MeDa43J7l0mdwwC5hm3xgLFd4NICat50O7
dcXyYjsj+Ic15FKwDlw7nTpGwo/EFFN5ZuK6ZOBiDhKx1/WQ1BhPihN3oJSfAGMM0wtKOVNDCVb5
JIGpsny4LLapD0hy0C+JB9uCsHhuQiRo94FfUttk/D7PT/R9tz5Kyrnwh3Nnqso48+zAf9pXvVaf
y4JdfQbCBHdZGHaFxNzzBl3FrRtVt8vs5zOZ6RS2r4CJ/fWi6IN0derOjfae6QA07YtuxerbKRcB
JvGdh1QB5OjeTNaxkZ4GY6upaWOVhuRn/kiN2R1SIvaB2uQoPOGLGJka2QqYbQffd+rafdbXIcID
XMi7IYxxLKuCR2wifetO1t3eZc0SGs6MTW9bVGnHyLWR9FfKrIpnrKDNWAEWGU5ALkcuC4l8N+Hb
2iA4usr1T4VFhQbrLGSpl6jH1SprDD2UXz1/iPSN42+ju2Yb9h3rDcL3MPqqpsWoPhZLZKvMZ2p7
dE7jGOSYJ04zE0UxdtTClqnJPu3vA3ctPysTxfCtwsTVOMJFq6oSJ52+CkS8K7/aX5sJ1M3vaZQm
v3Cg0h096mKU+/MA3qupAf+vI+bPbpcTO+LzyjfFoifaHvY5cvShnRTdpe+OsS/STbgnt/wpB1tw
2DtDzsjLcLQ8YsHS2fdFpcvhQu+MAdeUmY+8SiLr+kaAQ7o/OZX6LZuHrk3hGjCUqXFIHLGD3lv5
WGN5Crp+bfs2QV5jerGBofPvtmyqp2Acy4Wb2wEbo9QyEZ8Vm8KuSOc/ZDXRhTcEYUOmy8AQCaBe
76tXh2F1LwBfNsd2Csf+iP0CAbgJA4M558KWBwY7ve6gRG5TD5WijPityurv1zH3Ap6G3Pmohwn7
cbHMy88qVMqLw7Covo1OXjyPjjaRNRbBYh2qTrVPjlPk3sPW7mudIQJRUHWa2RyiI8MuOBgqHUh1
uzXdWJwsQ6HchNA5+Teg99enzXHy7VHK0Ii+5n1jYYCbr/5HlwKy8dFwI3f9IbvOf7IGa3ESwr78
Ue8en3NzFs+6mGanfjYMwDVJ6wr3aYLd9Tha++7GUW9H8qLXAbuB6yDQ2RxMyBwi2OY67azZJxKW
rkdoZxcUjHUB5e7IaVt4J2FPmxszFTE9CboAFZcCr+nXiJXpmAQWlLI0xG+vSPGdK58g5K99YgVG
91QNUvxswnDOjziKD/rb3gVO+1PvXdsmOmh8VnMpLHNLfQ/1T1audC6/EWCq6AM46mF9nu3Jm1Hu
Flt32sHm9PgA4lR6S5wkqGRjBTDHeIOBrp7HXAYfuN4q82alOemmUahdFY/jFpqHiuW6d7FT1MHv
HO0WyVlEengs0K6II94dhk5WjTchmoDFVY/2SAvxFpv3dX1xDdpWsQCN3Wd+EV4tCbGGGwii9qI4
1sovHIj1ne2zfDwHi+rZLYMbd8PtPI4sjsHbZVFmdbQggPoYqyArwTVi8cyPbdNuv2qz75bU45d8
ahwjmjOuMNeOcVha9MOeaysii3IJE3rONx1V6Q7cQGCji+dJ2uhlKW9oL3egsCQ8c6w5ikCcBubL
o69cn52X1dxSxpFm2rbn8W6aI2BeuPgbvWocI4+NE075fTk2TvGlCfCXzFaBNd2xXl1zSHTpeeMB
ak213k16VHSURD8Nr1RNVJsZQcMVVzgcZ19lvQ/2+aoBrBhSWLfoVDirM3xx3MU/ylyMSH86R2Og
2TVbU2bR6lfrI5lFsKbO3IQ1Uk0Mlc+2YHCUbHHJmya/mENYF2xrpw5uOEGQusbeGI74UjdSHQqk
/Evqr1EneKP2TO8b+8I8ddsWkjqjdqU87gxqzbEbFk33BW6jsxw60xF7GqhN6bQJh3yJddTU5nnb
ye4zrDdEm9aiYRzRabxCf9rXMTBflGgHnfSD1/YmW4gQqziRV+lt/rRTRUVIgUI7WpH2Ttbcqdio
fXx0Ll6+BZZ8NBaHq3YF20wGSmHepx/RLqF5A6bfctNcyincSImxsyCAZez8Vu6LBY+Lo6jCqHgT
v/DFdjBTdWyt7/wOMN49uXPvfi/5ol2qNozF4mixZnK4wuVRU9QjM7U25T9h1G37aa0USdAGfusl
RCTP3hsN50W7TrWdLZm3NGvscnXOVqHm8UbYztV9PdRNH1fmFD35QeV9bhxffwMA55vxJpd2jnul
RchsiqXbjF3sjEnj6yJ8bfsAbxtD0XNhIrXd43YSjXN29tb90JFvUSiZrEiedW/I4SiBhfsx4BAd
pmIcpjmuNqOI0jyMti41NkxCExxylwfV4JWRWeWGsqGtc3u+NIOrOQ8YEYtr6pN4wljOWMaDjzfY
aasaCLvlINwXKh5RdRgAsjtJ0QmcQSVoHewkdoGGywlLnLu2qMGxGw92Xx9to+Oa2zvmZKepN7H6
sOfwd7RMxde+tE0zxm3E/22OUfHd34O9wzoPFJUTjcLiH+X6zjOuygQTv9+AmANXiAwLy6KNbVF4
LysN4d/ltnTgEzFe0YkfLd23JmjdMhEVx0CKaHwg+xF1n5/32lQyCQcUxLaDWwOKTyoq6exWRPtB
VLhW7MBa+O5tBlZKDU3mLZYQLj75I8kJ9j+bX2dYPAUGCrmgbZKVIUNmblfViNQw5sngLA0UVkzd
GCU5VYxbY8H5L14gKk6ZdHWBMTlBphE7k1ZYJLg6Vxjijl0Vd7vqraQiOSmTdRijAFvwrXzAUlKP
sS/Vth8XcpAHvymvkvMcrN6B4XoFGiav5lsrqJm+3Vy1vzAITN6HHchOdUBu4xQXYEI+KbsesMnG
SOkH6dnAlLAx4nG7Xffe7SLH2kosWVXY/iwRk8SRnqxHHNAa8AhmtDwaLsBliIzaV2ykMLxdodHc
MTbRkqxyQK4cvlgY2VPtm1k+gicGrWQMx7njjE5RS9VTEjQt5Gax5WURtwVpcWxsEZ3TPer7OZ78
0f5tVL3TJdYERiVhlbVjgqXu/BFn6crK0HrhNTubegOWWGmQerjVt0EMwrX7JHp7W4FBC26HciKg
Twu/sn50jolVixosC9MVCo/8lgK3zkQjpHpUzlZzLvhG+TrYc98w1tuYRkxCi9rdU+2aElHOxWEn
OblDakUVNISbS0K3MfGAN5X0l9QpG0ZGwmD2v6wDSfYcFltB3uvPz/TJey92vN2xOZ3x4oSVZ6Kv
XGukgfk2gSqLppkPXGNoYMPZLckJMKdSOe/4GsHZW+GW6TD7PwPjOqLa2bpK7CaQv8Sq2Tem9dyU
U3jNbL3v+DFa37YmXNNo1GB1TIxi7tVCsYXTJA8/yUKP1WF0fC7cEsWPjCW6G2ogw+68zHlktYxS
eIK0nNrBiW3WOxyU0uriaZ02J64d6QZpb++64L/9Hy8rZt74D0Kqw/RiLtfU2ourUdbGNRFPm2Xl
zMF1LjO9vfaJQYNg8K6Cen+9uk4vzKHCNpVxIGq7ACA4dFj29qF571fTDJ+3NW0ZI5mO7KTw6+in
6+DPCxhZyZfKLr0KKnMAczEYl+ED8Q+O1IHTWX2s/YEhT5toYP2AeDFHIKD5WZKdKxNndto+7WZt
EPQIIdckwEjTffBzFL28Ecs+MN1PhcvqTC9PvaqvvhMx2EzeSGX8XIep8XBYGf2nnku5SwZVCvJr
Myx/m/U8zBnlJ/2tswc1pJ0ia4vnksk0rJwJEZ4QLhfdQxnM23Q/mI68CRa/esLHPFSYH1v1neKS
7g97iMz3pp0lP7JXgTXQXVC5yIq+y39j8DXXSY2pkEdw79B5dInjTw3FxCBpWiyyYgbC/Txmbe1D
gmt6XR6Qs7XDwaXupA/UD0laBr81YyGnnXt9AL+awH5vMHXymOHNCC7G+oKnuaoyk45K9Mlc9py6
pr+2JIpd/aJXowozCe+SnF/MXZPZyqw/+JXhmmebHbMmDMb26kdrmCijh3Z01a0lKfGfc8UMwgkv
r7o9R8QCIsWcaXwSzl5TdoHShMiityVVYbLkOZF6CsjRhe3eabrpVrxhmEBQlQOyP2Lj5utUL6rk
X5kDtzgTi2xmEnbGvsWYa69dQsOUXpPV67o8iQ1CHA5z3mzyYVz+aavWRRzgiOvuzjD2fk4X12UH
4ztamyezRgRYjcJvjoM51zVtEDRHCSOPZpSQkS8VnqROOR07qXrSr2hcvZfAq4PlEEzUg5J2VjX2
efY+zz9EtXk0FAxyT+wUwqBL+9CDoYkbel+FLABzsK7l4P8ETWr/tJPTNB/welifka9hPCWEz6N6
TAGmu7Kmun7sC2U8zVR4YbKO3VjRgVqGYEiW3bAYxhpy/7eLwRi/EvpLF8sqIgXulY29qIW0x8hW
sqIt2e3Jhmw+S3nskV08F2guu2QpGOeWtjfsh9xT4/PYRM0ca1Zanbbkex3sERo6GTc9JUNnmMog
c4MueOiMgHoN5qIzeGsfqHjCcS8ybE2NJqG1oD/a0ghfzAKH95uw2JX1aEvZEd/YBG8Z08kTJvCd
J527a9VWpnal9/0cIMj6WDGzMaXrVCIZbTo25cHal9xP2NJqxduc3PfMEEr+KM25kJkSnvWROzcq
0hyTl5dpVR4eRVdsy6UyledmVFdJfaLVcT62VEurWGC78b0JetnHaHO9nAFqJShHVAX/sBCl7STK
d+XZrZmwTwq3U7/59sYvhSMZFkzEA7/hXZLc9EO9t7E5uhu9CAnGGm4UPYRDVLdFnc3NEhVZ3a9D
mLTB1P4AES2mTEA84f7d9XI/zJ7z3b0mPvEEb5fVju1DQaO4HW76kFw7xe7OztNVLOpr1Q3+q08/
8HduVcNrEeHkgBeuMVqxubv2lnG5EFXVU0cxbOoAstw2XqezTizTkDbUA/ibyepi4TX6ocWNpksg
+3of+LaBZjO7/bMrg6GBeFJeybbl4j13JDtWEopduYSvfqASfls3HIqmX6gbTiHXVw6ko48Hdy+v
Ts1Od3fdlZ8BYOVjEjJt1mU5rYz94FPoeZJbcKUkeOvnMdwqbPoa7C1P2t7UEzqWvkzdcd4f5cQN
l4X9oPZLRVEYQ3mmtgixAThESbcYtILsqukLXvvi1pgJKh4259JZE0GJpM9G36TgECmUZLG3tSWp
WtjsvGcsYapkn939vlNXuVdH7LvxUetIUiqYABsHowxTDBGA7uCPFx6oJdjFwTWn7YfFne5nhe6K
8wImrEn7jeYIjbkJJs6al1Q/anzID8rteYM93Fp8b2VVPqnBp6bO2u1fBmvbiJVWf22SDsijiGc1
9I+7rKRMpW3Un2m1m1VCl3v/lS8kRmnRtiOWdU0VYn0oZXCUu8y/RYPR3qzGOKvbwnfLc4WRkU94
b62fa2+d7aRGWbHRWpp7nTJXVK/HuSrrc7PLIDqEeRPsiUfnCC8iHAJvqLVgB+TRur2RLhrx2B73
cU0WcyovqJCaMWl9Oxdpw0VzQzYsIQ4EozOn3SQ6mYwawUkiR1Feq254eDBDQF2TEuoy0MptCsVM
rdyLzxOgJpl59J2Ix4jE8JgpjPmJeHpY4sVZKkqUZWMz8M3I+W8nDxkRbuxhv+MP38s7zzPK9abS
C6m+3XnFawiHCcT9QhE6cVlSd+GANjVRkT18FTqkgh5WWx7GNRaDL/uojTzWXSjzRFGb0IeC4bln
c2PG06Qr9zUvfeOziyXPqx9YU0jc01Cr1nvEoC7l1yZmQngwb0anGNbEtkrv4hCTLonj6v7zPhb5
740TWMck0c2DyxypE1P3x/NvA7RqJYVp4Vq6GU2fNREpYIKMeq8zI3J6+nvOsNkA8/uwTTplXAV6
jU35qRERjKPFZyGm68IUYebOO/aCoxaeH/tKQOcZogKLREbI1ZSGTkgzkdSY/YFx/EpnxPDwVWbk
SS7pOnrkAuaIFcGNp6RhJYuaqBAJd+kfA2e9TtxuswxjMGLdz3qLejRJebe9BNhgFgftRcaSUi9a
8jNE+d6+NxCPtofCp9jLdV0Ft4CxV5sSTle9WAqGIYGvjd1WLcgT42GTejlYbmsx2uWb3JRisdgb
gdSSuBNj7i+OYPkdgrKcZTzsffkrlOG+0/GaK/6zRVC6qUG7lP9/Z6/hqSKjCQ/KK6mgbVbl4CJT
tuXRaGkuHHFEFcv9zDRpENv9ShGQvsdCnjwSyWZMDskwIZqtK/I3zugDuq98PeXWrCRxiG19wrmy
3I/Urglkp65cmzSAXbM9VAwEs3PajrLtdaF/ZNJp7LOlXUeLS6LA0poNL0uDSmC0r2tc+P4qjtU8
2VlXunI+DEK5MtEqFNimhhojT99tvS+cqSzOkEIAq69dCx07vvIMLniCEsbSR30RzThToVyNWePP
vmFUNNPlo05f1FsNRXAOo2Q1/Uomdl0SP0Yky3gi9xHQvYHK9Beb3Zqn22j71w+iojpm6fG/Es+n
m66eoqd9MNjOSN6oPi79fh3gcrf6VdPCIarpkS1kZaFt61Rbo96J6rz81ekioLTO1qo9NQOjvAmg
73zBtA8VsxWO5AmoS6I2q/11FoT1SC7QuZkAuJtlqYyEzoL3zHBuvSTgC5o9Vcp2X3pZbMBtpBPe
AWgkcDetdbylfzEUR5qG+B6HgZc3d0anp+ITU2bSOCE24cq3dneh8S8s/TWqlKQn1oFcuHiyqucv
rIjJjkdvBpxREzlQm8/ttU760F9o+DkdHsJVKQKO+6BawkOB2fK9hW3Mx2jMSzvD7tbg3258nEZ6
uxgI0E2mUe+uAjt9v1KA6Z7ZhiV2Wnm02vqu7THnfFq585/zwu70E/hAXjlIrLDL6PAO33FrnboD
P2srGcqDt/4wzUz0fW02a5Z3ObJudVztcsrChej+hL0uV6LYo9CL3dH1v22DM4OR7th0pwHiunMy
V9GbTy7yhT3FW8idsin0Rw5luDGaY3DeP5h48uoTWiD6RvFujVjU9xSurFj2NHRutaDygAOpv88f
hm7jfxsq3ztJOdgn72zTUQ9e2gBBChNL0bI9im3mg24ytGfqpbU3PNVTaXTJvuCGdlmwmnIOwjGC
6HFf/MU4zP6wiAyKYjdcytDcx9ixaaGevL03F1rNTjUnQ++uwy0OGky9Xl/SesHuwPM/raDqt3uL
FVYQy9DM8552b1otL0P6OMo6cysSY4LJvevumk3oH73uuLfwLe9OY2jnzyt1J0aPlo1emNOqMIil
GsclzZti/K6w9QgyemPNtx2BUJnZXtVG6eLrnnnjuWzvsTzR3bkwlEooB+FagrkWCfXImdY8cN88
536YJ5E/jt/bVY1nTjTvpcJ0k4xSrNU3fOgG495aXZLdiQkAdkz42gDKfQ5W70sDpQP0WCs+F0tY
xSwRGTud4uBK3Wboj9VYtM/WvLn+wcSegVJBuX0L3C2KuKvaXP1sHau5982RYl5DBKJiV8rduFFR
hb8iuhxqofU4Aq6ZFy/6teM9PCZMk1fYvHrRPWoLCld5XgQ/pOMW7oHbP3I/DoEW9qEkWtvSri4a
0Itm48feUvn2qfDs/UjT3LlQ76Kuh83iR2whvQP1jRCv6qpcfrg2dPMJaQTnjVvP2RiKejms/TBv
B6fCd+2hvrp2lx6IkIyOf5+ZXgmSjfExLw3JSmjkBLX3WvclZYBQXY+XotD5d9rY4jWs9QNC86hP
mwCjiFiNUc/laTNeF09Gj8LMkHaQjQU21vjF5Fql+zovx8mt3THxZ7Obj3bLHRWXKqj+j6PzWJIb
V6LoFyGC3mxZLN/eqrVhtDQtetCBBMivf6febiImJFVXk0Bm3nNvWimPTtwlnK6sWPUNrYUyGys6
yTigWWDhxPy8ZHo6TyUOX5qmuP5NgdA+QLpatGDB6J9GnkmXbmx2YTP7vI4OTVMW/0jrChh10819
ueQp2bRn0fq3y3Er7NgsW/6EBb8U398K9YzfNEzA5+oC8W2WD5VvwuawLN3o/hrWSP7o3tQMmy3F
ZDpUxfpJcm5Oe7DdBkC+bYm7uo3H+NcKAeQ+VK5cfhXbOEsmja0Rp4wteBVgzhhrjhXolWTzhQ7T
dhC8/ZFy0AtHaOKjm21hdhissBzvB9HoALmv8H+KqLP+A4nNpwQ3vmW9rFRF2HfcUlevbJ3EOtlG
S/Qjtow3JzNVvZfSTMXR1yHK60gRdgdSVV9grGzyTnJoDo/flUDHMNNe+XXXv/AI0gD2rantg6Ws
Se/KoBrGvab4HVJMSZ36UX0xL7A4DpeN4Py3TzY+JkaaA0O21EUtWe7W0Qw2/9wQg49zQefHsorc
guGwVgU1uvSnQ2H7ud4BCMlY7hoQkJpd5zY7FZrYUMKPW8CnCjK6vyYEOzvM8erRa9Nz9DdT9TSl
W1H3YmezS+czaIBoEl16M/kiw1ZFyTLnLKGSMZvmuC+tLaa4YTF5EokinJIR1h8YTAd1eclHOzaJ
6Xv/R6hFTg+rWCjuvI2USFAUK05qYkn/uoKNS7vJG41KxZaDz+gIaDVdpWJ9fLZW/Xxptm11DrfO
gOGXxVMUaCbuCbeul+3Vyu2VxCYsGc7027BHdoD8iFUVgxx5c0nhKBik7OQcQLxU0EU00uuAlNE3
UzFegq7YglOI50+lyh/z9dzktVfsS34Y/7AYL1oQfXxZJIGs/PvCVM1zX5jxk4Ymo+EWlnzJM9s/
c9coK423eaAT3eRtVD834jy2W94mOK27as+eRvmyIuP+qcwaP3i922vqmLH8pygpGTijwHa7fEbQ
Z9C9Lc4pXF1qL/C2x8palx92U9dLYoDn3KQd4vZadZU6DwwaSWBB67pVpvaYWG3j/NC0t4CHrtO+
dWHLSsxxsJHe6ilv7KQOcivc2ZEyX03RmjP3/XYNmdCjbXpF3qScTs/5ZvFfSCcaS7Wwo7SJmpUY
Zl3wxYeZBc4W2J322c0tWMWtIm+8OFWjPzxS4ll5lbFVfV/qtbkYlLnuQuJo45HILWYfU+NQPTm5
rpfrMtMvlRKMMsGVTzatgwDmJqtnjx+r0wWHCZcPNIFDsuZBUlHfgq7KitZEDBN76pc6axK1xRTj
jin7d5/l5j+chwAgdd4UT6yULfa3q35Lo9mNsp8IJPAQsRi931W230CLDNn4kZGCgRhLYRwd/ZgF
m2ndSs4CbnJCCp0CgIiXpvG40FgR78NQjJptRRvuWGCMXB8WmP27eDPcL0yrm2lH2vFW7kE8kI1F
t6jmpa5s+eWxsd3fac9u3f9nrjV3YZe3qFrO3PdrWhZOgYgGX7lH+1HNceLnBDlVvt8mTJukRL/n
Md77Y1H2aRMMHvqCW9E0mI0U7ONAGyEfVDxb+pwxLEIkHebjMKzVC1vFrHqvCvYmvjYZC5Syio9L
7dDyI7KcCAEkz7FjnVSZqZpfBGmXF3bRdOwL32qP+aKAUribclqllPsvt48bsXN0274WIAutdJj3
BaKxTjXQPb0/i1C5PRzichJVNXJOm1Cp/0xd5xkfOmqaPWN+cN2Z5udPwHotJ0Ui9osdJKFr7Ror
C7993xDGYBCuU5MPmO27Oi4OYRuEd42nx798q+LH6te+3w80odbJlWGIdAZCiTqV5RShYeWMM4Rh
1U1/QKzp2AHInfsu3La3idep25WZWK5sZZvMnv1S1h9yzfXdSt5WcdTCil40ZhMvcZpmHk+sPKaa
9VtVO2z0Zisqpl3SCnduuxCMpaBImWQNWUeh0BHTRIOQhR+bvzK2Uc7ixievz/rsaWq8vDyvAB3B
LvQW3ZJaFbrzjt1/vnMoRW9xAcz2PKfDRq4uqnkTW8c1CND4RruZHjbigoZdbWdsA2MkiF0vyaxQ
IxeMcbwcvcyY7KQdFtfx5Xd0EH1EQVJXUeWeaYKwss287f6Os1ILjOyM/w5bU7kP5IYCiNhOX9qp
NW0MVxnGzix89o3VU4tLU3wWZRmJ3xsNVH7sGIo1O57QbrGTIO+lPnNB+ksKo8o8z4AehakuOohs
j2yq8DCHzDx3WvuBPmnyftpdwPJermwouZxnuuc6YaWv9R0Dtf5UvnIaPkI2+UebJiS8/Unu5mrl
dXxFS63m3SiyiD855JzUgDbWS5kHGkAZC1SVeAJtxYRT+6vKYMvuic3Ni4OrpfmsazWWO11WgXvw
6M2QaaTkfZnn0XAExGFtnyfBfX2sSxJ37zxmX+JA/xWqxEHOCo/UWEwxK4Z41gkPixDpoJfx6qqZ
pQ4y4xyIopqvV4jhv6UJgvkYlSrzqEDKeuPAEd54Fxh+ebt2KJdn1UJzMhfyRzeJxxtmL5B15cHP
tip/3BpXxWkwu958CLgjwn9O2IcfWGIzczBomOGliqPpj8t7zfyjdZjI9QHLsRKLgS05eW0OrbKN
st1RPI33NtsJr5U9eYdaLPo+7gubcAGuhIeOTQbvIJJTsN8aLA1AgdHk3s+gD5q+2XWf+9Db8t04
kF16yQbtvfnjED+23rDWKVp/q/f24stXTIBue83BPxZmy4WFPhZl4jTHA2OVwHSOtQ+RHOlpvOpj
nXO1vbdVF9SnjZ/4AUsoW8ejACDmKGqnv8MPBOoyLDgkbpxINXBt49TlUg/yIIXy1HniaeVR624+
jXHoTtjNhUc0B2Si16IkxZliikYU6o5Q1PwfCZHxegzxHK1pFW/jX6hYWOCC2bZC2vC2g8aLvbfL
IrsQh6v6/eKa8n2dAp61m5r5sq45fTui6g0fzwtl7dRSll9GMPZNAu5hQNfsd9NO4R1CtXkGRVn/
wxMV4jNgzM2EBsiV9JKibru7pfTgXqRevP1c+tXH3NuMYTQ3YWoB3a4JWw7dFziZ+a9ZICdpDKrw
yQ2KJUtkQUTZbabfX+fcRJep6OK3Dsn4gc0wzc8Uz3RTE9Epl2qo/afSWZbHbrTnX1bvxhQd8aIf
Bz4cg/7ebz6rgaJ+U/5sEtWP3k+78aaCbZH1Vud+e22HzaLuwoaXerFl7ofWQkrkLmn9UBrS19tg
+2vPDN775QbnK7/9pSK6n7VqqGsaJC8nD6zdEHlmfxsc78s5GA61kf1xs0P505vGPavMD87TbMn3
yZ7sa+5NAhnVoyXyZV+kcYfU50/OPQDlvKeP1s+gp/8Vcsn5PvgwLPqMU9HYVBYkM0GytNl2aor4
G/8dER/VTX/qh6MV9uoRDi54v73Qx9pB0hOGj603rzxJN1fHSEZ3ec8A3PFWLyHKF4HZH5ovQN74
Ae33EMfNs2wiB3mTu3bXxd6hWtbpmpP1IK35N4TCTztrUAS5XjsQxYT/axhjBeZu6qfuLRsJztyV
PSSOfi97QXtF2ue8U1G/dCmkXPAe3XZg7f1wcneSXvOeVd8hjHivxv+CYHOCQ2034f02NcNZT8GU
M/plpbzdRR3wSLk84Fvn6WZmAO0dyXk6bN3SzfuiqlfCbHo73AVR7f9SziaeNwygH2OEKaTo8vGx
EzL/T8OLU1qR4vAdtJ71OdNQ/Baj8N6kaO1H1OzuyZqa9jLkQk+pVdTuIeeuuLO7pd3HDKKvqPpU
yfPqtP86MEtAm84UScRy0f0MOYT+7sQPq/JvpNGi9sxZm992DRuVNLFdXRr04mMEI41gRtr6RyBX
FrBz618c5NJ/cQtxFD7Y6CQDLP/MzJo6ZzhASph7Uivle24rqvhoGK6MyrCtt/nWvzqZsr59nCd7
ygDE22VgXhdvzpcYPVDRrXb28zR67xHvyqnWS4mcsTDILOvXnHv7yQ5d/ioxhs6fMr6ZLoyfw/v5
64Uzt0E9dOQE6h6X9gFxLfyI8629o0TueKOh0p/s2ms+uZxDpLvMuViC0E8giJXd1lgVraPRUXO1
JGQ24JCQyCt2a/64niieTYAvpykr8RDK2rxs1eiYxJ0G57D0TvlbLJn7VepxMBguxvVMsSYWrCNe
9kp2QPtliPMBGra98mcsMpe/P89KRiPD4vxmIKBeMCT10CprwDNnuoa/p0Igf4IAZ4kANXYen+3W
E8wiYwxMHCOE1qxRjm1g0bxveYc/ppdtudfd4N4DU/ZXBR55dQA4EhXK7dGQG1bswPNskfpaAkJG
BUddQx+5Z1TYPcV9vaLoM0F8z/KpfK4RvUFLLWEYN+dd/nteM9Z9g7pvO7WJ7r9invJ0Ao2LkkD5
MU2DX7KVwq6KdYAY9Pz7mDLyoRcKW1KA/+svugoEoutF23snYzz9MQ4vjGPBzYl1AQudlm9rMwjh
ybw5xXCiErG9Z1dZpXOhBWM8tMVCzD9dO2grYbBmfbjFMAWw4tjYv7IFAv5Us8S0/TsWvaweObpc
965u1taiy4uycU+zsvm7aBb1G/ij30Ck1NJu98AlukqHqek3OigZ2MQPbf2YFzuzydrv+Il07Vzw
eNTrmQZDQe/dVnFi9DFdpLkOvA6OnhZTtNHLOKyNehdBAWS3Q7Yvt0MZDln4pKIscu7zFiJ67/t5
dMYIs/1HJnbZ7oq1nYtTQQPQPcmWSuEADGSMdShGu422h04EQ9gfJpqLKj9OIQO6MomGpV9w4MX9
Wr4OAzDuwmWntuhLojcE9EVo7xga3H5dMSn4YMrT0R2BOEpMcxuLQ7sVqWEPFxtBLagtGzAJC8gJ
667pgBZZNIcCQzPbWZUz9SDdaEnDzkDWmTx1dVDYDxJhKTo57cRe4z0jc3v4y5nmMDvV22Av6uxk
bOj4bKdtEUfIs1LNScRie7ps5WQzW7KsaIrWic1jtMjWIYxKnb/NIuQejmZSJh+gYMaZEcbkWjW7
QHEMvAd2M8vzgrEuRAOhzL54EAIxHazReuflTkbceQOHuS+B/Oq7wgtVlvJzl5OFaOZE5he/iwLq
PtDme8Zfa72tIwfj7ym0WkM7sFZM+pJ8ylvrizxsh6CZjUK1fg5mZY8PPQKuc8Y53TlHAjNGwHhv
RIvhGah7fFCmacuHoEfCg4GcLHfvodSEx6bLpPoXBLKeEGYAjl8xMWTys3NnG9lZOw4DEdcMlKdL
2dvlg2kxvTInZ6WMsyvxHWXHzQQGUY2ejJvCtYSizm2BTdM8It3oagFqZBv2jsgtD8JxS/dXocpQ
3CNwrvx6x0lM60OGohW9YWTBT2DJguXa9dbF1VMDKRyCPUo3O2GeDLOEMPl1O7crfrzHKS6nDHE/
dGknNsE/WiR8W1F+EtHM4ubdZk1KOeni9kDITBo7v3pkewcH8BZZIBQy6H1mPmwsG8dHUSyMPpJc
DHUe7xQ6he8f+Qnj8GRbYQ2ZjBN5bs5Y12fU4nBEOk8C3eU5QU50zP4vq4lm+9urggxTiFZ4VPY4
ifsMiRPz0y0qKBvj+djlFD37no/o2GmjJk8d3ZWdmu6Zszyiqp7LkdmQdHrX/d1bgmcknGrhiN2N
kKfYFXi1hoWsrIx6FV+Nb+6yhUltwskmujTj9xnO0H634cfOFbKHv2AEn9kfldW5w5MPIVQ9ZnaE
Dj40qhn/zaHvywt1ZjjiTipAteGBvCq/2Iog9yPihBLfQCbZ+G8cOn86S4cB7R6qt8h4aPN1OM7h
rNs7khVEzHS9ivuTGoxcrkJmWZbaIQDoLtae6/3GZepVe2LztX6q4JfEYWICiIdVYrtO1jBiJIb7
GMW6kDThTP/yYduL3OkDnlKHlJ3UqgvtpHbV8PAfIibc+Sc1ohokercwrnXx46Gc9YHrxEEwGMuw
FFcW2y4RxwCrHxCya1LVuS4CCc9OkWN0Qy8n5/HqeUvcI7JOqvLSIfTEqpiOqNV+FQa5AVWJJvw1
2PCFANva7nIv6lWGR79BA3rXpmVDG0YG/v9NDoYjMCM+r6sGC1puGPJa7VgKOAxfuIsrfc472/U5
5nCxdiTR+RVmhrhX1X7lS5nXU+aTW/vaDWyV/3bczquuXdZbcMFubjHx30dMgYdHFVZV9bu3q5x3
ld7e2Zq0C7HGZgcKntZRh7myu74/S2xFbFpv+ErW/iNQzOe/LLwqzspQlvf+qYv8qQnenczFz5wU
LGMIUruco5IOKh+a6CL7XP5bOErinWiWKj74uVowLMPiW9sxM26t74gkx/q60UEtT+HacW+X5NA8
h3qxaYDcujU73RDjw5sxuc70pyNp3cad6CMqBIeyY2fI4xx3Y93umICK6i70a+F9hVvH7k+WGs3y
IHufBQ5Jz1lcWNjTsdydh8CLs7s2DGxmEA0r9LyLwGvd7F0OTE5aOMb4ujLw786gCjOC9eDI7n5w
+rq+hFyxiDcacaNLwAZ0zMO0afsQSCaxp8Y1bFbED+OO+acr6rw7MZOMhXNa7LV37fdx4cD9W4Ru
V3zKmuQuF/60MoFK0Bm3CXqJXVUyWaY6gAaqFEyQYSNDsfcX5gkObaOe1GViHfk67TXbm/o7qWwM
NmQi1eG0m8hELZ9lhDAtkyYyHZAxEmCTrGIs4++RkMApZxgvirIgLJCM7IM3Vp529gT0B+7yGPmz
3M44qnv5Bz8EAgc/hSue+54p550dAU8XaS9y+rNWmzl7waitWDCgmVJkCd5ggObOYRf2lefLrZGI
ttzPMYdmwhxHKtb//C0Y1MVTGeETYglmFJJwiPvXzSri8VchwAg8zrU67i8IQEowgkQQ60bcHl5G
X1PzPRVpEWnkTWqdIdiZPKrrI815j+2h8dvmb0NwWPEUEHLR/oOSHIp/rr7t8EwmRRw5RDvw2kqJ
VloDRq3Bx7OJZ9BNhZO3PuPXcsk/8DQ01XkGS+0eA/iD4rmx8VkdtsoL5VmvlaIG2kh8as5uSS1l
khAXIZbOaPMtJGPQuu9FKi4lovUUNc+ip75dDk2vRIVXXMXrcix8y867tFrQBk7YNhHhs9uWtqs1
14HcD+1o/6yyaepnsHx/WmBSefcuLfzWpXIYjFKaY//91c1xlP2FSp+1SJoZgjodoMDCKA2yPuz/
WKbOtvW05nk4f/iS/AqZFA5BTklOSgmZLmg4DO6jJa99onv9iP7KOCYI06HNl+XQI7UOX+3IcB03
pGWbTxCLRWKu4P6x31yQGm4m4ZXdmEoP3Oyhd9YIlWu1rfxoEQYG/eL1WjA7suvswO3PwbowLEed
igaBpLgo1M5D41Q3UAxJ1EVAt4xzth0zVseMgmk+dSHlfUUJWNXia2O0Aclallb86c0dgQ07xpGZ
MskcelXzHyV9DqhL3Cxdio/+mt2trgoHUjkYrr4g+czuroLVpuJCM5VPOcDV+pHDfJFRIbiu0y4S
gfeX+2WwjhpPGdGqWckAeykIACgTd/Cz4VDGpTM8YLMU5T5Sa+/9l4VWuEw7z2o9fahI66qoSeCV
DR8wD8ZvhlUsCfZIuqp2tvCYACU47fDern7jwHXnpSA/YI5QMIS1KILkJrn0LJ3O5OTfyuW8fxfh
YoDs/bms2oMaVVj8UxnHGYRobhr9ht06Wo+c8eSY0/CYnIBxCkT75hnDyAgcSEvi2L0r/6ybzLSV
9s1CLTGPCy9IIJc1fCPnXld3wDW4uKvlxgOM4Vy2p7KbLZgTdmuQzqCm2l3fPBVj9EeaCPorNmJa
KBFWa2UoIvFt/SZLZByPg4/v7KRi03SKJ7kX5pVICRS7Q79ODGJWf8FVdJRUPUXKFlXHXg9CQxQf
6yinweVXrf1j688B9CTgkuPiI5tMBhDfrTnGOp05jX/H976tD7Mp3P7gqWWJ/+BB5cRKrUgpdqHk
pbO+9Wy7/YL+8r56zzbcYj0wUXlXzT7Dvz1YKUkMvjPbxdV2pMDwxXNejfAiiplTyqKiZrtTxehM
n5Sf0/DpaOzX7AjmqtJ3jSUwfFKIhWO6zpjFmzPPu5yidKWqwkW7hFygghZqUdGbVeOtiI6DqOcc
WjSrNhZRNZKM8KiPzXQY6mlVr47bKq2BSXUhPcSGHlrzXBewRdNpwhVWKWKKtrl7tEPebMlYf9p4
hPuR0IVXmHtRPG20y+vvGiJFfPsky5k/dc6CxnPHwVpukKWWHX/ztXbrcR0D+CfMkqbKU6vtlQGv
GyJaaGvx1u0veWVYmyjWFs/hTQ1jmHDEr6IUbuIrRcPPczgsYkjIvPBEjNoIlc3tzYUbDHcbkcXT
uGe8GHYSnmFaAjf1fINSffIoxat3dil0kOTQDb75L97ycf3LCMBSfxHqAudlxrEa/ivmWjs/lhmm
pU4QQb3GuW8gp/W0zyy5yONglRPv96TjJYy4pHKt/NQ2HQkSuxDIEzdLY6myOTbM94lhcPCwn1DX
S+9ollxGz12+2MuVSNNBvdSyj/yHcRCZfBmRVKtfQwfKdSj0FvcPFupbkLjCq9i5Q2tffvsM+7Oz
Dy7NPcItaqcLS7PLnVV4rGK0kXy89415f/BirdSspJ248vY3oGnfmWWN3PGGTK4s6Bq5QhA4O3fx
2muWW1vz6fuNH7/gYcOvT59cOzK1e07kU5xVgX0amGh5+7DjBLoqnovhSNiTC9nTW4QGRwX7KNLV
4DG/kNxh6VuowEYP4hPDYDiU1sFzn+BwNu8U2EQ8lXwp7jyr4xjFcDLI3HrDueOvYXlZeMCCIMU0
ELZnZKjB2cid9pjkzPlWin2LWOMr7lzosSFlW0cB7tX5kRj/kA/TNvNOY5YkjX8dhPGuvbalEemG
bvX/Vs1gP4bvrfBd4v7d/GpNoDNd8aNdypGeXZJBZo5gk7p88AesNqy13tzikDdT7p+Ux6iqIHaC
3uIymQ1TF770br7hqAHG63t+a9ZKV2y3PQiAzgfnjPNaege5iVZRfLQbpv8Ox1p0Tw0m7acFl9w6
7rHfW/gDOFnne1UNgTwUg5n9HnIktoJvSvWCHDFcv7RkUxvIHZI2izLpQedZfNFA+IYnGljJ7DwP
lH1KQS1z0rpLjBtLdRebopQ057JW7pdgNuU9DzUH1rkwSBpXCfuLKZA7ayGZpLbtdJJBVDA7rHJZ
XWaU0YqMoo3DjM1rAzNt4mGG4rDxB+PnpQjW8TgRcTW9jQAjt/Otc8Pgo11p338ISoj69zmQDeat
zDEhdjuJZPqBgcYiuSSAnf1YutgdD0Mp4+4LRGCle6a4t8q/ureW/hnQUVDIYUnkNYa2cJZnsZJc
jG5mF1sKXtm0z1E735AVe7Ap/8doxiG5BI0WYRJ3QzYEd0XXANOPORjHYVPVMh9XYl3KvUfIhU8m
wwhvcVfnIa7f2DOmfe08r48f+3pDbdRq5mfVEdWbnbLEbda/dMHX21P7+Jy9x7ZiznRpmIXXe5/v
Po53tclj75iH0fg13cz/eDrjFXRkcW39Hc2K9MYLYz4EJno5Ulyop1kaeBf2OP9+Z5FXMounx+up
+R10hupjI41AU7EBy9YU9gEEJ5xahnEQNqIXXw1ZpuoNKUrJdzRi9NCkm6dC30Me6O32DzMy7XSM
08SRigl2acdyHR/tYszrcL/Gnc3QOVMuq0HAV/GwLNJy8bAPjlofuDc7RCih8HOAV3b1tBSI64VH
T1DV/tTCC7tgAxWDrfIhi71B7DCAqvHbrNPWn+C0u3KXlwGBBxHlDmRRmWsCQNk1M/t+lBhm8Qgr
QxyZ8d4r3CZ+N30XQ/F6fWR5CcdXMdB/OGTzJMzGjI/3JRr4yBGu0rTE8xa9bxJnPdbKMuNY25d2
xeak0e8U9vFuCAWGMj+35ZZ2VtZE3kNuO1Qe59ob2NUcDJ2z9k8wN3Phv9BYueyqZgtr6L1VseXq
sxkbAqc13++EF3iNQwZNVekeCMWznOemlaV69lcm3u+KrAT7lxUheh4ygkmaK95h8lsXa+miLAkK
PwuIUgj76EHPqm4vdTl1WELz0mOLy7FYPc3yxNElab8CyV0LyNrutqEULdypWlp7XzaV+t3Fc8+X
Udj2RUexKB9xwPW0gmNHKZNKTCDyKJYeQTgBRsTUlwZ5gfCPUleQS9BCXRSYOuoxpG3FRpCN2x7F
l/FpBLNPHybKwBv3ZDgt8SND3bY8cdqgQDHwE0701fVUvb/WcXAYG/LtwfljPGQkhuvX9t5nsVIu
J9jWQbmIX2SujAQUWnxkWq/qvGA29dKKe2qodmUuGWiGLF1yXpoMMkntQlnl25ci+oIgOHZCdfAJ
QN4Zj5bryXnZxwNMKSBgUdnOnnAgKLnWWqLpaUOFYt4PpBKDnImZnMtwzYHLSaJoypNTKtUW97eY
m3HfjNsKuTTRhsnHmqGAVZ7nW11WUkhgApTpvKgOJglWM5ij/BLohd7vodcx9gQIe1/N/+iEcUfu
UHlupJUMqsa8jtomAuzABnZbXun6V+tnm4Z4cFndNxaOODieqWcWBM0d3+i2oTmk+HOz9bnpC6t9
IdAlCvQ53Fyvby64TFT1gCGnOnQ03/UPA3QmTMhUQHcK2ynhIY49v9k6mGlfe6X/Ggxh3Jf5pl+Y
S0Th0eq68r8ihz9NNuPPbsjY1ZpEm2wcX+5BzPH26fFS/JctRDSxMYg4sYSW0r3Wnhn1P8p7+yn3
ZImAORexnfoz9iQMT4PzaCZmVIdGZEV9FpEjD22zFi7OTDM9L/YN4wBUXsLfNjPVjmQRTYQMpBAg
pcagXL2OJAzKh4JbuP6z4OO0bLryuFgYOjmTq985Z8PITaygC9aPcVmpMBJaJbs5dIzmbhiqM28P
U48fEYfiNi47e7QnGh9vuXUEqBRsa8b/Az1bDMBKjsFTDmcNJn+YuOKJwgjzKXzm4rH+NE0B8Y3J
x71oPyy6I3QzjflCFJjDM9rR0e7m2sHxXuD5yhj2lEjpbrtuTopGJ38WR5J5H4JFvQHquIANxJ46
v6Y2Yq1G08GZnfy5H+pLFUnXJu08bp29nKZqvishF4dnnxVo7ifArfI+89abnccsYphxFew0Ha8l
kAGpME3QOuMnI0zPP5OH1Vz6aTDM2wMZx7A2xLoe46wgOJcfVtTnqskyBYSad4H7BzJPjtZurAiC
O8PghNWhcDe8WoFtxeJhKpuFaXe70vEkSLzR9lHUfqvvAYcIgdD/T4cnV7t48kBDSZhoVLxd4lYE
6ktwW0aKcpGhJlMVWfBvsO/GnkHcyNdaQE6Q5tAUliHnCeRdea4tZq0btYMqS8kQNm5Ds+cXZ+IW
SwSUBHJe17RxvfO9rQb3In6NCSlYbiaXT5eBqQdtFjG/t+tJeFfKqMC65rB381Vgf/LgQuuunj89
3x/ExYqh8hm/+8aBeounZTw5DPH9bxEPxL+xMMHXZ1XXuEz7uKsfgUyNpOJyw3pv+yMFA3WN5lSJ
9BaQ6UJoTA3jHsScU6XN30xXA5Bctcbr91EjTXBomFJ7rw6hh5gGKwytfQoXor5pmo1OI7pwDKSV
Xl+NqComqI52CVfKQSMfnEFv3c2UETyxenxZ9k2b53o/ITlWTzrTsZta3OjFw9qsN/OBrn6X+HMe
clBEHHg2uPM+aPz1Zahgqu9cQQDX1XBEImrVo3Np8C5RIlN0MCrfQixSzwzpcG+S0GS5x8HBKQ1o
zsT8aXTr7Nxw5GFFmqHiH7l7yimJOMii0w138RLiJXqbJyHCKObNQYChKSy1egSWrd2/mjyJHKeo
x3ofAcm6jpi4lmECMiYarRgIJvYaYJKRSED1P47ObDlOJAqiX0QEFBQFr72r1doXS34hZMlmh6JY
i6+f0/M24QjPTHez3LqZebKR7MQ0Uy+FJH1h7LynrZdCgtTluM+TcQ6A0G4L4w4T5ArHiZmvW+8f
z9MKM1JHaK5uzmmOeTU4EhzLxp3HNmzd94tNA9aaov4TLVbofrtEXfsJw5PgcK7GOrp2Gw5OzEXK
BoN0GMFWjZFRZ9OZ0sWKHz0RoFKOq2xUCLm9zZz2tC5uZZ+AdpCe4mzd2zebYSmGRNMUgX1o29L/
1/l++5cMqCuPsYzSez9hxNwX+chU5TacUTgqcyTEDt7TqEwKLB8+JLbV6ZAybN2oNIcYPSROBXBi
zX3+36AoXHfWdTiUhwTh9xkbfEFYi9TwBWRgS1ocj7Z34HP4z0S7mi/PE2V+Kvhx6kNljGSnAJHR
bhRDinPmX74cCket+YuWy/8RLsaxc+JSALsDcYDky6GVG5e9UohYMWfffhVOr4on3Lcjgshe8m5Q
5n5o3e6NT9QHn2ld9uMfmbECYqk9lM3JyyfT3mSVQRntWp0me/RjeChp3JND8Czhd1SRttxr6BJY
zrO8Hp8EFnZ7clhNgy7xqjK9cGk1f6g/rsLDavLkeWQV6O90wHS9rzFCTVwFRC1ZF8gs2oE/xUqd
0iiCe8X0rtt82XKQ6ZaLm6ko52jY7QX1C+WfsqmASLHYSvqKQHQjRSF2LqoypvQYHyUJs66awhMo
4hTgRlQwFpIe0NxIdk+zWKu3KDFdvVsmduS/nTzQy43oQIQ8um6a2CsVikJVrNu6UkAaOo8Bc+0w
sG4Kt0eB28Tk7Ir9WOYOjjMwcPI+RWH8y77OkT8jJNMP03t58YIOjPNDITffow8Cio3WWdyglfGW
TzvXOie2nNEPq6fqHDsQukhhBJkmuK7UU8pZvDiE/QyMhbynB2sZHHANMIDy6G1lwNYBZiE8jW+W
fMaDT6qVNWDS5cAGyhWFnfeqFtsJlb97IytqjglLb8uIVYLTAEqo3fsETk5x08YSQ3Hip6s8dzG3
Pzq8Fz2k7tS022FBXzmzMZwqJioNlm9qPWyNmhfNjljnoIEP2Ple4Macti3ILw+bVKReZo5j+mC4
YP45wFOv5IHWckbFi+oe4jKpk2PWR+5NrasuuLCyJE/Zl1fMC0er7LVk5QPjj9OC2AJdjY4WgZH1
vqw8Et8OlYV3XaO6B5dC5GpL/VfzM3PhoMlOlIaHbPEoikBgdygpqRFuN17eeCEbEcwfu7JRJb3F
U9yrE5MAwug0ly4WM+Qjuqzm1TzzNMC8u+ZZv+xgF614K1Ge/fhoh269b5TUj0MyB9UxvCriIaKN
OoaL7iG0xmQB8tuWiq7APzT8UOUJGSTlkMxZy9t3Ti+VOUeatYv37mlHDt2eMGGGF4BkSf17HkOv
uJQ9cd0jU1s9ULgaJj8Whe02Gb1IH4e5gG7nEzT4yPCBI5RyZn4P4Xhw9GN8ohMj5D3hnBYgwsPX
VBGdOTJprs0uLSSPQtbyRMDTMhTcYszOwW0Kt9Ddryy67BfoE0T9P7ZrG6LTblJnFYBBnbjUoBLD
jVJMEl106/I3Vf2K8qZ506iORwbWEJ7g+ZM32ho508tyL8U71GbJYi2+5TSt36s+Xk9t743pR+Wu
CRhFARBpOuTGNoZkBc7c3TiHACh64Xn+RvhTfA9Rd0RN6rCJHLDdohk5jgNGKPK433BdG9qTSJiW
hKN5fa3Y6Zdh/MgXr1qgArVLufMBhMV7dH8ovWYW4HK4Qs4u8UtzmuiqvI9srpadqu1EgUw2jbn3
TPXIVP4sXdehICSRBtoDXMbzf2GaovJgLzgatTfCKNBSQ9PGnx3KS7xnJccWPK+0GE+6HoiFR0k6
ngmeyeg7smAePnjG2+wCZMLslhifOGrKuNzkfJUsRuoIPjT+jPxHlCFF07xFpUV/6OYHzvBL81rB
mPvXj+T9yCHrCtyAoL9wk/dNX9a7Lp/xEJMIsuklwPrJOqeYQXyIGn/OjQAiD+ckr211nMt4kQfb
msq+5IKCUITUONLnDo5phkFIJN0xMrUkWatZ626KFQstu2B4ryUrSRSNk56zBf9VBEwixTpfHDDs
cNpU81I9hUjiepcPotSHJRMjAJSq5N2ZRvE83i260GfNtU62TK3OsdbX8ryx6dynpCucaF/4crys
3erh+165s28rnKQkpNtuvCl8ove7VIwlhn+bYwNNEg8JdEPXl8ZYOKj+shA65wS1OubSpB2ZuWZi
YHs1IEizo5g4yGyUlYX8XQ8krDYlC/8fXrHpY9STuD8SFSuenNkJ4B5cxSL2zmYxmJnQ4J0N3A60
qdlb5G8VXhMqXCuc3EkVQlfpSJburNdljwYgAX9/mtJfPeVx844chVf9Zs8++huMgOs9FKMh3bI9
UvhL2dzB4aoklvFYiQAT70Ck6OARwNbbyE7O77B3hgVrhccRbixAuBGzH/4sdiKgdcUz4EgK6Wyj
MY4weZ1zVvZoBXxbWjUA/fB8vFZQi+ffIZvV/KEq3HQkouwAM+SRWZvhsTVGEHInZ1QcMzdkjh2d
ifgBRV4NOsJKtYhZemIDSww4mnhdnR9N6+vxrmPSHU9dOad/poKHMJtVd3lN7TT7+9Gu4Jty1Ltu
x0KImQZ6ttttKxpgToDCJ7b1WTG+xmkuw0Ptz/N4mIu5+85iBu3roXh4bgpHatKgDuE6zg8+JB1s
szPZ4TX4VWHqr/Zlaf1ys2QFF3FQ8eLfcJKfP+JUq2ZXNY1f7IA8TGhdWkTHZm1zAoA6v9Sprd4G
EBOYIpum/I2xMK1uNezbd0/AzbkFV+Q/ofNX7yB1VtQ8kfbnKJpGEuUYcfC9rXYmPJksq1/d40+L
/qKopuomAPM2n/HXtd19HMrmZuw1HlIAEfEbQWsg6lNFjBrnVaHtfVCnROrzEgkum6bC3yMqjHss
hZY8WDdWrHQofdJXTFeCmRdwUfw3nKbazoeA8/x0KLREeUgE/O2DpqAg2QKdiM9lgpFlRy6xnE/l
5Ic3ABGHI8jCgbDBnMU4tWeGk3uylLW7z1vrkOLWdFcQfsOELrDXHnM/oylnwGvHyW+1Jc+eUrnh
ARDZ+uYlhXDushax6oo8N2QQIQNwAyfgsech/0R/dblkrZ5idV+FReI8I02hHkWLNMPZDTu/v1m6
tDKHHOO3symcOP69dAnoiYqJD9juIohfhf2SuifSkJx+4wZB5LUrI4no7ixKfhAuLyLeHj2GCbeE
0rzrR+UlLZZxi48p9K1CN1xV09Q7nUDSBjKeDuOnJ2KOG5ukz4a3iQ4wdr/eYHbj4Kj8ubqagzdD
EzvdQ2nojDoOFeWEN0RAHXscCleBBZs6jDtrV3Ke7Xt2F9sVox0HR/qtzGWcoqb57iEcPMwDp+5L
YkDEYjnFl88iJgALvhn6ImwubPgBicG1mzpcEy4P/9mSeNy161o8lYGqvhM+40tfcNgh088XydJy
ml7BgQ6GhWO1ov8qC2QfxjnygJb4v33dKFbhqS6bXa7WSJ9Ci2eLx1oZe2ejYnVeeuu/yyiv76kr
BqTjYWl7z1wBgStQAjIpS8zlxTI+wXshUN7f4ZpEM08XHJyE0Eev3XmZ06ivdaYd40zbYJQd854z
OadMdsM7Da+O0LADBREMCo+bYiCKsRUBLNeNAn/zhnbLD1zYJuG5kE3LcGC6rKJdKScfkHHrFB+9
DOc3sOXsEDWIt3e8Ekl5ocrO6T/DVFGO506ZObCzqNx7gMvyrvGRG1Aq8+LbumlzyUxlir+98F1D
JwtraQb9CLoppQ6IVszDwCqnyQ4oXHOwdh8zUTiiKzW/2wmrfvE2UJJQvg3D2t1FqL/1VyQD2T3i
h5r/DVD6im3lrd5vpindnGFSmxovxFz+0dIpH+veLTHohQKSnC3dGKO6N9j5TkiX7BAnGjYnQ+wa
8xRnErFR8Wtf7FTk36OfuM4fl2gsAUVlrDpwWSScZTh+VTtPKHJASITBaelZBdxAt5mCpxWBuPvg
pLG0/6AyyeW2cjMRPSli8v4OA/9Snr22Hn4mL3b1cZzjqr2lH7JCyckl6mQzYzvbdFG3TOzubO/u
ZhGyXNoM0lm7l0oHdfyI/1Ys/Bcb929b5nFwFjISLv/ZaXxuhyqZz31eT4oEhOf14F3x5j5yNKmS
V00cIdlO2NSXvYEG+7zgBmxRHMb+Ji5Yub+08Hip1vBHeSybHvw34z2AJdIIBcaIT1xqobyLAO3m
mynC70mJGB0LpzLGeEnQrojLQ+9GeMJi1JltABZ6D2OcBs4xDxz/0cyUCl4SK/CHAgIcly0iGFvF
eo6Xp8ymdHgxuQ/T1vq5/CwX47Xptk29et7UOqlxZkswd1hUuoxgDzMBBEST+H+Dlo3BnYvx6heA
vcI9JugSCmiQGJ7lzDtqF2atWOkS0cXwI2GhofTFLGZA0fJl72t+Zrw1fe6xWVn7Vu7yApX5knXs
9YSsx+BDDd3o/4kYPm96+hDYAlJKU377gfX7LXNOS6qAGwI3RDLEZzYNHqf6tdaXfKBhckcKLgGr
2nKo2mb0OqBqFr35bAIvQ65vjZQEh1X3Jy4bmBBmDUyOIDXg9Yfeu/44ic8BAgp08LPWhDPu0nm0
aFxRmSABtJxoun4UnNQ4CbcbCjyY1gDvYhqYTOVwaG0mYHRQNxXXUhVU/QPVKuxr0G1TtZXlbAGX
9tQ6GmznBjBSSa0Ip6z2yhjEC3XCDZGwExsxTHg5uD2UJx32W6pqm44FjifeGNhDwPt+A0isLAGx
+JkcN4K30j/PYioHhmvab/oBUjoqOFHwJE5Y023cKRkeCXmOvLx5P2ZwIqP5dcZl8g3hHThDnE+z
5eTgggNz/Qmns7RyOXnMxsuGNQzhzg5M01OPexWrYAUyZdNhGPJ3ICDHz6xcQYiWLK5oVgnqsLjL
VwUpQxFMwNUrp/Zj7dHbr+4iBUtqrp+r1Y5Hrhj4OyAOnKcOy0zCvFZ0Zz+OXVKU0hHAgcsx+OfH
LlsNx/erQ25L5w/2ekxe0sTFw7honnEJ5C7N8rcy7xgt4MGqguoxVqGi35b6ujL2iDlc0yHgQnex
v4h3LTL3pa+nttmjR+O/Lsda8EtM0/LDnqR+k+T+JAQulJqNqP2Rwh0WJzCoAO3VUN9CSSq1Xj/b
sqv+rKHIgIei0dCNVweE2JJhSFjclWHIAp3V6sbzo/o5mxUmpGrGb8tHm8JvC0L1xI8W2m0GtKMj
9pbnzsHNQk0duL16besy049drUVKnjNn34DTbaC+xMZwdymIXautx+nsdWzC7pE3ZwWPUPJAJ77Y
0GMfYrp+r90Zz/ySteuvsQ7xAHJn1tlWTWH0kHsTcwIH7ZEcpHBstRk9gUcUsGYLXichU3dICLpE
Wyqca48DQsECHO+/fp96sX6BDCgU+UzM0yl6ISx5OWX/rsdjCPWru7woVUrobXitmOL4vhnZUlaf
tqHVI2hHh1ibJZbsUqDx0Am1gNYFzxttrm7LIy0zTUyk1pBlL1iG5NuC+/kGnF3UnW2FGrzJwFgQ
j80i7K0zMZfPWZQzHniIr09TKZCVqiaJviuysyBLQnK+B6XD6N2zNXvzihH2mRUn/4iR9dpXk/fc
mM4warVfWwXaoweyt+5FlFRPeeplX3q8ggYJ2DmHhtdOtjW65+oCfpPch15NfJjhAa2QL4KXsU1i
ZmmVxku7XfLrSaRuGoakSoRtum8nv2fnV+QdXgqqwt4wlyK2E4G5Jq9tbG4mD2fIbsBn8NdZnfQv
xT9GIORH4iYJ6/XXxHNw3MZ9pT6WxTEZmlOev5EFnj+qWoqI1FcwPkSwkdxt68+g9iaXt9Ym5yT7
Evdewv42HEEFoWBz5vcLHOvsIXAhEqMq5blQffsrtiy1zglf3jcuQrAhsOM44a9lps4KF2t+qFpg
CHgAhnHfjIl6CKV1xn0v6+wi6oVHsr8kRQaaQ+qHqW+ib5tzuxwIZMTOhsokUe9hRaIvTqgUrKER
f2kfCDmGrnpBcxrlMvs7KQ1MVbQo78fLlIehL1hkf8rHPnkqax8KxuRju9wtoIrbbdsOMxAqk7tB
tZl9IbhY3Dk4EzBzvmK2TzEj+FLe810iW/c0QN6gfPEJyP+k46GhvIkjVr/o27Zg3b2LYt/yJ2z6
X/wELa3boPB4jIxw+cm2k5smn8L+p/YufuYkcBM0iK1fBeYodYh62PxEgViZmMfK4IzdUKDE3dus
HYwJROY0uk1lHv1xhcHz7bem+zdPGA9oBGnngZ7PAY7n9+oBQgk2tadNdH+FAWBG47Jq8byxofYx
8mPoaMRxBuU9flREAAzZYwoVFkBEGJeok0nyE9ZqzSoBD8M0UPzqMul+KGlZ0R8sh0h5go6Koomg
Bm4YIZtXTpdFywm5mbhVOxl7KuhBYDRUZUZXV0wEW2Z+95Wb0ET7KPMqmMpdmP3RPJi+FNRgZPuh
jTMO2Blbu6UZCKga1pM/cazDNdnWWaeG9rwa349u2ANr4rUxrlq+fiPNGFwmXkT1X9p4LIfaoRfN
tQHKXE8yUNtqThQ6HuPfysMvtmMnm0riZSgyR6Gb7OLXuI6312EOQH+1EESzZAAIcFamL7Zrzsph
rDKPiL+fzF9I0gHOA083y8XCM48hxQuq5Ply23rGNQSideqeJSGLLiTZo6j2yJncyS2nrGhuxtWY
t9It+Hu0T1j9kC/sQzaqcqKvOAFixVRGxGDTYLkuH+e07ClgKZPyj2LjGp9GNURvjolmi90wJE3j
1+34r7MBGbEaWCQ/jAOJl1JoDvV7sHyROcZ9177iWjRyMzL2QqloVE01TmoW9TZQaPg6g+rGS+DH
vT15iw/GOqVDxx5jctR6L9vGrXeDGvx7JJ9x4FHA2jXakNcqu9vZM/nwJ0Vldf862NUFb4m+Aq9D
zvs4+0v4mM4sXH/pfEZ1LnxXzzdtGdXkvyGltdWWXVZefY3InUO/azLixcwUNiV9u/HI+zkXzjbc
XJik1c80DhD/+ChOdcmb1Y/hsPQSNTkpOnnbRzgw6VDKk2IzBFLTJAXEqRcPVN0zBmp4/yv8zSzE
COeXZYEDZJ7tFtUtg8WFM6Re9tqtEgOkW5T+/MCjJav/SnRucwrY29LzMbLU3wANSpsX4uytffaK
0D5bHKxsqpYp4gZvQ2CFXKv5DAR+LcTLyvI94zUeT9kbKOd4+ZX1xdReXG8Q4i6j+ZvHXVEEsBOI
CyS3I1Y+2oxq4nB7FZJOImxc/q8/FeaBRUIB4EgXpdlpmrsZVSUCy4ZVe9I/RKOx9tRVrbnl9c6r
hrzdPP2wEaPNSGI/wnNgE/xlYyPMW2qLRt3NpYzlzh35P/5VjUUbfBAi9dSTAuXKt40jma0rYCy8
QxRhjQ88xFtGayKeeENpunAP8zimR6bxXG2rWaCzc/mN7abGyNt/YQlnDwrWCMtjYmd2dzB6YEam
1TJ1b4Sl4F6kkUnGexSBVu7bkRX757hyj1T8ZmB7D1gaqvwJvBgCSRCO1TueyS7cDJ2dH7J+BmjU
rNOKQxR8qzr5ldTLLZpuJ97bXq/TzpEmpJgE2ZsI95y4XvEPrWDxbwyRi+Gxp+9Ov7d+yGXCKoWt
h8SQzUX/MyPrYidSNW6M1esV8NARqz2tmDNuHQ4lDW0KsOcDkjOoR/qWAynHrhqjT/BEGYWJ3nzY
XGRecWIkn5EIM/cZlOEE7YtD7hkGjVH3IwaU/lKh1h5ZfTQNJny8CzckS2D2rB5LyT+wNyViDr5n
4dzkkxMWrwyM+OTh8FfGnbZ1QY7lNVKmCV7JgPnQA1nDkeDDB+lse3gVBAZJILugzUEGvOZYIcIj
4757whlRRa9of1Rwedgq850OrXic6zyzJwnr4DLPqfeaxCUBRIewwL4cm/wsG5fVG5JFCk0lrxmW
4oFLf7v4U3VZumugJByRzp5qByn9PBC/Ic9LWoSowWSB8eAqHJybFUtkRorRBUX44PcpRZH+2s/2
HhUJpyaF3rn/u/QQbT+5pwq5x+eJ44OTiuQVPlZYOH9TFI/vUrFRoLqtUmaq6ai3LCwYchWhiI0K
eDefBTuu7q5pEe8JhiXDXRc7MYZAF+aeIpAWE081qPcEEKBIZzFy8IBX6s734+4Vj1PzxRlWJV8x
H/NrVD0LzVKIEiElX5t/xNxMxLqsEkhIy7Jk2c3SptkTJuw13Q3QDvrtCNUVWAnqwR3LXoMux6+U
V9tOFNfHkSTMte2cWuxkEXT1c2J17x2CteacOixYV6GlzKul7stVDzKqZXQo44ZFgYwyhIhmWqB3
JHUX7wI0Ja66PJ/b3cT72HmXbHTDj2Fw3lICN2QpWucYKF4VQcM3vKEHQkR3FLqsE5sbv+W1bsgX
CUbWWDvFfRssKyHjocxRJ02HoBZZtVwGQSs1Yxrkcjo34nrUK+mFqL1rK9e82c7oK71t9dzHgmWx
c2cgogePgPLL4Dhyt5tjZLnj3lvBeLUZPPByMObiqTwWg4w/syxSfyMcxAwEazz9lHVY0+3QjxoC
Afz2FzOENV2bVO00uHGa5Z1zLZYOm0/eJWhwSlHoNWcMIx1JrVPCApPkNe0k2Y2nJSwhDBKkSNec
soVjTgLjS+FbsC9XpIF9iPGcQjbt0HT3tc3TfBtiLCyOldvlNHvW3XcVV27LOdvR+CadePZPKcNa
u5d4/C9djKq/Y7HuzuwUtZghqpL2xuZcVg+T7SQCEmAU9x0ADhA64NQcASdVi/WyrAVsXs+P9Xiq
w153B+uyc8eb04lqS8mr55xKstsc0P0CJBfQgSHc0sToshBUhJx2CSrYk2SOBCAK6rjv8a6OOdeh
dRr7K/i/XKbolpykraDl7Q6H/XLDJBRkd0K0+oOTad0fhRdKGAj9CI89FVm/I6WlCeUATDv4YTMf
HEUnyIbqXLsc6j42+U2dY3kHfOLFLDy5aVjyhbNajgnyUn3vMSGst1KGk9wPiRLXWo98KtqTkFnw
mIxToD9lTms0XSG2H4+Iueo9oTMM+FqF3EkqO4LBBkeedoJcOMPMcUkIkAaKiSoIu5BxO87SUD8F
1qtugrDKHai2fr8ePJZj+jGc1v5vjO0VBcPayKtv+za1u1Fc0ddsl9bd5LCrv2VZi7rhtOQbHido
/PTckLd4rESk84PHwHEtLmmL4KPDM0/4fMmdL893ibch9AT1HjPe6OfbCdZEdUJ9WJ9XkXbxchSk
kQIGbCL6gp9j9hHm/dVxbnE0YQ+p64RRMw0dZFgQeqQ+TVkceJw4jxgYtbdtB5LWMWV+ZVjvozBQ
07bJUBQwVxufk+nYjL9tH5W3csGntY1ZvcfHcPTDDlgSKJ+QUVIx4W5tHRre4KQB1A2HaW/B2h/y
Ipgb6MQoIivYgRU5M8xirK9NuJTOrwwL4q0ZK7VsQ/A49kBxIL2nnYNtgImSSRiO0Tr8WskE1Qec
eBCRhxEiEfbh9okHnPtCI0iyPplOMeAhbbYNs9JC5KzSV+SylLUDCKEaPuipw9PhYSPCENskbwlG
uN9oiaLgN1xYYOCNEv6praP6weuC9qttrrCQtQOR3MWx9S+F0/PyH1axgFEqWve21p4d/9RuHusn
l/zigYFZc6a3MmxePV3L9KzQuauzy6LsGOS+wVGxNMJ90qiHWD68UHwF3vVKySMxU/PXyhbsiR+R
8rSwDud9SBNJwmQyeuy+PS/Vu1WnQL3phaQrCAnBz17sMiXBrsYNoXYLv0K5v6JTAx7xNHceOEHZ
hjf9YIpnY93JPQYjfZsbCBgsWZDVQGhMwiWnw8p8dJIjWnKIbtiniZLHZNLjVQvp/fU5yMzyQ7FF
+LdjJLoAgczwJwjKqo+9UdP6hpecaUN6S/JjRp0Od8ZzkkceOACx8C0PUMR8SK0bf2DKv/m/EuTD
nS0vSCzwJhHfg0qpenY78iR7wOQ8OWudNc6X0xPsFcKU0UOZ5fKdrEfrfqKtNtHz3PCcxEnJq9Cl
N3nVcutJdx0+/WVyHUSjq/Nhl2VdlGAGIbm8mTkBYJCvM21ucji86hWLTgAJC03U+ezXILiFbGUN
vMDCIy0VlyPQ8VH64NJd/gB6qiSrA7SqOc+eSucdQf/qgtOvT+/4iapPEp0lHRu9VhPtDm1/N/YQ
PEHa6mm6HbyMDrlN5tcpNzQ/efOVshcKPwLd94KDQ1PSyMXKFas6ZyJ+lpHflwkPglbAs6emdjsC
J3Ah+wclZiDH8hvUQRzxDHCT6caYaGlOlcKuewjgcppzxoQnT64vk7uKk+T6GOgVz0ev1iWlHyQT
6Q2nYMzYGxedMjl31+rtRywF63p0c6ndh9GHOV7DRsMJ4NVgrEzVjUypDZ+W+GMZC/nU+KU5XzOy
6769CgTAMvzHEG7VX2HZpe0mTFKYhakR3xEA9M6kgkM0uDZK0/61nOZ++h6cum8GfF9G2ec2yipn
b+bleqELEXJ0YJJ6TUVJEfRm5kL6QpBzxOfV4ODvgR8m/qM352N8E2sOa3d1rcLzSpOFvGCuZCsY
cYsPv1hijtUxrnxn2WZ9PMCBsabfgU6phn3P0oK3aXRNwW6rMAiXL5skPThiLt9lWLexWuc3B263
/yCheKE+UyfNun+nrUMG/npmu8PUbrp7dolhf2g5VGDCyCoO7vgZy+VrsM3IYtHo+buYdWIf5bR0
ZLeHKaYnh+ctyTY5y+mJTYrnYb+72qt45WT3IC9VzQaOhRpaPh1aWyHt3DzRz9lXx2xCT9zOVIac
3XoIqbeYB56iZV7odgetTz1cE7kcl6hjDDbh4tXOY0MFmd1Iv6dZZejALR7cmTQ4wC/633ezdNIX
Kj+Ed8bgq/gYYzrVBwNF4HXp4OlvAaYr6lKWKUN9WyaVqkOde86Z4iQsK6KAx7NHCWWa0kPkdduC
Jk9COAXOJvo4isKrLdDg1DW7FYBOePDZuv1x48ImyBFxf8866OrNBD67Swljr3wbC3g+ch9MIHM2
QgNjYVE3BxYwKOxAxa+gM0Ft5FYNoMX9Ti+G4hlfzzuWuu1jWhDH3nZJz0kBg7uhBuFaCGw9+HLb
aHAmF1VvkN9K12P7NhD8Fg8ovq7YdmHq4fyET3iH7bC8NcAV1+1akCujFK0u5jO9esVfDyhQekgh
nd36yuQp2AO/W96aonNwNw+xc1tQohRectdf43Oey7aCjxUsf2Ohx/wXj7LpqY5z1Z6RaonKbhQC
2VMRe8sVTOzObBKjCQupT4clveWL5nAxo5iyiPIYc7xxIEBLbfWwT9qs/SCDuFYP/JpNcyZCRy+b
zaGf3aAhkingMvftT8HIwztjDPt6S6xPUEwgWGHveNEgzzs6mWnlbmggYqBOKknZSImtXRO/jzbe
SLQqgpPr4rHN23MFOxqED9uwk+ponAAdyDJrN2KFKvcrgunzijFQnVAJw+WtGhQZlB5ww8kEpky3
ONmvlZP03rTPQ4p9J4zn2nmJFpKVPN4Q+x5ZHwRPTste4DHlG6IdPUtY8QTkV4/KKfCoahSvr7am
YXijZzNiLVDBcnRsnd8h24vgWPAEOc/uMmc4Q2Bv3seBHClK4QFc+ERfZdQ8kJt1jyElNhAq28b0
B5vh539Brkxf6U1t9KkpI+c41wPlI24XmXMZsW98WpA7iy9S8iNYuyhc8x9TOPSfggHlwkcg9btf
E46Ns3I6l4rMhdD61DlpfZlXQrmbxZQ+WGNFrn4bEXrWZzsCw0YFi2V1UKOzANqxtDXwJzNgHY/P
uXOodGArMaGmUaMi04cJ4t1yhuQDfz0D7vkP1uGIlQld75nfP+PzRSpX+9KHRICdYKjGX1WVtMSp
FZqhoJKYDSR6S7PndWiC48Bbh2AOPU7extgK7ihJi/FSN2hVj64hBMXugvgwBah5u5+7AswgAsjK
+OtWAyWWc5+s+2SeIeVKVjLqEgAvfcwmKuu2OsvKX0MdFf4homU+p0x9lQ+28YZkT0ypk4QVr8zt
FSnnCQ8NAgc7XR83ROHFv8kgwbuBIzJ09y1LcbXBVqN/g6DL2DwlV7BhwSiHMDYRoHHCqqCfr+CI
t5EWSsJTPLtYCYVb6KeWqcw9cVAQv2Q/esjDRTSfqBtt1sfFxZyFBQ0rNmHq1b0tNOBt+jV0FD9n
qo7MfhWFYS08iH9sRGeOd1x5P4zU8xmfKAZkl2cxZJTJuP+u3mcKJ2lR9M9dqMenCJyR3DrOjPsH
cxqxUUvP1xWG3VFJNJbVj9fnGNi3THbRAWJLkLyOUZ+dPYiW1V/iSz64OdKvAiNf3nfwB2c28/Rz
+4s7HUfwE8t7wGHW/Uk8v8tPEXYnloLklyHke83rlEjsM2uQp8R/047qzx1y2TTcwsOIAMmTJtqv
wPdJKjSBfenhgDBpxZmNP6n+UwB2BBxAwCZNdk+nguWWtj7eo8xRIodSueQUL+ZYSW+TKC/+9SrE
YhYCPhtYykSFR0bhWq1Jdp2hSE0mfVnMOl1mi1i8bemgTf7j6MyWI8W1KPpFRAghBLzmPHgqz64X
wq6qZp4RAr7+rrxvHR1dXXYmSGfYe+2tGKuFhER8Zo+Su2Z49eswbjZDN9bZsZ4cBREimpMHVmr8
4rI3ZOnVbiOv0QgCcNPHK5YBi4CVcwqtyw8Vtkn4ixVz901viDw8BSWwj5MZnO7YKEz6R1IJbpWh
w6L93FVdcZp7BP7bpQxWPH2J21/hyM4/iHuqkrwIKq2HJTMq3qVDE4IqNsjfd7APfdyoGtYBGnsS
G06iD5eE9AEVE8XnVkX8H+MijgxQISba0TE738ii6R7TRkBujJUy1XuxxCtrJh/n+gt9PaRUJ6Bl
3KKQQDom80CeSMwzy0GvjW4vtkz95o5Sb+Y/lI7/H3S9EWDVIINjHIUheC9dIb9NcNN3Z+IDMc0t
sMZiRul8YO/hmHmvUNZDNsQaWxVYmkSC28jRCa6YMPoT0412/EzCNgj01aNMXr7qde6d80zy5v2g
K5xITBrVu0bEorfZoEjWAmGwkrlgnWZAAajTFk0g0ZdwAETU6yPvT6qONiqg9uVodl6HnjSyE8Tz
FB5dnxt5SzJQAGDFwECPRR1Nu5wKWkM3MoWD12E2N9eQCPeq75ZHSEJSIY6NhlvfhZt6L3Mvng4g
DoiFQYAPhruZRNhvyJIFQcqFa+5Ir7zxrBDn0pssswOjycvXHWsE0+8iu/QfkyXCiRoGPdqeCRbm
gzCQ5g107kjMJG3Al+kblsktWmKOdUhrAh0/KVWbmHYmIlF5GJ8hWhFFQU/q4FoTsr30g9X9naAZ
vsEVx8AeXVF3D7ym6Xpdikn9zp2Crp1QjmG9K/JFfA/kELXbeG2Dt8EWNV05Vn6CSDlJ0y326Wph
wU87sAfZqN9ojhNiE3LP6QgUEdHDXIgxvB9KywUNNcN9S20XPTCpLjLuvLRkTl5be1fLhiwosCnT
oV8ho90XNsseZ9eGybZreqL1nNzU6YWLp3isaFtJfnSDKLyfGbPi1PZG778c+MbRDZYCuT7IyANT
EEdfAGDOHBYyTp+4zITdsMjW7t6uGRLMtIE1J1HC8Dh1nfOJm1/+CcuONE2Myt2R9J/yXyud5qce
yUpDhBQziKeTzfMayGziPvnEVQIYUtJBiQlfj2ZYLkwptoM7IkOP3YG1buyNBLU2TG/vJrLb5JaX
GgjU2K6o+TYBD++yS9bFN9tWAe3ZudYpDg2DPG9btZmnfrFFL8x+JrnptoKf+ni/rpC9Eas6VXtP
0UDI32YiwPCFB6Ym6JDpJV2UF4/vumgoxUROihSO7wjRqDvxUuzrEE36DvgBRvEBk+8/JafwraCs
JYx5TtsfuJKoReRsF3Pf2kZ2Hx4bv33Ql8ZnZOiwOAHZPn6Q4AGfSSNlfBRtimidaGYUO5C1Piqi
n6ItzgvAERmnvc+mahovfhXOYldIjwVJQWzz06IYdp+GfJzHsx2y8BmiAXMDxdQi4kc3BAxnfObE
K0HT2ZBHQZdfRzGRiRhC0/AUdn6AlEdiujyTDI4WGQaZJNmPxMh3jx7C+UFiHIPlsn1/P/s2SX55
U4CkmrndJ0IfBD++j6tyz+QpZcmelKoePvwmjtYz3ZqZIIs2EST1MF7FqeeTZv5N+J+4QZP88png
jeVxMQFtSorf7IzFLakOLQGZzQOrrvAKeNfnodN4diAuNGCmV2JqymsFmc09xv3/cexzGAImbWDf
j0Ri7aM1Vv0xU1A9fiPSl492pijcuSRgmK3sAXdRfS2wNrYIQFKySWbbBmW/aQEOFEdsghM+SN9x
JZeXcktiB7z11yS9gOlvYYdfFfg2Jsajj4Xr3RfEAHxXECr0NQIrC0ssChLjtk9hqpBU7/jb6sXh
ui5cRhfMPD2WoVyIFgRSWJJ0vIIZ4MHOJmb7LuKaF4gKtjnY2Ya/KCxVsx/Xub62Qymmne8qrOvN
SkHySVuUJke2BhOj8EIOl8gDmrej2PCifTnq4a1eDO1BmwoLdGjJ/FMTMHPey17qv3iEDYej4frY
tHUtP/JJhlfQk/ln2JBpsSGRxRCP1+vuu+kFHXXXkK5A8i2KmY3PgowOxx39J7ScMeF4QTOE+7Ef
6gbPY1OcPUQ25rQ0zayOjGcICqKEZHE7FwitjwQ0NF8rkZ3OpxAL0eoOULySfiaeToSVzk8RHl8E
Fk5XNN+Og0p3G0E9oIbVDVJCMvccRh9pX3m/odiuxXkkP+B+gK8yb2S8jP8Btcj1blUebtlVY+g+
ETth9Z7pWVNdJrvenAvwl1CtEvoWsd7Dx47WzR/+BG7i/6Rth9M7dMZyxV1H2nM61VglMKmW6Tmt
XecX5vYeT1qI5OKOOIZYXKnPY5TQi+ysf2zIzErOZPKWO/iSyDW2gI/i6hRF8Eiu1lug0IAjQMim
GGhv6Wiq9MrmdvkVZzykJ9ycC3ezTgn47H2uUCR9YHQOVPbI49bAdv4LrjhSOqvEpN4e9xEuAoSq
1kLGUAQvAVajc8kG5ucA0D2TZvtgLDVhGWCKlvnWQmAvgVLSr5/RZKx/dkQ5ZH+KosCh6FS9JGsF
+j5avg3140plz58Ds3dgw1r07i7Hz+HtSYUibk83ioa2op1b4UDgDiQoiv/xDl8Vin34EOOeaj/6
Z5CRjqiPOxZBjaJd2Pi0/cxx+jL5SLyakeajZg0TvxAPh80SRmOEb5OXBCHMdSmH1vtHFbLmh4kL
6l9D9M1XO5KZfY7CDpiVZUGzImyQbE14AuvogruivxBCkMSXthvclzHSFa8l2wr3UGKnsheiIub/
CGEWf2qmQOXthSnDPd4bzRJ0DNt11wuA3GgJneEBWpt13uSEEypeMqYMzBsLj0Y5yZBsMR0rzGsF
X0bcxwmz7L9tQTrAcUGSyGcKxUp98gDivdgOgJ7iU8qXL396PQr3vGSo+ZhvtbNTnoLAEwXeVan+
o4nu0O/PfEWXeNYEx+4cV43oIxVTuL+On1OAh7x7ZCPEQy/OALDwEztIeeOTu/BQXmLMrjg6JOJR
TiQJfD72hWoDgltRW291zCjX7OQMLBZyCpgTNnGe43ONGY9LSMSpo+9bkMzOlTsvXfdJBGt9D3VD
62fX7dg743aZsoOY+IkfUEcjzrKD35+142jvvAZ+yUxOaZxaE6Auj17G8btD0gXlA89pTKDZxJQe
6HEBfyYYK73PgGMpPlKWyfNFpIjwmBH7YfBWYXGAE1f2gceCuDGfImvld4d2JnodMCfCwWdBeIns
YAjX1XnwzDnvEGi2WEatoAnqu6lV5G52a4VUH4BNdBpYUhFj747e1YANno+UmDTbrROGTBextVQ7
P5yVf0BiEJQfXs7q45xaSvLXKIVgsjFjkup7kiUQQUOU1hnqgrzS6QsjWZ/mvWBQoI9jB7Sb0W51
41JEPnhWSOkBu5vdmjj0rJugI8T0BYGVqh5WMFXZgUla/FM3MEqxLCJHO1QjkZjbyrUspGiRiO2b
g3b+dNZp/kwDq51T67eBumemhpUPKWWx62GU/K1Nq5Az6twD5zq4rrOpsHZbtIWaQdOKVqHYLJPA
Mp8bM9t9Rc5NRIyVauuTatYo3IPoJJ8FNFeLMXwiCumSmCJ8Ja22fWCgxsIkuqnxdwDUh5IsIJTW
3Dut9xXkpLZvKKIXQKGxj4BxxX5AMpkSZO6EIvZ/U1Jwzgw19dlRLowxNjEyBwS3JZlGxypSZM3j
+oR/KkffPqHIDsu3gGHeLUfYyCu/1uJxXiIi2RVxBHbT8wD3RmW7lF8R7vUF7ECbTc6zHmrEL5mB
vIL1FxXHOxRfDV8QOw86fItoQO97kw/ZNSbYGWmuo9LiurRW1V+rJrzvmx+qj79bX3aB+10PbFRP
WNST6NB4g/cwhnQ1+MDTxNlOBaSLC7fQCpKSwpC/09W185wDsGJos7bdOr7YRjQFmnADhuBigJbp
g/EZjF3YV5jlO5XF9HnDm8KfsevENDKOxQ52Q6oY5LhVkp6xVgcOWOA2QBs6JpO4Or3Q4XYmgrC9
0+VEvGLEYI6xcqaS2pKAxokK2wIcXbp1iz58uO1i0DLlWQVu0kD52iD3Da65jBOCxMHcIIYnQpxO
GYkU1NdbT9NMa5Af57DK1Z4IHF4pPUB+AafY6OmF6XMIcGiJOPFhmjh2Oyco2VDARoq7rRmT+A++
lin61fbcx3fFvGo+H82fjR5zbZbhlUC8Pv+lUe3cNDvGjaklCMvB0syK81wDw4LPB64Pw32+ZBrM
FU7lQzBHkiYCkn2L2C+L42OjU4j9G3fmc8JYkYFWXXfV7PWSlPBA1R+0v/Mvob3ahU6b4U5gbKYv
gvWSQ2vvKOTyQSFfiOBeCeyyJTSPPX7GioedwxabTdY2R6O7LnhTUUavyYpyPeDNxvvQAQIaEYOz
v2EnZdntZ4EM3jh00YhjJ9a8ZX1gyEQEv/V7mAL5N4Uxh9qIAxQ4acQQCfGFEB8p41hyKdERkk8u
Wv/3nBVEV1OgEA9P70naZNySxgPwhEv0CW0QcV6eW3uP3aJ9YtVgkFNFNkPA6bbpYrA+eNF7IBCy
iDKxXxA73ZJPtC+OK9TWV9bPbFdqlNbFUTPoQByW/D8XGZIfXhHTS3FRs4xymPSaiOa+or5hbTgS
Uzr2s/qNNgWECXs0jIdLyLQe/Grnl9eo6v2Dx+iCbJeu1POOglJy3hJIh95c5zOrOGOQf3EqtdDa
8UwwkubSjregNpJ/2Sg6UhebCd50tHp/TUYUX1LG2Q+dEawLlIl/QcoS8OBiHD97FQO0DSnkufPD
6YzAPx54CPeUjuR/lo4bIDQrQRLeNY0CUqc809WnbEYrizQOevlDShP+u2KCle+CPshfRaseZzNH
5WOfz/IuCEwxb5fe9wiKWQLYjtHiCO/U6VnB/2BJyKQcFkTGEYGC84XufdQHNq5rBmXdUPyU5ZJT
n1YDVRfov9XWeDIrukrQRcgC4drXxa+glVN2b+Ra/HHXRrn7qsLwYPjNHJqhLV39+lMsKAuP1eq1
8xbNKvnbiaFTvLgMBIdtHbh5u3EK3SCEqCvx0U+F/ejcLugOVWjdaN/nruNdmySKP3kmpu4I3NRP
PqYSSvc2cAbG5kGw6PtqodPYhagAyYqe24Sspy6WC/duLF+j0JJQ10bjOr33nYXLaSNf3DXEnFQ7
6CXEgzIO8+Zd46r0vV4EfiyvgJ2BAYmtY7SbI1R4WzEPQ3WP46Shzq1rtDyLu4irWHwSq1vsqBAz
wsQINHB5RUX4KrADiucJY1Z2JSWtrX8zTB+BRfcpBqqFJ3GOy2f64eQTJh8jNwxaTLpMECdq6yfC
waCYVGiAq91A+ADSu0YDl9v2aeOMd2sdmHa70A1lL5Pf9Rxic+BHuwjhGe7CieEfrDOcKjPi476L
S8WhbgSGucEx/Iw35QlWFcau8KF4wCd3SI51M2CJbcuqjQCpA2xqWW50Sc5ELW9x9XStZWRZZ9og
/7VO6CIax5tHq1EOntuIY0qqiV3vsSKnrGk7Bw9+/yTbrHMP9GNt877UYiW+y/PaMToUWTxgLtcp
xuVBY3x+rlpl+GDBzUGiQHpssGCy4o6WS78ibjzMZOZU911Ya32XZyPn49VNVEO8CvrtcIJxxzmn
gCG0vjmyrDfmh+3U7H/G7E3z9z6tUDiTgwJAYesOJNvu8r5d6zvBCB+NWcVcF3ZYGI8wpLoAy/zE
YL08ujV//CUtcUHBXWOBgXy3Nb5zyQ3T6+MqqjR76koUnBvGAB3/UWVtCtkuIUQAJfzU343uXM5f
edJIUticRRHeIMp6G7VquBJIo9YXAXzOu7RTCTHKcZcpOBva43mTUZiSIUpKBZOHWi8UwaqDzXS0
LBX+0BVZHANF4CI9o7REX8UlXYMGSmAJ0V+BFL30LFrNNjaeXOma4WzvXLCf4BG0sPVubFAW7yLp
mPJZ5AT/9ZtOk6B73y9cXIjARihO9ywltHnOpTfU9wgOluHdt/TETDyLJNn5zoyX0EOeC9BEN+Of
0ffW9AErvbyrXdO/Iv4W1cnrJMgwjUVEMEZoyLRZPOrDspZMiBq3FuyHsm68y2cDHLm08YwCpZtu
mLAGetRXnaOZxRxUhD8F75fdQxvVJREtFKKbMYUuhkBVRGDR+WJUcPS6CK13Bp9Xn5ZoHVjCUSuW
W3RcJKLCb8ajFGURmYvcgxRtbGVsez83kua97iBMk7c7oygsCGGJzsWoTPjpMsz9aNADo4RBmnOf
lnm2PjjTJKrfcEf67IkYBE4C9v52RSTel1HwYujeuh0ABvvdDA6FfONTmZxQycefKIbbMwgztPio
5QQvPU3W3VR1aBvHW6FGtiNzqFfWEF1whbKL20AgyXS3tpvd+WRQG8h9V7mjfkp5eLGJlWA/HhxD
0MNu5tr7CXtE9kepfZPii2TkuOndUOc7t27L6MIT3T35YP9uoQ22/WJfUvY7X9MhgBcZlsvM9y22
1mfcfNehNkDLAZB2vPZtm6zm5JvVrf6ufrg4F/6GoHrJ3G5+Iv51FneOFP4HlaGqSiKc5xwGJ8gG
FCfbNh9C92Ou1LwUR76LImE9janQZ95IzunvNvVMTJhNkL9nLFjJWit4+TDz3ajqL6wxo5SleFSP
b3GeJD2+e9ljrYSPV7oHnwqtvGcpHce/eXlXD0Iua34UDV2aiB19583MP1aWzGRcT31QwQaQef49
FlA8b2clfVHuS3kDoBR+IHcyLBn3mTIeUFaaLFPdi+Ufy3PhcwpzhjKPVq/NOs6XNMrhMnTcLWTe
5A2+5VYDkocc7N8etSLX3zRnaviosJteeMIs2vopxK8lW017SKy6Av2bQCb+wZ3lq1MQ5gTVp+Du
24+SfUpL7BTfOg7/xUV+1sEdPEi04x8+mfEPCBzICwSANdgDcWNyRHoRtzMDkqAaGVyF6h1upCa3
rZwc7w3lvmqOFjmSey5uWCDKKTKNnrWPy8fYcSpPJUT0dJ/7bosbFMnc1aZtEhGthPdi77n4ASld
nPgs2hnn0bDmxQ8vef/b4n0HMauF98lWiXC6BVRidEy1JLmZ3Vr7WQexS47tNCTva1eZJ9hTzLMb
PBCI3kiXxvfRqKn+oSqL7L/C8bhfWp9szF1i+my+YDmpnuvIhP+lMEkswezShkhkQ3BZeTrWxRbB
+Ly+B7OS54GQNG/reHR+25E5bctih6voyJo1RiBcG9ApWe2rlybslwIPFpiq3i1vFVPrVh7rjFuu
Okr0fGaISNboORwnxDZVO1XVIRtn3e8slRl5kGDaiRVGfkzo79yyTE6jpEE402dMNGFWInGkNnN7
YkuMPBiyyp194fv+vSwcgxJk9fJHrhf281MkJYD5PvBZ5zez7oJt5nA6HYhWmcNjPAc3YDjE7Xz8
iIsbgqjsw6RHzSOwZw6JHb4LN4PFFkIVwgZMRMKEK2Fgmiq96rVGrsN7TiGnNhb7CihZTNNyeLYm
QiSwQYG/yvsJg/F/awY/fNtb5RTbamHCAyaBgJwK1Fvy4oJwR5UnouWdfR8VNGBAB0oksHagpZnb
IOwNrPNvyLvsqqomKi7NmrTpydFJfV8XpGdjBeymSW7mbPUI8FbMenYTNrOvGd9ccsk0mL53Kof8
akRf5zdjbdTcW+IkxJ/Fl+RR4d6N4fA4sv/ksQHWnWBd6LZMlX2YRzpP3j0Xy82xqyT6yzO072r+
mnAMIGqd/ag8GuZpz2ADw78T4j7U+VPlqi8bj2a+J/uHPE9Us1CcAfQ3hIKNWPM3YSpb9o9u/Qfv
RXhPXi6yBg/vx0tgJSHEKCmUeAwdRmHd2V3FytYTKot5qF1/JExG9JX75K9z5h19bqMIgbijir49
mKkobYc0nSgFA1EMWSEVfO2HYrlGVH4BnDI3UNMGTHTh0Kyw2GeJ2InwL16pUPFDEAJ9QqUzBWQe
I9jdVNnA+AGXo4WRI4YFE3XmDtDt60WDllJ0S/jwKjwwVJ7zXdQSz31QVoQXcBPxzxTA2dyZ0vXa
T+rIKSfYnrPiW0LOeIdtYsgKSep/QT/ZY61m7x2jRvAv5UYm/8KlI8A5Tl4XaecPEYoDy4AGQB52
FSgK9NfTcppFDsOvJRXkHaU2hz42O27jLhbsR4JOMqVJrfbjK+zg9TdalfUbs6b3G9Yxv4wMWfYw
18NodwgQFt3ydbDiZSS8rKfVUDJscZlgaIooBT/JiXZXPvkomk/Ec5ibf5Dm/JFpcq6f0FTVAvEL
FVd372dSr3cgDJ1lh4cwwGVOrgpAQPcG4+pruiTe7QBaYI/aqvrpWm2Hcwu1CeJB4OXlNQZy5UBp
Jivl2Rf8qXwTo9VkRIwCn+OzRW57D9W1wGw49cHz2o5EbyDez4ixNrjdeBuIRc64Qt+8Vjh/sce7
3ikAWiZ+zekYc3ujMSBJBbdas+u9qsofbpr3N94SQmaGvFy2sHFyyYJ2KU7S7Qo41kVMZtcfHC5I
QsdYqpMhK4W1aa7mOx3lgzrnJHMCaqPmB3GPEYnIlSximd+8O2Ve0YhldM0E2mKT33tTRQKPMpMc
gbGltv0997IPdl7njuuRdW6xXELmWmzkwTDXf1EXR3wQOe9381Vp6IJH3AaePdwSg5Z3v3CmcZsX
NyAoyAsiRlh2dXH07OW851SuSuMkw/QPeYlwtW1ftETWbnIULBvROF30mCSUUxcdVUMHnRcleny4
XecQYkritaQab5pXz5WvNUu0lN3oMtRbj7R1uV1J6ZxeSir59ABcSzw3CTzOjbh9y4w7qzE7Yvop
IkYcDSdqmYwWfZGtxJ0QYXUie5IAC1qktTtB80E+kFPaf+VLgMUh4qQ9TWhf+X0RpT1BqdHxD0Cy
DEdNojtKnrgnH5Cl03LPVoM4izj1HYCYkw++K+TIfbNyQYpnlMsWddZeD75xdJa9kF7nPaXLtHLb
4O9HIoSq+nVM5YI/cc26+0lwPUeytdEhVS6TKda09Yr+t1SE3qIE6Z/pJ3qsvbiL/oVV53VXggcs
AQZzZu5476sAta5oX5FrkP6NyoP+pXcKG0MpXEy6N43vP+ZsD1egmthIs75bfxre94TuygA7Zljv
u3g5Wf+BRwF0G8NSwA9LfkFwwonDZhy6DCC+jvYPIZYXyfzocerU54EubNr34Jdrc2Clksk936uL
BT61IRun0njrvmO+Ew27vmH/oo9oPUbOR5HBqXSfZZHT5XW97zjHsfGW/ujLgU9BZmwYeBQTVCO5
s4g3o3xb0mw56BNawcxpJ7IsDv7Na9nGREMR5YH8rIOmVwPHRnll54FXjMlq+YyccVke8hbTFc8y
bNvGTC2XKfEJ96xIDQNRw+l2BJvgf7P6YCg901ePx66GQ39GSInuKivgLGx9/BuvN3tYyv3sdJgn
6mm4zx0K3FfDqPnUO7McmQ0nI1XjWEokgCQfJPiHUDmMF+twYeywxnB0EsJWJxdNCC4E+yFMHpm1
AwayuHfsPgjVOr9N+UiQCmVDCrMuIaXyMyxEeR8l0A2IZcZPg40bgfjoqS3DUo7z2OnCH4XMBExe
h7J3NzAvZ8RQp+bXmgzEnjB5CC/EcZDJ2BZxcnULJ4zeO2HMqSQYpNjocEIwQTzYgsYsIjuKftD2
qxL1EZCntHfsZNPgGSISWF+m9OFD5QrSqxoca//WjK57h6zSqq24mRdOukpnQEd+RBfuIGi1qK08
dWrTBbSr8YkgoACqw/BA/WLsY0tU0r6kQQ/2CXgO724Io77b96SbqM1kgBQcilxScU2ErOXnGVba
vy6Z0d1hUoS+SVjgf/1KqNwp1QGsbzguxKycWEll67mbLJTCLKdg501WpKvDzuqT48g+h0Vv0HFF
P7SoTAKPb2Nop1NRDMPvIZ9HH50Toc+3qG8gD9zbvRmy9g5HbRdOJ01E33AphCxd1D1cp59u1+JJ
qCwkIoRaXcVXY+XMvrPDybhF/g7VsaeN+e6CtpjQISzdMiHXBPryFYuyOcIYq8S7QiJePEP1iPuH
GToWEa2w+8EOAmLUt+DULMZ8J1lIM1tc4S+gYsNJvOkYtOUvugrQJASEa4es81Mq4pzaHfdSkQz6
AScF4UBsAG7klpXEoWXbyIEtQ1FMw83NUhUE3WUFA8VulZA1hrh2zl3Gy8osqGR2TrzdSP4N2l2O
f/bl5cLCNt6rMqxpo3gqVZwfZEr0JdQWA4P4uaiEG92wLM4wP0cI9xFfdH5bjZuCYMslOdBglKrb
rUsT/fadskh3neusw1tLnFuxK9EpP2BEm18yJ87tBhcsg56ZLj7cDuCM72sGks9VT6HMxnKwFy/0
0G762PmfEyfJ6GYsSe0HojTzc4CUejm24GvVl0O3nhPcgiYo305OnsD8W7MSWOUwDevXqizy3C0v
dwldV0jboqkFTvYzZqa6hWJFVncPHuMt7kMGoCjbQ78oY5aoCE2XcVPFLSoXEWRA2lTKiPjBBIhO
riFoOfaEVYxqcsdd56sDQd1OSMQFGeXNAwdgrJB6Jj5bSez10LbQjYNGOSqGbKF/AlcFInRH/9YY
uZGsIcG5o27Lyj+hhzaN05JzGXU+AVxQ1QryHBEqUgekzp3TzXK5N3Xit38ZBs5Mb2JXaCztjczc
Yw0UCe1eic0d2zw46DUc94jyi+S7ccNI7tWczslVAmAxxF26cxqvnzPX1d8UjdxMGTWI8heJL7gU
di26kZlidyjdhzyLbo4qmt/3vsK998w20lOfrTc6oD2kmtzsrhFr7+/nGcjLHhFxYf4peggVs2pN
IWb0E5ev/8A2169QODYxcFsqHS99DMlId9E5ZXmPBa9cpv4Bj+dU7DkHy/oRbJRCYQj3LrnLfAQd
T71Lg/0TzwM0qL07qDlmpYzYM8VBz5JG//EpJ+RNEByXnx43G84PwxTrEglAzJ8Lhj2E8dXQioy9
W8OuyFpWe+1OYuWO9hT5EHH4P8Ig/o5ms+rkVWF6YKnIiiULjg0L5+lnUKHb49dNW+dgm167x7Ab
qZlXWIEpfKKA4I3dgE4sIhErjK3ASl1RYm2lQ7AK2+80aO7QhkcJiWvZqli4oHWZkvPg9r6A5tVp
u/w0hAkHx0lpVqRgevErfxU5dTNyTJkmu0k17YLk0kbV3Vx0siE8PaWDnmLIID+u9aHbWEZRI3II
LoH4ERIItwNOPpdVVpQK58Ts1513KeDx4BBMLagXaM1hK49rvvbzA2DaQDFxg5uDDEjM0dvMyKPc
D1W0BEeD82Y4tCi283lb+WNF7D38G/FCoBBxmwynZH8WXjuQNpypouTMw+jjgTVp4onBM/xJJyA+
fKY3w2Kxygy6IBIhlPoR9Q2IXCgNB1CDXV2cKtAPqsGWwWFIpNoUuLy15AnlYrOwMW+/inEc9avu
kM8SwtRrsopsQBTmtslt6g0YzOlo2R8zCYvaXZBjOOFfsq34qc1S1Fs8eIPdzEks1FcRpn2eXnlv
Ag+zdIFaH+dAzYn6h2etosNeiZ+5T0QfgzLTrNQ3Yd5pyJi9IsOBbdgM9QmIEYYDGuaW36Xn3v6c
GX14d6wrCvFP18jt0efODkhjFNQqJGCiYBgKyZhEcy3Q0oNyDNTJaxPjoTtc2ChcKs2g9WRVmN0s
kMLjUCc+hBwsHDUI80ZG/lsffcfvkjJu+ovogakfsUYyNCSkdKBTFNiWgRvPWud5JBiDpkpZnnnl
dlprTOGs1e8DcOTqKfTA6hg4u1CesIc2qXk2VF9ddGGYPUCP22IFzWDy1HiAy+whACNk8weAhY0N
Dw3kta7bYwaWFdjFWgQi3ILSxzy9kIdgkbSH+TodijoPyq+YMmC6hjx449HWPXkVVRJlli16PUSn
aXZHe2yFSyqfMygYRkwtcL9ad1lIXLqRR89M+8cJbXCKuLMfKgkzzIYhqeoJCLB9ZfR8LmmtkIjy
IVW7ChEbe2TECszL8jJ7Rj7bMeb3p4K0o46uYbtgjmh3dU3Jv3NsNFIZMb6gWUtrEuuQU8vN4C1j
emJe4y+ngMWf2LHREugp8jQ6CYKWfzjkmTFWuVZ3jTcSbIvW4qMrhTR7URW1xSs+YOlSOEgYKfkx
IgIsCIxF2zmdzsRGxf+GxiNiufXjcPiHZsT3v+ls3JavBFncVqNt8U8ELnf2F5I6onDM7IFcaPKh
Cg6M9eAiF93gbBvi1tj2eZMzscvjQBp2LUY/i/uESOWfIrTNFcFIDmWvWGmiXIp26qHSn3F+JBKH
WwimFBd5V2TXYeib6AqJYWqwOJeI2xKC7OWezRSVWpAkxJgEecaDFThNjqSzmf2VMxGcI/reMP10
xiZbTxUcx4Fn263jK4cA2qlxCsc/KUvHV1GKmY0vNjTk825DOVwr1B+MpigTmInTr23CImz8zYyH
DtLEonkHHDCoRC5FOvrtQg7wnxaPOmRPcaPRn9CfpBcSZ4LpEf14np2HyB/FNZjLxd+TFpG+DZMK
QyTBtID3MM279zxEcfmt64ShXO3D2Nohf/GSQ1u4zu8k9Mt/Izbzmm/DHd6Msy74rMgBrLYW+dcP
BBl8/2TzskFo41sm56RF94xPuZLnlTS3P2Wi2wa+E9RxRH7tmpEimFjJli+31wEi579xQhgGoTSK
1l9kaaWPDRio5RhXld9tWfDeAm0aETT7gIRngmf6oD4hPU7Vzm2bqGMEivLx1yhZNR3Gnqiqx3Vk
sP/CsopkDj6ftOG0JTJpw77AP9IhgdBLh+IdroL3n99k+QmdNeh73FzZq+pM0l1y7cHDIHsHVroO
HfGwJBN2YOJGq+dJqKk5VHpxQ1KXIkW8HvjbbqN0Nrx09Vwwm+YwOuQonutjmDXJY6jYbJ+m/3F2
JjtyI9uW/ZWHOy6ijLSGZKFeDbwJ9+j7ThMiQlKw73t+fS3eUSpCkHAfkMhBKjPpTifNjp2z99qS
ZhdRPJmPV3UgPnJvtbWBKKWiQGykS//5Oiry0YAf7xWOh7bz6MeEibU1dowvQdBjdU9psUynrmWj
ZupHV3FKKEIcP+RC11eweongsYyLDdVGO0RwLX4Zoil8Yx2KJiApI0UokNJ8VoiccBoyhiZs1Lop
vQlSIbCbRG5QqoVINbE/ras1TreT2vAavwUh7radG1j6DtkRIPu+GMPbOhfJD2Ul4qKgS04f7t/k
LsvXaPnTZVkXRAz5KBXzuYPL3iV00kD0FhcadgWisa4VjDBxf/vkIsE4S1eSYXcOgMBFg9Yu7DYm
zcfvtk0J7JJuAHrDLePTgXiCtc2EJRB94KDI67KWvNsJU9XzOYL3sLpAsYZPYkqiV4q+2RDsVYUP
PQYQfTbqiBQs7A7pc2F11XtCoPyPBPSmfbamOz9YDTrMLUPG4qzmK8W7CH853RqbDI6H0m79p5B1
9E5PaZUh/2LxFQjzG/GQg9mtTknoGU4Y+3GXvcAlnFBWety6KNJbahtgshNA6OCdrpVEzQG6LDsI
nUjnKGov/r4IsfzwmC2RwtgvycGHaotVz8qEd6TSm5lS+nx7UqtFiH+VV8fnjCtGd5ej/SDuK9Tt
RQddUDEc50mhbVJqcJ4qpWVGKtNyNvaDC5QL9f0lSqsuPOUXlICcbQTRu0LolDlH5XOgm6w0ANzd
Za193mFsjDe9nDBbsfMWV3MTjwOehdEGVeTYxU4uIHculqWpn3ov7V8wP8LY8S0vTfduSBm57Tt7
PSDGYfWtphcECCWmx/ZaWEP7o1kEbny/GwlIQiuSGO88cwozvGPHozsLkNi8h+PMS9k7qp42zPbE
T6JQ558MWov+ol4CNJobUwThdxsFTwq8bmnl0YtJ/96UUHhYTZHIOydoy73isq89XZy0nOrkVrq1
bu5VHjAHJ+rOP5FN1JP7Qbzr+tI23cMYgmbZM0Vd+YJoKAhNomwnVQ0oDIfdpIgkNiR0btuxU7go
wihyXg3TYH3RkhA2PRRYqiHdyCgnyhfNEg5oa4D1IwPLPvV6PyPiJW2oik0X6OIcVRm5oVAoyu+J
tdCMjqnr771SpS/Yy8L3ADjeuC9m9m7EHD4H025wsbvHqrkOKorEbRgNkNTLrglfwW3jSYLlZJjM
lUFNLyhkhrdxaasFCG2WfqddST4W4VVZvk0V1n9C7901qFBZ6g7tD/NGExPOPBHZ7d3ktpE/oAgM
wM9VI9+yCDnJEQ8GB2JZovUhAGx294aIo+Ja4iVJ2b9jkV7ZAvfe1Rg3ekWjAkXAWeVhOd9l2ltO
IbFPcAvzCY6iyP1K7uLJxgRTjWmrdk5b9/AykRd2x3ooJ2hnIDbsg+0jEORT5QQadfBJdhFeY7HB
8uH1t2PDiWfjNfhXz8pWJ8ei55BwPtdRDTS8oQGwWTj/6H1k9QlHhaKeTzlRKBTCxLsa62pUeDPc
owg48+xxncrhma5oJK7zijHCB14bzNv73q0gkJ4MKKzj8JLZH8HSB+YMsu32iYvRlOOHM+iE+5yG
99YkdAyhyQ/65qLotXxkEXfdvY6ipN3Obha+ttgo2h/LjOla7WnldvbWjBi6CfFWMn+ro8yc9x2e
AjwnKAlygqEQHu/SWfX1JTq8uT3px7lET4gixpp2mkos4Gl3LKyRdUDn7o4RLzYJDUC33qRz5viA
G1yneTbAX8sD1tyqvJqxi1p4KQMg0Fu4XEV0QxpY7ND4XujZILqZURQzNwX1gOmclBxQZCbbppZa
xvORhTE+LizQyLyIEgwxJqMxOkU+0nGWVO6whg8Yn0UDH1y2XbSYHqPFbxQW4DZvTlAV2fneRpB4
p0OcZzs3J1OIboqVPSakBjiXQWUoXulHoDalsd+oR5py/U+fF5ha2dMDMYGTYVvGEGQEw0DCbLc8
Nevy75Z1fjCVHtxjZdNZZqgF1+bIbMcJfxD5hRYShqEyJ2UVof52cf1GR1J1ZsncXDWiONdR3/U/
2OCd+BJSBPcrwcW3knVKde+s9fodQogwuAc9tQ4U50VBLMhmHuuT1UYenYwL/C/2uNBzjkqHaC6p
Yvtnd47m+BCGCJc3dTvhNONAjo6do7ygrxLZHF4MJSO4GpN5+TbxqHm3BQIl+05zpme0kBOvnlxH
Hq5VdgC4UukC7pmiCBQkRAfP0x60omq+oepxyArwQEVdQnzUP1uoHfMFXQyvfRhsQRAcLfEa/ZBr
uad5CjnpdowpfV8qbBTmKEN6QyioihE/erQMmznUVv8cRdorz8oRPe2Wxmol6BjVjX8ty6kVe/qU
gr2ByMryw7GZCJ6gXtOAT6MiogMqgXveI3ofstMhGumY0Y7xUT6FKDvVrUR/+tpjEpOXDUnG3Ykd
UGAAVnDwAM0pP9fJQJr7ipBoprHe4viLSNVuGjQn32mQYAYnOUBdoAWcbADyxBugSrWCKnqocm9+
o66Yh9vaJ9SZ2KLR1gcEcA4+IqtSXr5BgF5UlyHH5uScBAc3uapKZj87H6ohE2sMIAW9HfTlEhcn
3kCg/I4EuUr/2wPOhByrqn3iA7CwtRclwpeuuZ1yHSQPfTrEiP75WVi05oRZPNuMH1g3sbHdpnng
pDESRxraYc4Aylo6wilqFXTmucK1MkG26DGy8yee9J87z5/bH4nPMfqIO6rXRxp1dvzMlmdbNzTM
x+BOhUndHiljSBscJ1diJJc2W0quW1XcTEizo/068rGPQmOE25sY4RZnaqbZjJoEuSSBwoMe5Jri
lDKnJXoW/IXVoDlSJ7SmRypsh4Aj76wKceHsjY7b/DuUAmAXU+TGL7Uaw9PGqix6JMZ2HAI+guHR
MTQ60MzV43RqDwlGMRWO5nuQtEu7behLk0iUWmyirj84VwbbYUBAO8/qbt3BzNp0Nc++A2+Ifjfw
KOZ/JawaVEIQOYvWbo7LIPoVYVXjshI+ak8mNnNaQRrw4JM2hbecBS7+JlpeEyDJevBEDTVwJKOn
pS0UbtMOfUqTedM3q4iz2znyowg3VaQRbKLEBucMKO95qtgf8Uk24aOIAMHQnB+tSwvnA/allhdq
ix6Pah7NmhrWWN74Cbl19xGPFWIkCwU+A+Uq1vwnYDPop1sxHHMKwB+4sfEla8TEASNkDIA7HfT4
I1F/o0wuxsV7Tk2alLsatf0Lsn5me7GZRrJnMR++IqlxCBEiX+XUaCLt9gN98aduWUc8rZPPVw0P
6SWgQ/qaWVp6/TOs0extWZx25ayNgbWN3F7ewg8a70Yn6F7JsSw+nFal7wEZtGeOM/aQHSt0+ZuJ
zRzvG8qiN3qjCK+auW6qfQOcwdr7eZa8+H0BF89G/vwaY167t5DGR6ibUZ/sRnyMV3lEiNbGb0rk
V5Ddmu9tSrWyweZbPmKocB59IZ2PNI7/neDU9+528fIGcXZvagEO006JC0R8zPAuLOwdjxrr4oTy
NN0xRM7PPYSZ4JCIPq43CBgBLY8wTAsWvRpT46xqEo3wTDLHSALWNZJSmBvlnsE55KiE9XZJZlwU
dYR2beO1ghMBpz0rw+anyo9GVa3ZkrDZ/KTOKuO9MxZuTAFTgPJMCsc979AcCuxVikG4V1Z815rA
m5hjhetnZ0ZmHW4j1queACl0q55AooJcMQmGA4tB/nMcavVujay3KyU8t876ytTfXSZ8PhK+vCAN
1qcfvw8tcFj7flH1VSdt7549JzRH0vnIdJiRzULIKLhPm551ldObFbvNaUMHFObfEGb3Td0SVOmw
X5PyWzKz3dtMXD5U21sPI4Lg41JXzjWg5RW5A6upZWSWRuhN2Nq3o584+SEOQpxpc5R55022+I8F
aIx+2wN3QNxYlrhGYociBREInl+fgeCNhWamPh1zz7kbhi66rQObvTBUhGpBIginK7sdCmgdKMnl
JoJYdo7Tb3kXA9X5NpLkX2/MxCmcAauNzVYN0/Q0ihl4JodRxp6MrBvE2bKgJRz5+alG6zRs+0Z3
t0zV6ocknMvLpCAya4NkhsaZbt32NgMFSZsmdKcPO02QjjAIMweZdll50gkyy08si1T6LbJzQi29
elq+4amq771mCKlHbIGdxPHw+J1QN5FyzntfDlthUU7tCx0v43aMPZhXaOnEhh5feuOVYcJxaCFM
FWi+jncYG5M7n4OtS9UY5G++UIjC+yAEQMejQHBWxZnszocBxOew8fHsGSLU5/5qU9guYW7Raluq
9LHxZ3QquTXqi7CyC+fEp3SqN26bsIKGDZ0ksoRYWDc+yLKXZppcLMmGB4CyIeDZYEdDIMTiALG9
r2L7hoBEFiowXfYbQkrUpdEymkM7d9mL7p3sBZxL8dp1EmElN0JdMHBIHoLCQIjuCtr1p0Oe5Ids
ggG4m5hrvyLD4YgUuDVS/nFBBEXxkFD3uk4Jj9NBbR4dYT8wHG8xvQ6nquD87AUIvoE+zcy5Gt5G
oE1VRT0w0K3nNO8KGMccHgmZTBf3OwHvzQjcTDcvOcfNe2kskpgxgHjYgWp5O+MWmvYWTqxvWRQN
16OHdY/62tFUbUOullWIRRsM0Fz2aAmUXhsMpQJNZBj64452T5vsBSIghJwtjeBN2/srlJ1pC+2c
0rWfPF5gBuqmSOeN6SKC6Md0Ru4i6PYd3Rbs8T5LkQPsUU+AgibxOH3WRIKJzZKOBJ6nTetBnBsi
QiPqNuAgVqvU52aEdneDMKaadlDxk/A1aSP5ESN1Mhs0XC399azDhJFH5VsMwOFcxOMaCTDaMIs5
doQecStz8QwN2J6vZeA1LBACG2ljj7I7bUJu4haURw7AyKnhfSacXMpj0SSr8BIyBTSouhHh3gLI
PJwDsGSYqBoUnnQrbH1lltb/6Pyivdfrp0ZiN9pwh5sQivec26jfsevhwRj0KnlNG0iFflLV9+mU
u+9+045soyyCuFchhOxn4ShYS/RCL1SvgG9yQgPg44FSI0ASAiOKZ6ZyDGocJ58IRAArx5uIuRC6
Tp0diDEu12ASXrRjz3QN5NJI+b6PiSkpN7AViPHidIwB1+YwRPqb0zoxfkURnhUsRHSNiZD5sAY2
va0F9IV5h4EMhA+mmBUqp4TUOScFILoRfosBCZ5u9dgBG4RDxuj8gqEwcywhBk53wh6L54zI3ATo
fhk8odTH7RmEozxUHZNLfh1s5jZphWuS5uSttuuC05tT5a9NlhfROSWEuvbcpUYWXiXRO87k8jH3
chrQVaDC/CwEvEFr3hL0CGJmSe1JM3jlfUBwDgV0GupLhc0JKs9kxtcw7NinmXKoZhfZTujuB0O6
/UY4eYWwh571bmTU5W2GBIskSv22uZYcfbHsa6t+51UnJsOYoPyYsP2QMovGAqWq6pM3z8dYLXvO
kieFiMBDYc3rbn1SiGg2JmVxioK9GuhAuYSRrWUn7Q53cp4z2PNMRBgWrxZn0mmgWHrFaRZG6wCg
TREM9niHiTFgAMt+VEfIbaWceEz5QYurCQ739xB8ERk4Sx3X26hLw6cWPenEm1t0V16ZTxZjDN7W
jZP22Fcy2XQEH/jBT55wGjoAiAva64m4Z2nM78OlaIqd7tr5m4334paRQ6e3NNhrCOBgsq6CpVu1
CyTZPbvuPJ6SX6vElpdArJiqAKaGHQ5pCK9kWl5stM6X2AFxVogevga3T9B4c/VQIdQngnoENhqB
fuRmcN6fJxukl2CyStmSWrrcZb4lL22eRiJc4tw7JxMcrxI/p1PuZCOZHc6TpBzriJ0UW2tsHIbY
1Cd4gezFH/dNaplmj0qbuw/c033KVEzXNkLdQ+ejruSxtdavVuV2/WwcjwNcPg10MjoUz7dzvnql
KG+9XQF1P1lbPfhia4pajEOZ4mDW4xo4NthuyHGJh+GRqMPinqP38D5FSYqvqCU9x6LZUG0LupZs
JgSNi2245PYBhBcZX60TyopaqUif0Kw3Ty1AvoTtcbUyxNbMyNqH8Q2mISHmSw6x+8Gq4rk7zCcJ
1uGsG98iYFnPS8UAdmMkfdw9IXKxOdYezrJDSNV63Xo9hy/k4QnirzGLn6TCvgChk7j6s6i1ijuE
hRFiHXzzGLWCYnqNKqqtbVTQq9yBcLRPWbo40reoULKdhV5gPOIlCK9wczHXkvQ+gDXG7DvkleU6
2WI2ND7W/DjstpJZN+z0sBzf84yZzwnWqHZvkyjAnLBGbUPDs2msHWP8IbqjwxxScFWltZuwQoqr
bkqYiPtFhtBs9hjUnnbkjj5g6G2PcAQFA8IFvSMDW4aszLCdpN8n/RJAZOCRkDsAPfK1tzpwkg25
lN1p5OFxP1kfF83t5S3aM84GxcERFIglwsGGqC7LNfWJhe+ZIxQh4TOIQbLIp7KmwMo8BTLCU2Qe
oFIiDZbZaisgI/rlePDsse63lJ/sHfiU6zuXCLPwpLbN9K2NpxUE0zg4hhm6KiQM6D1I8+r68o1u
q4Jm4OBD2VjojR8TODfAY2yS9TZ1gfpyp9IURI8QMeqQBtA29Lq4tN+6Cvb0FpO+c72AIUIno0ci
pQZEW8SzdorF2/NX2mwbpeNyak9J3J4UucmevXmO9KYCvoUCg4IhO3Zt5ZMtjZUvOBDhxUGE/iEE
04bDzUfSJ5ggnQ4512luuS0QQ2oZuo9qVMExpFmC430iFRsMUXa5zIOyML2FQ/FgXFJRdvgmAv8q
YX3+1kdjxLSorD17VxfByAGWlN93WgMgSPqprWgrMc2TtyBjqmaH4TK5idNGjuga+MOdIHaK9wIv
CUncHlXOTmorellUjuw7jGV4kw2F7PaEPqnD4Aqiliad9pcUfFN8cDhUxhvFRiR4+3sgO62V2t/h
PiVvdg8CZttUVtE8gG/3bnPRM1scF6cRB90jDUW43HC8Y4oQg/UGTEWXx6mTN3ynxU/c5Xa5zUSA
aYNASnvZW8pEFpYu7B0s67FFV4WTCgA+qruILMxhx4bZUMoA/HoZUg9+X9N35k2ZxWswx0gbJWYY
rZnVph+OQa8VSkiS7YoTj5L3p6QFGe4ShORUmPhabvALseHqksEdLqzup0eTpqEp4bgwlrDFBYdB
YLuHVqHzJyRDDO+qtlN7WipIQujpcZTLADA80HGrLmracpissqYYH3I4h+4GRQ7zFsQ5ZC2jY3Zo
TCZuslL8CSQNcx0fW6Fzl6c4n2Hh03DtfyxIq5J92yCy2NmZO7+krO4/Cpaj+xkybbwttFn2HodO
sPllqJ9knxTnoiXgZKdKyRxd6vJb7kp0NKClqht4Z9H1Ij2F06DP5g/6tNNPgZ/llVKyOvPouCa7
CvIfMCvV5fsMCOlTxA98x5gKqVDa09yPoxKefe0XClF5vvba/KpvJ8Y4OWlUuHnSK94wUEcUu8NY
QYIn8Ln/QfVFF5WXskqyW1QzkUGk6pWDQzOC5XlnR3PPIiIcPfj3Pma04qSLBuNuHHseU/w2jXCD
YZN7TKL77WJPc3cRp07JhBmlVfuNeABuk5syZabF3cZCnobg+3uGN+VcIz2iscykvVgcel5b28qZ
Acc8n2u6RifjQ0eK4MS0exa8KbUd+qli10MMezq2Pd5ABn9QRbrUl9ONQ4wqZgrNClbfBI7rML4B
LmCIZUtM1odPjrFF7m17fnMsoHWiyQMAnQXd8j4hKhp2/li5/TmJdr46Uf2c6IMh57D4jqnVcQFG
OFU7gmasSrOH7AA78Uz6AFup/UO7h0UfZbbBxkvbc+ouI6932+Lo+UQxmXMM+4wg9nHkxdyQSVaA
ePZtij1C7SEUTtBVIuLsNoIOv1hPDpzxMfVNlGq+tdxk4PvzA5pvhneQPVkkc9Wx4bNDte5ZQqyg
tZ3soiSMArUTMaw4rVZE2Ai/PSGTfIGjQ17wNorwrMNccFh+sP9Ez4kPeGyTNAhTqSziwsZEa7Tk
hE6tt1MEmV5ptPUlg3/EIlnL+rTBgG19a2i5fRilmie6uU27TWANUFDl5LdsuzjQz4y1CfbpS8dG
hKeJQt/FJQ6anQi9TG6HwTQfq2aYaIBRJSsNpdEY8dGyk4CeSkikcMkV57Fp/vAMTmvisfOJmRC6
fiofPA3pHiOWOKIpdDRNiKq5rHpLzxsg4P67m43zCQB4+vMkbXRoj/qOPpqrJLK4se/i1wmN/reQ
/Lx4PxWyoPME+pkgMiZj+sjnYPruWUosRxxTVPlwgynKqqmG7B4uulf83fIuVY4rht6hdpEBLR2W
w8lQrW4BgwbNHhASsfGlJmwkHgr/hd46Aha8sLk5Mwzx0VS2KQpIv8utO2EUHRotk/ojcgo5b/NF
6/7cSxrnnpoP7VboUxhvFkGg6H5UqF42WsNbUkLI5JRIFAwlVcFIZYv7Ef1R7Hgku0tlufVZtz4i
uwTfjHUQ47TEgKVsQkOCIHHDLblmCcwPe/EeDadZxqkoKRwi9QYHJxjiTyJG6pSM9XFGITYxyKKG
c2j7VBUOcJYHYtE4AKPwBkdQkCfSR41njm1TdGdJ0IZmFw/OOGw9HdhvJFn5/NvgdvQmKcrgHS1R
++wjC6VIxWXx05VO84bOcfS3HG14siungyE/gbPdxB1M0x3eNvXsC/q/JwV96lskY3SY+G7psUdk
fwt5aXrXhawuHUPM7UnMFCfYk2Cj/D1KO8mOKVfikWyYXO+Ug/N4q5E2M4oITJNtCdugrwbi1Rcb
AFxAC7whmBmXJsmPIiuIbC3awrqC9ZSBhHNFc1akBdhl13j1IY/JdTz18dyfi65JX9yIBZnoUPiC
O4AHiBCRN6Ngsjuj3E2wxPkzKg8box+MrvcoTmeUgC6xt/hR3Haj5zCON7SGOfuEAdOaDbeDnb+l
K/poImd8dZauvAk0PxQdxoImRGGBsydZTELRnUfxluS6YFDfx3epvfZY41zOA+x1j+dNEUWH/26i
bcNpDxcBxSuOADcckzdRwnK103jAtGBBcsD4tMTP/my7ZhehJvRPKkbU1YaCgFkBrGWNS89ms4Z7
PkaQIsjdwvqLf45AN3f8zuFvJjy5nrpzfkdO5YkdxOupi37cpmcpgnEJQshboQruq/bV6ktecnA0
nL0KBHHEVFxzxJrKHYYC3R/pTTb1tje2voHjM71hYGzeEk4s35nmhj0HvmV6yTAX3zEB7V6geTf3
E+jyakPnBb6OLQ3fGDYkN+J/YX1DJE+lv6/BllbHWrgRZI3GByZ40leMgs5ihP2kVhmMBM7+X//1
v//f//0+/Z/wZ3lTZjOD9v8q+vymjIuu/e9/qX/9F3OF9Z+e/vjvf7lSC6G08tFVurQ8EaHy59/f
7uIi5F+2/1ck4qhtWkbNlcy7ywFCfhVEw82fL+L9ehFN9oivGVAqFl0tPfHpIjbGkr4ZJnlbJX5I
I4s5jZE4Ezm3yeqI8Rl5/iJz98MiteD452vb+jcXRzSkPeVSLxh3vQP/+IZKZz4eisC5JRUmbvfO
4JPSTirVMjRrcnEm7zm/jwdoVVJcspIXlz5NRsxwSovzMFq8melMN65CAUvnlyxO43VKmISz+/MH
Nb/5nD59c9+WNmnl7noT//E5wfstwJQ6+7aZXfFEhYvBL22nfpujACKUw2vi+z9f8evPYgvsZw6/
jiOV8T9dMecEZOdZ49w6RizhdY/i9ZGMr2zeTe5gd6TZC/sV6n4Uwk1s1dOfr+5/+b62sG2+rLAl
I2fn00Mxd7itfeE4t73nOfuW5sV30sqAbhdCHa0ahtEy9T5uuyRnrolB/c+X/3q7bQ6IyJ1Z4hSj
FPfX2823VLS3F3kbVnG3h01M5q/OmSYB9oUyzlB/+cur9vVBtAWvAmNUwfOIEfvXK2aJ0zPRLRUo
xTBAJeeq4ZFhOi1MYA7OX1659eP/473mOlzM0KXFv2TbkC9+vRgpvUQpVIW+7eYIh9TkdtYHtIhg
5xgppkuCr6KHvOuG0z/f1d99R+PZ/AViXnmfvyO3NLEA5BlcF1b6blle7m+7Ubpn6LFhy/z5Yr/7
jq5eS3XKdE5Ln54gp7AMmjEuVtEFQqQ3WdatGQJxja0mrIjb7hRQKawuf76sLX5zbz2QEr5jfGMc
f/3zf7ypThSTWFYG6pZOA7ypGQ4bB06UQFvio9DRFXn7oxXkF8N1ivdk5oR7t/ed1//Jx3CV8I2U
5LHYn35iGt70Ly1X3Q7Ssi/EJNMTY43EO3VhYZ0j5abYA+HyfY5i76pty+BY9rH8y6pl219vhs3i
ysrOa2qE8+lmGF139CCMzY/Q9ljaZ7ec8DTJ0N+z3pIaNDSRuVnSyRSkeWJTo76gh8KCEhFmEYGv
uf3zffnNi+0o1/Z4uTkHaPfTB+KYQoJqkyokqml8Jpo4OulKUEuosdILAhiav9yBr4+8Q7tKgDb3
uKrx5K9PQ5SIiizpPrhZapuwm5ZYp2dInWAi0EI0f1lDvi6ajGZ5v5SQxtO0uH69mB+kEaVKld7a
Eyq0a3KaFnmY2nHYMbOCeY6MdHBJMq3rV2OW7AWfk2aW/Oc7/PW9c7k8ywp1iuGn/bRvdHLWVqnn
8rbs2/ydz9Njd6UDs00JxFoOAeT385QpwvbPl/3yw7JO87T7Noub62Dw/fW722xKQzi28i6dkO+d
+C0Uh2w8xUm1enZWr/l/ej3Nc+1qh8dbKkd/epBKATd2iZ0AfTrOstNO9sWDqiAen4yYnLp9Sizh
2f/gktxQmi4OK6j8dEkyjoOKvrR/2+qu6k9LX8cHMst8xjG6mEYcwoh5/3Jb/13i/bJVKE36kNGa
RdQ2bIe/3ld0ZNA5yjy8yxjr0B5dRNG8rP6J5WFqJ5XgPLH99syp/ezSJTti3s9+CKAoF3CoTuuu
xh47IPW0/vJifXnWlWZmgDBU2jjVSB399XORFqEr+IX+be52/WPajPmLi2aaZkUbt+p6gD70Vo9R
n91iuS5Qk7jx+X/8cxiJlp9lDQ86pdKvnwCIZY0Abg7vhsQaz5wwdl7RLpfI2UFqMCPJQvWXZ279
P376LYzv8oD7nlK+bT6938jhARZxO24HKGXWeSmz/DSrIIkbMLJAj7AJqx2OOObG6AHh9f75C39Z
y5QGx41ehjJdGPfz2gmCoEuJt43vorrDOUuibXZomSdEB0QBwX/8XQ3LJt9TCONoV336roPsYvrW
dXqXWBYhQ8IWD4uu5bdQ6Rdf+8lJ5peAYuB1YAb58/f8uoWvv6krOQ24DjvF52tLWJMhKjyu3Ub6
KSgWdQBJzGRktJpXQxTGPcmkMRxi0sc2YxF/TCp0/vKy/+bFM8L1tJEwFSgmPp9MkLgTTVQMLn2E
KSSKBf9pd0+wiKWvPXyjBCGMJdULOSi0nqaRdG0gYQXtT5xuCYMiB6Bas2ry/vLYO+sb/+tTSEvS
4/VjZWCp/VzgFB1BfYOX+lRxbO37zgaKvCubChhCBliK6AFrhTFX0LNoFJmW0SnYd8IITROGhMVY
S3OYoHIkWHA85lW4C/JnMXuePNM22FI0fWQUr7I9/6R3/emDsNjhpsuwc9whc6zwqmMoqvZR1SXv
f/nlv9QriAnddRdhfcVMaD6tdkmSLrbbQXcdjGc1+ziU7hZrfnjascwg8ScA6TDZitA0oezzbHbm
wwLO98JFd/WXt+3LPspH4YMY7LnK8Nf65/+oI3u2HRf2XoC+ROqcpBIZPuHlbdx9K8ZwbW97DLxD
WDj3f74Jv7kwmxo2dcdWnEX0p3vAFL4vA5agW183NvwiJwtf4nhJh4OiJbOVYIHB6hLp95fX7uvy
QkUmXDZwR0u++Prb/OML/7thWGVTeNd12s43YiblzQpQM240M7XrP3/Jr5WpMkiDfYV1mEOe+HzC
86qmKwZIA3c97t2fUUDYyKEbEtldj0yv9H42LWmxYARBaOYdJtr7roJQspN2yjSsFbX1l/fqd6sO
x5V1O3PkWsp82t4tNBSqHkx0FzNkf6zYza/6UpiNa8t11tnFNWKSlCzcHGkvuuRhQjwRdYc/3xgj
v77ehg2N/YH3gOHtp58f/fQ0tNhqb0erL6pThDLgGcogddBFOIwy93lcgiTzGRdCfATa9YKxqCDj
DRRSf5zgbpKIikkUz5nK5p/TKMfo4Pm1e+2gq7hZ7CjCrjGIod4G81TcE6SJVNiDJdRdWd6ayI7j
OLxcwij76fYUHhgbC3nR+P0E1CaVSXzvCTQ35G+1mF0Rlc9cnDhfBuUQHcyZjcByr/swbk5Qx9NC
DGoS7Q667Cws3B7dcB3Q8zrODZElO+zdZfw9saP62EC1QvfDADXZtjS70OHRHPROeGIZgPvenNrn
vT/iwKa+LW7qGQrVRYdJb0QrakX1mQDZJd+kzmjOMvFz5j1Bt4a8SnIABPrLerlmJCu/VX5h+yDM
kvjxzz/ev091n9ZmupCanUOzehl3/XH/8Q4BPsrQ+eP7JE1h/jEXY70cIs8y0Bu6PkbHWOZoPBiI
oXXJyV7v3x22sn/3ORHqkSNEXkQz1N2VKmzgwwh++u8NESHxFvpTW/1liZPrJv7p49KAID+EtY7m
n/j0ceNiAmxHRN9ttBT5yukD17Etw2DGBDBgeznHfpHV1yF+QO9gMXxvsLWOnGTaHHffhtDggUNV
M0pEidbUCwUXxPTHPmsTBHSMdt+XQPAcyExUb/aYpPcuzkTamfEi8Kh2pidhdHHya12N5N1AGNZc
uM0TzMQDgmme8gHK4wanFpVWzf0iaIGA7H1HP/Rv7//vboZ26Y7Q4XPXvf/X307QkCHb2A9u45ym
3Bsb3UgGSinZSDdNN1fqpYD4g3F2nAtxRZCHf4YV1irPpnwRI0LOoavOSro+fzvDfj1aGZ/oJKE4
ODuak8CvH8x0rioNqoK7NMKgcI2HZnlNkOnFV+T36WMb5+1f9uGvV6QbS9uNwp72s/ncu4kmicso
9fO7OGwdAfIJDt6cuwxSw3a+xcCU/mXv+d0FWfNY7gxHZ847v35FRN+4iYK2ukOt6x3ZAddcgT6L
f1QB7s+DaMktPv75Xf26zWL/l5rmpvxd5zkLrZy4mL66g+xOcqPK3deWXC2sFrBbtpIpXb1p8Pj9
5bJfz03UN5xZ+Rsj0y9lRV6Co9GxW9yNkK/dK8yoQ7lN/Kn+oUlGuZ8c5S1gQcZBepsFjhi5utrp
m/4/v+G88ZzejEP3n9HCrzd8cFFzN1QwdyDtgHqjaNizHkavRgWgNuuy+ks5/ZsfWNLK9SQjdmZA
n88uBFiPliIQ967M/eiQl8E3H6/wxf/n7DyapEbWNfyLFCFvtuXbQEN3GWCjoIGRtyn/6+8j7oaS
KkrRJ2JmMYeZk5VK95nXmHUm9gHkotf7i3vjMWdqMlcbgvpUWKdpc9pAeOkhmr/i5FrB6urhKQCK
hvVPkKz1u5J4w98S4yjqU0M9mUepydBkUDo6/5v7P+bW3B2qXgD5URQw1EkkCTA5yu2iKV891233
njrkz1qkIFUG3vIFlDAW0vcHVG+MyLYmhuQUG6zzJIYQYYhoeFenr2agw6J3fVRHKJB1zgG3B2rp
4DLo0PZIy4O3wl0hWJEzZy8yUuQp6EQNERs1hIi7NuVU0nBXUBCicdDsX0n4XZFiF5qeb4SXwh6T
keytiBkckz6vXWvfNUxtm50PhAS5DLt3+g1ersL44nRou9yf6I0zzP6lwufomsFxGkPaf55bRw8l
DTmU+LUo6/iIJyMsPlDtDKi1j3mOxxPv3sP9MW8khrRDyL/GUNG0uUOuB01U+PsYUFqveiKDLVSH
cgOsRPtRgHzbm5IIL6oP+c13ar60h9bCY6Eokkq3lBY/DGSl//DZokuk0h/kzYK8oU32V+9UgQVv
yHr1AmV0fupNRJGQ/uq29O7V5zyqm2Hhw8832FhORnyKBoZDv2TyDSDfg9BqIus1bpAkWKGviQSH
2vWnIJQjBehC2S2EVvPshBE1nUycy5MKzHiv/rPUbRdkdlwxYuQOw3fIeUgRY0AMWrxIm+39JYab
y//bVWBkUCsn/+P949pintejuUZUEOT5Dre0NdQ/fbDlKAjZYRyH75RhEPzYeYMPTKDIqkDddWkb
SdAgQbHpJ0527HyrNE1C4pUThfJBC1+7/JqC6I8PRmbGKGyUnjC/BE3YYEMSYb34E4Ax0AuD1r+x
DofMLA+djwIgKqtl+CzbFfGW1nXdg9wlrX70Ks3TP0umDJYlHyWo+BBKWMP5Js5TiEmQsyXObyjf
xRtbt6X+UQJ280n1EoH3oUaEo61y5DVUMsreUU8SORoPASKyR3LcZtjFYEGStYG6LPYTZtmuDLlE
dEUCQH6xGq35PAb00aE0Q2MHw9yvNgXCI+mm5TziyVR4OK54CH0hGNM6eopIY6FV8ioi5HQxRy2H
r7ZUODAnDKd593UpTDa2kUHgrlr5TekMFNvRb9Yb9yEMs9x9NlH3QbghUIyvCVLZ6QrkqXIxMF7q
sZlT3C9h1rX6Bg8LUW4QvlH/EI8a2hkLoyjDmsLQEd+JhuKdNn75s6wpn+1rWRFPnGdJWoWqB5g+
QsUzOJbIHcOPr+Nv+DkVXwPdK3owEZH7CjLIOFuQs5FVbijTbZBeEk8potvovRad9WpiYH+GB9Ac
IytyfzWRgzUH1fcU6ozqed9yJ3H+UJpU3K2FpgY21BltzjVaelgbxSjoaGvoMlX8GVFNt/0cQih6
tyqLLKpHaK1doa0NQU5CKM3GC0LtvX1PvTBH51XISFJGqXiHtlDigqj4IaR92BYBLKvAgZiaAqT9
ZA9u5Xy1LAcenyQn5pOt9u2Jcif4fqwmkDgweb/XJaAVcBalD8yjD/riqzmkQIkNy/GqVRia+ajC
OV4AsOhR+ENFzvlhWFb2E0xEG31mUv4GhKxdb4fW9R9dTEnVFerEdfvW21DZN4hA4CeH0XrxJ3dd
HexhLWNqmLlWHZ9quofqqfBQW1jrjVCsI9wW972FIyG91RS2EW6SIxjwVl67/t5PPHj7UISbEiBJ
1uONmCfwQYBOGzCKcrptP8uKdggkJNB+2xDW5ni8vBwh6wDR4k1Nuz3bhR267avayRscgijByetQ
LuAum2qjfGtSNOi/K3mhqy8eLOb6TePzf6OCkzXvug8NHaUdR6jZg+/F7fPIcst+wI7N6q+0Yge8
Stoyb8EbN8L6VQsvbP8TfqCbn4VD4XiX6EnaQ96yq8dMDpxuhRxtrrFERffTiITzkoPcNp7QQZE7
tO2bEYuOfzHsvR6RZQQf1MD9DAzVSB75F+NtBcO6M9c27nDY4RIrYfjYEiscoAArwTkx8HAa6I5V
D8jeQgcaqqqHKSWjJ7ZCBWawYKDphfVaoxYKI0aKhL2BJgQ+vCqL9gU90UF5IP2R9mYTGgjFYxoS
btAR02LoKn3Q7FKnipIntcBdYad5tvAezMHph2Oj5075mfm62SkMw45sMi716kUpVPOLXlWestWT
KvlTSY7iLzyVs4CBVxsYxwhqoO1OE/z6Xtcol+RQfftX2VONr+gdBmiQsP+AooHbetQHXQn2buxG
S4CG2fNFo8rWHJlejkMKZ41//s/zJeNAbTckeK9mnEq/gQAfK0oWwUZVcO9ZCP9mj7OhUqil5Uy/
k/xNnyayet15RqzZr2mKKlKWDwmiULGG93RvGK9qVfYLAe482qYhQZtqnJmGZqY2ySYGKkuxWaj+
W2q0NtRTW/4cdFn6u/ZN5bNSYmAvm0LbK4PRQAQEBQlHqNG/3X+1p5kVTW4gK9QuudXHptn4Wf75
xIhXtRDl8LTAHyRDmjSnC6bUWfAO5DTclXJIKjXERtl9qspRfaQEV7xQQ5h/eYwiiIfAHlCYt7TJ
l08yJQxtU47flBxOyk4O1e6PBM0DUTFw1OLRpymwkE/OC6mGqoIss5kxCS35zvW0UYWuhc4t8SpQ
Yl/FBsJgIXTMTwVYQER9ciX/3CLca29QzBPveYbrCOVuUKZgwOHL31+D+QcggweCR65DMOrYkzUI
4X8l+H52r+gdIGcHYW7dSRXavLJRWV+dSvIW4B43zhU9QPI7sEKgCv5mQv8sehrgLIiOdP9q5DEy
moVvHBItas+IB7rOwrmaXh7jBqPBTznEochnz8AUoS3Bkfayt9ooVW/jaJWztpTCi14cK6ye/RoL
JRqQyZ/733TcNP/Gogyr/8UmmQpRPlDA6wX22xz3y1LN3+yqVd0XN03ZTxxEcRk0zHxzr8m8DeaH
cvpJs+vkcn/06QceR+dgyxxs4G/0fK9HJ7qDW5bH1RtFIARrkzSzvkax2jyg7d01CxfJdPuoY4db
VVWFiFwnq5gE+dYQhThCRtYb+PsR9qw7/grcYmdjzDeo7zomFP7CkLN2Gq180nKFtJyWEYJck1C/
D9o280unOKIUpHI4EozC8AMxUyskLMPB5gA6slXOyJESqxPPDxhvRp32nnkqrc/S9iCwdPg6DXDx
YIeuvC60w53LR3o2sPHmgdVgb659nLg/kWE3yFiNjADUW9q2+S1LXnfpkXf9jpxwZ77dX735lmVy
qgJCglYC8MrJxVyHbtCSy1THykMmb8QqPpfkB8eo6nr0ioX5BELf/+/+oDNQJwPSQbIpo1LtMbkL
rvdMUuN7M9hpdkxkp8RzpXShtddW4D15Rj16oBoxBJsGfsUu6UvDerQVxLRzIZXaXmslzF5g5vb5
nnS2O6A9E3cHFaZP93r/d46P/fXBsoEwcFER3Zo6iojXPzPAVNdGp1J9QzMil5E/1EW1R9FBXbgU
50eIcRw+Kzk4pUZ9sghKlXnUmzUA+4UI+x1OM78NEGfoajSIGS1cUrcmxWXIfEhhObzT84rqry50
U32TUlzoabCl/oM1aEW/8O7cmtS/40w+Xo3gddzKrvpGLoDhHCYxyKshd4/2Pl0fgGT31+rWcA5d
OQ1IIfqt0+Zc3pVW3tmD9hbQ/SZky4MnA7GuXzJaMEu10fknpPANony8dxlyCj8IUDS1/EAl03Cj
9jvqQhAbGqqap49Oiao+gr7yeD4tYsPr7VcUMqKt9JCPSDjCqVPqauDZpNc20l7U9/uDzR4RaoE8
WkA6FLaaY01uVlP3asVGRvWoIZYNRxy76XcSP7j5NjYiz6DEgqMRhPl/SGHp7cIBmN1C4+AAEHVy
JpNbffzg/zzSgAW0IaIecSRrQtEIGY9E26SB7SDagv/mvsqj9EFxzeHh45PGCoEIGDAc8cHk4AU2
eh3CKsOjX5UurRyn0LfoWXlHRH/zYxaNaT1qOCbMD6MwP/yYAWCgjAIEDyllMLeT0a0BCIuGJTzq
kxRLtRbNZ4hv0k9dFPlD7YulmtzsiIzjEVqzaQH3GtPcBmyn6+NBEB91JbWlRx8JgnzX1RhK7ikL
9s7m/sednRJNJZTlemdDqKMw8/WiqmZpqYRezRE9iCqhcpLov50h7xYO/t/q+NUtDYVuxCsTWMom
+KdJSAmtDTe3IumPyLaG4kcClNbaDAXaEVhCNvUnM6aSdlBr03G3Go0raqytWRRYkBq4UcZWgOtP
jLrHcHADA2eiysh7G+FrV2A5MVR9OTwW2NmUR9uG35HJcqmswGOjkBw1A66DJf43MFaqlIy+2qtR
HFCiyVPzlMFo/ekHwpMWjstsITV6YCbYRsgsgCSmvZKSSM6qXL8+DqZkgcborG9Kb/v7wqzLhXx4
PhQKYJRTjTHCm2MeYP16rUH4czRhkR19P3JU5G3Ea90Bmt3d3zDzSEsbE195hOaA7qJUfb1jwNsG
pI5qeawH2/CxQxNY1kNZg1joBlX5H9wt1AnAtwyINGp1/gbif6BuPnQUO3CbSzJgu8PgpxtZWNLX
Xk4K2FWFQNUcyUvUd0LdG36FHszANSaE6n8G0dqB3kGf76QKrUrMYnxRvKDPLycLeJbZ/apR+nII
WclBCZNnmR/92AiVpvqoWKJp1kqZe3t+Uv2lU8vs0qsWrHOoivuQqvPCdhk/2/UBYfUUqhqA9EyC
9MlBRFS18Nyir4+5Ty1vreBPhfIxbo31ugzkQuwTH4bWwqCzK308jTQPIQ6BlgEodb2WNc6ulQXn
7KgUaADvEQRIwaQgTqVtCNfazykE0x08xg8/JYxL+xAXIaIByDiTR7MskWIL4O0fVU2g98Cqyo++
NjzY8HO+N+THAbEjAvH3t+7smIzRIdpKtGtliwhOu55t4yN8i/+UdES6H6pc6gDjWDmNFCc7t7VQ
cL4/3Cynp2dpAR7RVXAZOtf6ZJZgjUC1pb1/6sGqPwUFrWjFb8NnKn2fgjLbozGpvCACJT5TqDMO
NVP+XJStWFjkWV1H1cmK2Fa6Q+LLEzb5HWmXJGz3KDwJT6DlHAeYBeo+GoRQREuwOvngi2ek2TBZ
Qtiio2APRARSgSmchU8y22/8EqI+0GnUlwgDJ48pMv857YIuPGm812hl86zt22Dw90o+lN+cpte2
hO9L1+Os10ceynUF9sIaC1vW9GyJqhyaoLPiE871+UuRddCZcznRHsp2tDhzJV0KVohOQfCGem3u
SwwVP9nApvC1zfEiYA1pri7sjtmB17Gup5IILxCM/+x9CF1HaVHSzk85QkLVyivtemMJrUa6AJ8Q
sUIV26pWFRpH3gbN+bI4dHaoRts4zqQjmuLh70KX7F+JVNHt1XwS8bUa+/VetHG7UJ75C/u/upz4
r8d3jF3EzQS48/rkFOgUiaHw+zcQn2gLtz6xGqieYDTVLCvRrprA41oXbqyAPGrtUXfJMeL/9EZK
vrE2on9Csio716GifrRvSkue8wUQw+Iqs0EnTH8bZ12rne6t6i3x5A6q86oKA9UulA9Qm+OLhgtL
N185RhybmDZpJ63ayQuY6lhkpFLdvcWBi3sLIg3uM+Z6iBEkMEQDmOTYgP9PY8JZICbUyUEnyTja
pYnaWB0S0OSnr5CREaeo8vai9BG2wjjM/nd/e85eQr4qNQfWmwCG8GW8S/8J9kf4R8U6dm/6YDx6
2HZk68CM+5OaW1JB0UwSRP2O+IITev7RR5ihwcfDfuGe4aqeLKiJTbgNKrJ/o94pDrUtGRukX4xf
WS7jC1Yb+oOMxt8pSfXqdH/S46Sm25xEA3w+yICxhHU9aTNRXNsWjKwkQ/RVR3KxpA+vKBvJU7WP
xmwADIE7ACEitzG5F6/H8vICNxEc7d6iWhHflM6unlCzr+oN8j/6Uu3ixo5lMNgKpgVHl6bJ9WAE
5E0kK07/BoSFmnlli1IBAVvXqObKtY+mNXYLh/sf8+aY0CNH+p7F35NT0laoXnYYPbxxefzqShv1
HJvWpLRDKFFXocuLvFpIZm6sn2GAt7ZH2C11zsk3VQIT/n9YMk0C0bdczV5SLBjOcd+/35/b/B3j
VPwz0OQ02iWEFsce+jeuZ2Q8NGjETtmr67JOrJMLDuBQGKHx6/6gsw8KT4AiOSk4UOsR1ne9iEYR
D3YcWN3RgHePpaXfIu/iRo5R7IIsxwLFdKlULqzi37LWv2eCfpdtcLvyaHPrgUe6HpUsd0AKx8pP
YQeIEs4+FUAAuTHRQ5CHcOILSqQPCFqph8JXhLSzh0KRH1IVJu4e4xhRPA7KxTLz8gLR2/qiF6nY
0esenotWXRdIt8V4asQr17R8eNid2cv7Hv861Aokg9oXkaIT4rrZuP6bp7vdoXK9ApldX6TmystD
z1/TsdO+aKMi3QHUa3nG5xMeLI9O+y10fM393WJhNvxMwy7/nTW9/dypjeaswYX6Yl/kqh0tfLRZ
5Dc2CeF9UyMhnDfoo1x/ND1vLLdHY+KE6WUU73wM1dDVqfrO3Stku8kqz1Hx3oTagApbZSJwFBut
hfyNoVYHhHvBTX5s75DdyzKBD5VEiDjaDBWLrbDAqr46KSkwDqQ2MgDZOP3RTUTMNdokomwXDuMs
6hrHJKUABkpxDBj1ZOd4ndMWbZY1pzZV6haZ5j6BxNjoMVIm7dDqW8y4mt9ITcb2ukDZ5xM6nm23
G/JGBwGvDFmJ7iog4mThW0xvifF3GRA8OURc9UDrrheny9vKxL8vP1lVk3zyhto9kF6jo8ODhhTU
hz88xU6HVxSElWpP+UclvVNQr5I46Yavvbtubf/SPTybN6KqWgTmLbtNFnbf9HJifrSL+d5gBxW8
ItTr+QmtAu5mFfUJlviwLp20OJPyyjsBk/NXyY2IXZPZZO1C13S8864uCtqlVB94XwgRxwNwPSyW
uQbmtLp01ELcfxFgM60X/LDFdyw8O7xtufS5rlIrewox8F1aVH22qly56tispCrKd57W6Uo3oFXY
Nxb2T2WEtEpnxx2q2V5vbIzStKqT0IDFIBtusOUy90Q5BSMOpOUiea3qVfQz8bTA2bc6t+y+N3zx
ZuNb3W8iVShii8g94OmqR5FsQ/98lMnuSmSlBlHb5UFH90RqyR0cVEL3MDOQLdqCdUYLS4lw3tp0
uYX5qVXLzsnuAzncD25aUpTylBDltcaP9lHGTsBvoC7QxvZcFeZXHEjVp67znfZFoQXzhzTOzv+0
Yd/rbz2dqvyrIXqdcZuyrxD6kCmFlp9MFz7g7w9uYvYv9WaY+GORgADiemkDubYKG6O1o5L6yP5Y
uuQdAYklT7mKJdGW7hCaTveHnG1i8OoQENlOpK1kFZOnvFAHBFlxtz11aYDiehX6+kvVo6+4TTwT
kRfF1Tr5VcER0939DyNzVul9ja1adXI91GD3FFTy0xOvXstJydFfrdT6xUoVmYJIT40/RvdoYb5/
wbz/Hp+/IjF0e8a482/T4vobWyBzNJvX79QREJq7UijGBWS75TwWtGOsHYn1qLKEkhEGR5L8RG9O
yta1owv/ERSFGSBklPU5yrpB9TORmmwpuJquiMFYtFI44WTT/NrJ+UaeSAbIlUmnOjKRV7ZQwf1J
I6DMtm6vdz87o3ffit6xlyjK04P9d1wKqYR0Dtm7PKkZ+GVDva5LvbOEINYJJB1qmWVjfw0aP9ve
X/pZpeT/x6KNyKOFM+yUwNC3mLtjRSudSnRHnypR5T/Ruki2UqCiV6IUgYYqfYLct4B6FT6QG5gP
lWEJZ6FkM71Lx99BgYo8BG0F3uzJ7sfpGsNAp3NPfdPZ2mEATPgtFhCwM+gs5UoXno4YoVcP6nOC
3ckSh3AaafJW0RGgfEUjHequOlnqQbGj3HLL8Ny5shyuh1bGRBk51QtCKjgAOKrkLnz5+YTHEbm4
eY6p1EzREd6oAoJBfXR2i7Z+1CP8fNukbT8nsY3GOF4fCBV6Jk5zOCKL/f1VH2dzdfJG8iL0Agjw
NCjwJrg+eUGSWG0FKPmMC6sMSaWVn7O4dne2XuFqJZfIAVehZrwAESy3YB/ShcWeb3DmPSK8yARl
VB/GP/8n1cYj3bUr1OzOXtO3T5KSWXsjNbJtVOtIu9+f663vzN4ekyOiQGS3r8cSFi5QrhLE5w4D
y13jG8l3gTAqxnZltIfJOXyncguFq4qjpRx0fn+M1V4UkNCwoy87XeK6aCUVL9jobA9mvEtKJ3yT
/brYFlpiPA7CKS6YdTkLl/mNnUwbzUB+lo4zRORJDIpeNOKMwojP6LQq2GB3epmsAkWn1x0E4Ujz
1jvFX1jQGzMdE3vkH03wKKgEXX9kabR1LEEQnRPUhh+reqiO7CxEbCyaC6Q8mvmtGqQl0NaNbTR2
L/iwVGsAhE8ObVg57lBrQ3q21eTRCmxPW7dUVzDDgOu3cFxvHBnKMzR/KK1xS8y2LC0t8lSEWTPX
bX4kbucAF0ScAjpBjnRxoT7l1KW+AyBRPsU5WJn7u/j28PTcNXBUpKaTVeXje1JRmaxq3SXdUwcN
JsXXo6SKmyD1/4rLOhLciisbGxxB601BS8pcOEm3FpmyBp0wKN4OUI3rRa6Cjmo1iohnV6j+mX9D
bCKrdFZVJ2cBAvo9wuvIB32wNsbNTI8Wbp0F5YX642SR8yRwyhY/ofPQm97BdDrZ3IIZE/ssFyhc
dlgprOXUaf11QYJ1/6vfOkukTn8xKZZGJHg9YzLWENJ2kp6tXpFkLDDSDmtV0f3BX9aJYYAix7hw
kmaJ9CgMw73I0aUIQRY5ma8PdRYfIy285JLa15SWyzDcB23lbyvDJszPgrj94nmK9LnDiqvZE0Ab
jxYCleGa7RPGCznOPEAYfw9QKNJGmdr9tJOgGj7o9MoPLr3raclDnrWNuw84KtwtOnxY8GHoZyMt
nwfWVu7wq9yUwMxrNEIlx15YkNkx4BY1/j9QUcd+yuTj9HLg2o2qecSJYfULfwjrGZih6+5xYe+7
PXRf2oZpmZcGOopqGD6klvQ//QaqwQCHecC16QJpPdQhJU6CSynw6W2JHw9SHsQ/o6j52cqDdQqQ
ex892/xh7RWRv3ATzE4hn4COFs82ZwLJg8l7lrU5Vi1x6F1SGbcEzksRruijYrJeVc53VLKLZ5Wi
/EdLG0Cz6SWNMQO0IuAwkwsoA5M7IIssnb3SjzYZVC15HeSkcRj9BadE76xtahf9o+fL1bNeZuGh
6iPgtJ7cvrRszIVa8q2NYNNNoijJL+LFuT6ZHQlJCR7Nu2hdozQrP9WUTddng7zTUnj2GkrLz54b
lYesx0KCc7skuzcLK/geY29ibBORH06TbwWvVik0Bx9TrMA7pog2nyX0qp9jS49PJtri6iYIivgX
llDt+YO3EkOD1jY5lqRAM4WbQUX+vjXYAUonskOV6oKVKCgmFUH/aEAK3d8f78aOIx2lZ0VNFB7o
NEXQhkBpFFMKLkRYLSyWuCIVU2X0TQx5M6CJ8MX32A33B51dvVABVMr+o+gaEcVUDSyyQXp2rRpe
HJycXmQTY/GyUMy3XhZwODCYvj/crTmCCkCHgm/LMzP++T8RaU9qYArKgpdQ8uxnTZaGtUrVoV5h
wOCMxujJTlNjZ+FynQUwTJK3fGS6ghOavepS3kLb72xcgzUgT/BOgdjWg7zHf5B6y8dnCP6AQBQm
75jTXs9QrwWPTZJL58YavUIpVr/l2MmuG6y1D6IxMEPqZf/r/UFvnBJQ0WOLcoTv0QS/HnTwTUkb
ncXOUi05OZLPYXTRUCnZeLHRbIjWtWaNf5n6ZIWmtfBW3HhJiUWpwppIxFKcnjb0ELGX1dAw3TMW
F9BLVXgs5apCmdRf50Jxf5ikAIA+jDhZOcSv1ToHV0sZtuvpcFZxu3CMZotNhZCePPktizBG6Nff
Ao17t88rzT+bQpIfzB4No1UggH5s4grgwcJyz87POBr7igRk3NfmuDL/bOhSVb1I1LJ/tqXA2bpN
Iu8LN3qs07QuVn7eO2/3V3ppvMnL7KroIKP/4p9rLwr+DJaL8glWd6gd97X5HkD0VP+HGY4SV6R0
/EXB+XqGMt4rXil0/xwU+U9PqvtdU1nREQUPzHrzNPj28QmOvT3DGNFKxCDXw9EUhs4ZeeFZrkTw
qpdO8ogqc7mTXLrmEMiFHT7cH3G+YUgfUQLggRubK4Z6PWKAcTpluDw8m1DVV4XTKOoqRCpm1UAS
XPqaswtwFDWCeQ9PA+YwaO/rwWxwtQo11/Bsh9x1UihV7iMiYlW+6coEU17bcrUHxUcTfnd/lvON
w8BcfvCxx6tCm7zkeLBHhsDG8+xjVIelbY5C/Qb16kjBtcESp1ZRhnzhy86upXGytBNhHnFAwGVf
T1YGujHYbh2dq6rKTrh0w6A1sKn5bEmdfXSHuP/tamWirPUYc6eFe2AeUVPlomNLoVWnwAcI9Xp0
iNewqiMtOhPcuD+S0o6+4vOjeXspcY33DDxeOMqKq180yyd3x9aj26qpKBZ+x43tBTbKAG3Pyw5e
YhJIugA1k1pY4ZnG1NCgb27gECVHbU+TTrKO91d5Fq+NcyZeHSNIuATT7VXymAonl6Iz7wGGS07a
ifeyp25rU7faBQ4lAxRrqvxHmnoubYIoj873f8GNfUbu/Ddgp7SKTN/1V08CNLejgZoTgsm1+jUf
cn8febSG1n3Tejt5wJX2o0HqWM7kCaIxzrmatd0walY7/FGi81DUpdjALKd+bdp59oY0YXawS+H8
8npkKPcQ4KEnB8L1F3BM46yuKn38BN77EWxF4k4z9HrWcRc5yItL8blwqVPDKLbiTw0+Ab9kysrO
lmZEa+PQ3WYLp1q/OS5JCggMMvhpJzQqMwK40o3PiR5i2hmmjdofCgS6Flb1xvxouZKZjMyR+b4y
awf/OuxOzk4gtG9GZScPI4gcrmZjH/kc3ksXm/3CyzPr81KnHvcx6Z/MjUkJ6vqrFrD8PXQIkzOo
9c77Gbl6Hu8bT60pQEma90Yoiee4zLNev8u13qK5GJVpiWVmUz+IrkAEXEJscSkpunGisZ0aUTZk
JiZU2uufZeJO4iWOm5wVDfb3NsdcYEVbxG6eEGHCfe7+gboxGsSMkYNGFZcBp9eYDtShzlnRzEei
+asXF5a1ouZpRb8NV9WDhTv71nAk/0QyEBmh7U7OLz2xMpNLEHVmVTXRTtLIsdbUu8R/Erpm3+/P
7cb25fuxd8HxQAqdsp4VUUdSbxbZOYkNDSU0t067RzdMo9P9cW5OCi0SknkoCRzT6xWTQjULuRqy
c59H+XfFkaxVoAm65JnSLNzAN9484N3UbyA/WOOpvB5KtECAW7NMz6Y9YB2vK0XzhFuHcoiHmNxd
mMqxVVPkUQetfr4/yxtXL++MRvUdED1/Ty6hVE0K/O769CwXiSljR16y/yPX2ovBC97qCgu0+wPe
uBW47cZdQvRLc34yYNcDDtViKztb0OVfHc+MN4Is7OANcfTJd/PC29KPAsp5f9hb84S0CNaE9J4b
afKJlaqogl4r8jO2z8UaAYVgm2sRpog97iymNCxlFLPxWE9EucBZ24DK+YfrJcWPQ1ByiZWzTmv4
KVMzAbhFp/OOabdsrgUKEUv9wtmGZZTxrFOComhjT7nqkm5TZocxf/YGL8RouBcvkV8lCQ6NAjD1
/e85j5S4aGnagIoEUu6ALppMUKsyYN6Keg6VXrxZadF+sVu4JbskAYK0bjE9LQ6NooQ7BWvsZ8Us
rAfQAh/F7hO1EL1wSsET0WaYggE02o4Jr5B2bsjcDs6gdxf8abQVN2v6YAtjjwhtWC5Nfpzc1dM9
jgoclPNCU14zJpNP4zbrvUhXz51dx5fQb8J9ZwvrS90LJDW9rsP+tNPwi5Sr4ZLm2Kp10DU/YUOF
pN9QmFgsl3735/6SzLccTx8xDTCnsR40rbtlEbwFuTa0s5TGwXsjgtjdmEHrqFuiHS85lAESBZv7
Y873HGMaI2cDhj5d8ck2r0jWkcgxtXOe2tbPECnKzwV2bZtG9z/oW4MMBEONvAHg+hYi3ZMTrDbh
MD6g+rlBkqfCIchL403ZSuH+/pRmFxTjjPUtrkSCQxTorze2Z9cyFgWecZbjOH+mra//wI4RM0BP
Eb8Nw4/iVa1pS0/ArcUzRyEUyg/a6E5yPaop9V0W8YvOVS1H5qo2UDQi6Cybhv669a2rnWFJ7f7W
2tFjhhaGr82oXXI9ZFkVtDG8EjWjINefJc/Si33cduW6yBoUY+5/1dmrTTIjMzGiBC4nRrseLKto
nScw8c/wtVQJpUtwZ9uqFLL56/5As7eUgQBnsIK0avSZOQMwcgAz+JmdA032XFBQYz6OAZD86nOX
7VLbV81Nq8Hy6CxMvbf3R59vHkbnXhx1zHjjptx4qoZ56temccYYvdsL7LEOZVsUhwy/1o0nAKxg
q94Xu/ujzjfP9aiTcA+f8CCOVYlR5b558wcnfchqXYeXoRr/hZhMLRyRW9+YKJbrljAdmbzJYpaV
EraKmZlnqRvibWzjN0gpMVgVpic+KS0aSqGL2jMelUt8v1szZa4UB3At4LEbt9k/pbOwQVCrqwfz
7MlGvLViHYdqP8XXa5s5tXj1e69dwkLdHpITQtcP8Ztpib3pkLXyytg8F3GkH9BUdbeITgLDB1Jo
go+NzOL9/nLe2kQ0GWUiQrp7nJvrSUo9EMUIVZlzlZv2pSk7Ndmh0V+r69BTK2OrJBlNXdTjvA8b
fXDL0t9kWFCTGFJNqy8dMyqMXjfOoPGxKE/d8gse7HQPUUwVD5LPmntg9O3D/RmPV83VezpadY2Z
uEFBepSjvZ5x1Pf4AlZ+cmkKTz4Ycmd2wNyyPzYttWoVx4lB6thaG1NBHj1xzI/uZ0CE1KFx4YBZ
rc1qTnVTyWbXSfmlDjx11euiuiiBUm/535CVaxLtpJS99oQ/qr8w8mypR/6DBSaX1gYffApd0LLO
gHbaFpfQQ99fEwomnW2ToVgRBA/6kHuPAX5dC4/2ja89ijvCKWWhuSQnX7vIcxvSnSgvPuJhlzLz
imfDDct90NAUduJA2Zqan2/Lri9e9baSFm6reehI93zsDtKrBNLFsl+vdp56hpNGWnkxh1qtV5Ul
OX9MULnDi6whELa3CJYQtTQNCc9rL0jTg6RUkfkQ9a60cF+PU73eeHRsEUoYK/Ia18rkJsu7SGcB
IoErZCpqnDa1lT70wc9QaY2FF3BGVUYWGM8VND5R+QGoMq2mYpSFobnQy0sc+rmz9ghrEUq3amWb
4hH5XPa15G0JZt1tlYQ+ikrKQLm8kMVYfvIDqJF6J0FmjkyE79bcfVBLBin2AjQkJeuL5huSi9x3
0z7iC1jSA2yZ1KcGKfZqbScF5up+Fg1vsSjDr/eP73wXc2ugLz92fccq9eTCwvG7LSrhiosaV8YG
S5tsFZlOuQl8qXyo6vwzYV3+6f6Ys2uZr4kiDP0r6GR0zibRC4hIcJiWV130OLHWTl13u66jlTQM
pdjKdv7x0vA44AjUHykLQMonpwZokVPiVldd0LfUL7mg98jdL+08S5YeqReCdWnqItwqIbrna9/G
PAjpO+/1/rRvfGpmTBd07AWg5T/5FU0j3KyT8/oCrMl/4Zd+R9Ha2zdws7dyXaoHt1KXsFyz596m
XgWmg+sZXWvY2dfntfNCqGO4el7iwnGDdcaRBkJilNqq7mX9sbUSe6+pkesh/pl8uz/fvyy3yQml
2EOqxV+4OhjTwdVcoO3dxBeK0/4JL/vkYHdlba2L1EthCxei32Vehwt3lfjtc6c45Q+/Uvz/pDJv
modaKDW0OXxXfiP32r2ErhvvaiPLDqaCPbiWf/GznSypziGE1rcPapDeq//j7L2W40aaaN0nQgS8
uW3DJkVREmUGkG4Qml8aeFPwwNPvr3jO3qEGEY2gbsZpIrKrUJWVZuVat5fw2t1KnBR7JyewScxX
tyOb1aEp8iT3rWxOv3eMZr3v8jqGuhJO4zPqP/lJ6+krMBIcH8Ri6A+37W/cFAZfaKlQkQBHvh76
8LqwrSK1KvzaNeJPYlTjD7GiiYdC7zxwrLWzU1LSN84LBOAk5FQEAbCuP1mfZ1B4oLPu00Nv3re6
k91XQzkcEntZhoPSmNVHz4vir0J3IN8Ph1lVjiXsDc8ZU6sfct1pv8xLM/VIs5tMGy+O+IdK/XIC
eu+dcsvuTuAVlWdamOhYV23eZ8eJUf37xtCLL7Ct50dnXmxYtwyet6QQ5vssg1d357Pq8m1YnUzZ
/SP7lTR5r3rYk+LBml/rhe8BQ7YPZjg746m2m6o8dFY7/gCu6D14fQZnKG06Izo3HYw1D5OdlMbd
nMYIXRRDnfzbLrUSwG1qNnfMpZnWYaopeUicDLoZcAsa70DrCCBkemw/1Tpcj8fbB+RlYHq9Ej4T
ZRQJl6GxeX3BBS0eBCHGjKgnaZBj0FMDFlT4fI46NeP72fGq+SSpGj/QykjjQ0+v4qEwovBrZFXz
czua409DpXd2skPUNE9psdh3uqrkRxEX/93+sRsOEDdA2ko6ybO9piYc6I2AwGhq3841JZirYvgA
LASKj5AoNQ7b7L62wuIvQha5OUQtDOzzjMtf9UfeMekZnU5EonzuV/4wCUO5H4ykf5R50HvVKJd/
MloRzFmq1rspyotjMlfp9zev/MXl40EIll+hh7upUGGS6Rsf7sv+QNud/u/o5t+p9E8fDNRZTqDy
wrdCPCH9ocjnwB0hay5rSTzNzKk5CXgBB9ijz+McTnzjan6IY/1bPPfLgwUBwKEs5mHnUL72WhjE
38O0RA70ipvbqyyVUeRq9Nnc8aFrjeghnFTlPNXqz6J22x0n+dpnEQzLxBJWNRa67iroUdp2MdIl
vgf37b1jp/pBzO50qpzYOEVGnj63nV48j17v7iz0NRZGApcxDvoE7aJX2bSa4rGmpJv9OvSGd/1S
FCdHMb1jKnLtmxqq2V2NgDLPBfThsM2486mNR/1+Ut5MScIbK0FrhMKccYptKz8QT4soqrGb/HCa
9d8dkLN7y2hSvxXC2ln1Cxby2ucwjEr8T7gIjIKn/fpGZUOi2DkjY743TF51NJJlwZkPdH2P2eK4
CNbXOb4QOYkEWR2rXv7tqSYz8ssMSvsQV178rdFsrzj2YSo+GjV95VMC14HyLkPH+4dl0TOGgFsr
pbz53EWQcoXWt9s38nX2QCuDFfD7Lfpsa2Sa687CJCGffPaUWc251pQK2glYBqn6Nz9uG3t9IWBa
kzLRgH5d2S++3jD4QKql4x3yHScJKWZBc31eioUZfaAgjAIJHX7Uy22br0MX6EB4FyAfgLgO69c2
rWiA5dnoNb9gWvqoG8pw0jonmhHyUqEDb2LtUgowAV2mL9GRMY3p0+0fsLFoKtpgDOUO04xb1Xty
OYkDekf3x0gKuup29b4oZvUw1qr9X4Jo1ZvDawatXOZvOP00TtdZhR42YompjfhK54Zn28mg98bo
2dYa706J6ujkxsBZ/2KRxLhUuImY6FBd7zLD4wDBzE73a17fC1Ta+UPRF90Ha+nqc8lx2rl7r48t
gxJUG5hw4jRR+Li2BxZZyRciEj+a8yxol7ZDZivqted5GixtJ0zaOkKUCSVaVAqyr8GihHwQ1Wet
4Ttlo8X3de91aO6RSzUH/H5Yn6tuGA+ROabiDHTb+VQkivPmGZgXhmyyTKhI6OauzzHZeE1V1LD9
RhewOZmgVC8zPBhHK6rU+QCLOzmqtZujvnpUMOvSj3kpSBM6rJK1QgHCYVnC9Msl7MnnB/jxE4bA
T2mqWL5Dcf/RaZEbdJkrv3/jmWLin1kf2ZuSZaU12xM3WlHgsLJ80HbpD4Z303feHDrPZq2X5zFh
3Oov7Ml5TNphsky68hTuPLkzj7jlm6lZ4radqU4PoPyTD+5QxZcGuoidFb4KBFkhQQnJH0gHBstX
p5hyYa2F3FUfEfDxm2SK/2iAhb5TtEac8rgcvjVFae/FyhtWSeNAp9HXJbuxpMP6IxDMimXMGaNX
/DlxvnlxFB4rTetPRWhDkyY643cBBnFP7OfVhcUF06Oh7w2qHn+8Okdgk3LGsnXFd/Oh+Fl3Nu+g
Iepvw+A4325/x9dHVpoCBkuATXS95i9yM9VsUPBR/NBO1Md6jOuLMcVm0BhMyI2mSZGjQ6eUGDXc
g+5smgayTydRViXXWUg11L02JXEUGPRW5885kr+fPauAKyNXy1BQMFOsO5jpmLssRw2699srf/XU
0DEFOyrxSgCB2YLrLzuLlEaG3sSBmdbVf2459++myRHPszarSHmhs/1Wty8NmjCAyZ6fw6jltUFz
8hClrPU4QDSiiGGDpbwx1d13mvUlGg2osN1e4MYpkq16LEnqVGetjpl3jVEskeH5c40EG3ETwcRR
6ZluhbYdF7Szn1vmGL+Q/OIAwKjeXC9vsBlLnw0n9FsIRM6WoJ51UPVQvdebMRdv30uaQZJViNvJ
G7raSwST4SAIlyiYwFdp98hKmncdNATe0aK4Y53sthYPb95OTJIYEYpBgbWGANeZXRPAJsivWH0B
TWg8KF/QnZymI0wBv27b2jibdNlN6kcAqtnPVYQQw2lkOJDdBk3m1adUgx6+bHLETecuvSt04/df
mGMfGeyDV4z58+tPp6BEbc247UD0C+CJNu3Md3radHeRZi3KIV6mPSrmzQXSbmeSkMYe7f1rizSG
e6SG8jjI9SrrjggbJMO7Ni0d/dQsZZoxy5IxO3R7mRsnFB45sh1GcXkm123MAYGgJROO4itprqhP
AvaA8sg849zdge2x9p7kjacD58blo1zEdPe6hlADg4wLr4gDyEG6+IiAjlLeIYGqXJZ0EvUTJeWn
jImLnXLc61UyqEi8J+/+y7Dm9dZqRZOQPRdJ4DY6WGrgXtaxaiZeam3eu4abtvDdMDOQ3dEUuLal
V1rGTJVIAhjC9Qer7Iw7hBv6J/CA1c6N3zYl2aAwJoGe16aazjVno25YFmjB6jRVqn4GNm4/eyqS
WG8+Kewhrvr/GpNP1x+vvjpKokjVjYMaQRBxqJxhhiNRt1Pl3k1Le8dRvz4oWINEUGK/CW5e6qt/
WGsUrfcUg6XV3mDOR5jvqWiirFFCyeRWH5bGnR9L3MXXt14HxpxIfIjiiGsoF18vEtGJGLSTnQRJ
OiT3Wt57AXQP1VmNlV1tzo2vJyHBEr5JVYlyw7Wt2u50e4z1JOhZ1jevRpMpDx3mVtMq3xP027RF
JMMoouwyr3n0hD5PRTMucTAXhvmeQTnlKe9g+xrndi+T2zIFGyId9JcxojXqzwPxR2lUiYMlRsD1
INoWESqrH9voyMPgxDvH8rXXlC0FhqAB1NB7Wx8UhLzqXodKNWjAWX6yx+rbyFSX7GxoX5Ox7z/f
PiCvA7Rrc6tnYbar2IqiNA7KcUGZDgBDweMzjt4Pt7XFRy+q1eprO9aWe8j4Qefb1ncWu85olISp
YQ+Jq8AekoF6gD4cQqKnTwqyb6C3zT2t9i17stFHwE17i4Lz9REtw9AdTd6/wIMt8DHzUuVL5DoD
09Sz9bOZCuvNY2HELkDOcFdgIIBu69cGq06vSp6PJBhmL/yiTnr5VEEudOzQ23pY7KHfmT/Y+pxg
eJAAfumvrRn8PLM3xNBZBLwUlI1D2yeD+tTPsRjPJWJpy73XC9VBZ3BaUljtrD1I2NYG0x+SADSQ
m4BNrtc7KE4Hx7T04LU5oiFXEz/NjvCLUq1+sRvKjlvdupy21GBgvg+zawBhniuJEbdhEuR1M3zO
x55ah2Em6YMdLfCk3j6tm8aYf+ObUsXW7FXENrnekE2uGgeVErb9x6YbxINe1XP9YcqNNwvfE1CA
pgCFK3mdKYmtzioYbm3smeAMCqgXwyPQgAK5xCmxDlBQL91hikT+w0V38KjHI8LETjEiya5r2fuJ
RGwnMN54vixOMuB8gNYweq8KlWVZ5sOQ11wcrbKtj0bkTS0ylqF3N4ac7AODFnFyT2mt3kM0vh7+
YB+YrDRs5DwkokN+lT9ezrArEiPvuyxIS5QvTyLs5m+mHULQ2GYQDZr4ff6qQXx/aGGp9NFSL4kd
Osv7MIO8f2KkrzrePgjyQ1/VuSV1kiw6yQhCNhiuf5JRF44Ug0uDsrCK+Yi0KWTWaG9Hl9t2Nm4T
pAeOJLJ2qROv0ZzRBNLXipc80M16IkFXAcYuS5tHB3cult+9aJ3n2xY3/AdekcSDrhCqLesyop7x
vIOHLYI8KsLHebaTCcKJBTrvUF9+JcJTPreh1h6SzHV2hrM3Fkv+irckyATL/ypdsOMymxbABsZQ
BqJVOyjq7UQwuqyUz3Ns7/rmja9I+48yNE104pW1fMKgIiDfDx67mxb9eK6Ex+EVyK52O35jY2Vg
s6TomiR1Rqjh+rhMuRaZalwXQZ2ZKhJvbQMHb5O44lBYArYEu92j+n/df5JEV5RbuDo0FqBxuTbZ
wybV5GIpgiYJ9Tt0Wm1UnBf9N9XF6F1nlsk9xbfuyOSlaR1lX+6YQfFxl2rK/O32idrwHJLkmfiJ
rFpCpa5/ySD0CCaZuAziRvcUSqUw2SYVd+tgg4FOVIeZcCNTz7etrrdckrlJTJbk0H4RrLi2Cpay
d6iWzj6arO1l5v95SJMe31mPw28n86K3IkqlQUhI6bHhowiEVi5haQbeIlZKX81wH6c06h6qEcAD
GplD/16bvOSNkb00SCYv+ycyD7RWX7josqhgnkn3DcCE5X0MJO633gOvO7XZstfZkx/pT4cnjdHX
I/qjAA2yTm73Hz44pzLYMMCr+uGS5emJQmrRflY8J4pPhijzZccLbX09OXUm0zw6xuuQu9fdzkCH
cvHrGVzyE4PgRf7enIC1S7rNs5jnZidukp9nvUCeWmo+gFV52VefTwyx5k0lgx2IxyyQZNLVaFSr
fBzhC4iP1UIGr2pj8Z2qzXLpEylue/vArq+J3GGgPFSfZdxEeHG9w8Kq63qoU83XKUsVB73Xjc+F
RS9OiTzz30Hp00+D6eVfbltdu8D/zyppKUPClEfXlxNmWmtYulnzVSG08lCXpFqo2Frm6badjQ8q
JbJkEko486qUBw156yZ1ovoLOi7txQLLOJx60KHJJUl19eugj/ZbAfSsTfYuiBq4HaD8ViGL0hWQ
4XiV7hc6OHJU25g1QfIH3qT0XR9S4DtQlauU77dX+goIi1n2E8ABAyfs6VrgBb7lkcLXaPhpu1Sf
YtUsTmpY9yWwGTHyj/HZHM30szbMZgwcd1wec72xdxAeG/eV3vhLtZ8pHpTQrk9TaoCQyxj/pSzs
5A3TuXb4oMYAeA9Wbu+pf6xjBrli5q5hxCVfRSZhtdGMZ00CHg7Dz8J58d6pGvT99aQ/dl7WaOfJ
8ijdtIZTvRees1dj3DjA+AduDOgOCMvW9Y2kLryaPrXpD7PRFycgjal59rqoerj9WTcOME83ip4v
aFhA1tcbWua6IHkxTLBCVuMB4E7RJWrj0AzGeUm/0x4T3v1tk5vbyrgv8RD1AG9NqN1kCq3wJGRp
4xjNlzaqkWLs3E4zD6FhKO+7xcu10zCZYZCPyx6CZcMhSho2EEmSseHV+H40LSVNh4nnBWnKnzWo
reYCH6+e3QFbHt9BRlzOD+Blx88WkpFINVjIOO884hs+EdkCEg45v8B8mPz4f7w6cTjVQ29lmg/k
Ns0eZ0WvkdzKZ2360MR2hr6AXqmPWhOryd3tvd9cPfU6yPBhpEcG+tpyEtXCqUEn+HUT69kHJZyK
U6tC1XE28mF0jmgLLTIILiu4n/mfxQEpQy24/SO2zhzNj//3I1a1A0VPxnjRat0XqtZ9BLRSfC8o
kZzt0moBfyMuc9ve1nZDBqtzjUAGv+psCydeEKT3dF9XQGPwMufDiQ6o/jXtaBSe6w4B8GNjJvDh
v90wjwohshxaNteNnm7OO1cbMsOPq6b9GVudHj7FBZLhdwny40gnzan7Q0fZ5fNtu1sbzFNPQg8l
rGQWv/7KytiGYVGbhk+duT0rqeHdhT3UpQfdXpLzYk17M1ZbO8wArVRXBHIN7PraIMBQ2nRNa/pu
pbXvM28cniqnSl3oRzIXFpiyjKNjRO1qb7h10zD4dlCGTNWShlwbzqBZKZ2mMnxlrDTm5dT/jVEz
fNDLAu7pOgkhwg9nPc53nv1Nswx6Ax6gBMZFvjYLS92gmVFj+NzT+pPTNdGXoRjo+YTCGP4LM8tI
D3ba2XvCnFvPH0gYmUTiwcCUXtsVACqVkICEYRSD3lo9D9Z0l0f1qAAOr52/8VMOSBNKNbTz6elf
m7O6PBoB/Ji+jby5n9XK8mlh+ik8lPpSc1Wb2DhXsdTjevv55eGDNh0nKfFj13YXPYuhJqwYXIDO
5aKkXRodUQ7q7UOSeOV4mnLKOX9xV5m5J57iSQfHKT3nHz45L815sprC9NXE/NDVke53ojcupJSW
7G/3j5WhzN9vr3PrkSebpQAFbw7x+cqmAhzNiAmIffR30+gOiFp+F3YAyXe8/taxIVcFCELSCAXe
aj8dFVnyenCANQnF+c1gnJ7DTD0AFjVntZt2rMlfvUo5ZIoDOozqAxDA1eWIQniQNLu1/VKzwke9
7qviVE3Vk2iaQKnT/KLhE913GtKGhyIM6x3zG3cTPwSJLw8clfD1uDsQIma0nMr22xk56YsyhHaE
IIrJ8Bjsjc29rTRqdjKLZN5joNpYOGcWQhewePBTrPtEYTo69pC7WLZQkF0UpADDVE9QIqvD/wg0
bKQPkMyODuNUgbufqsRU3+6YQLXLQiYYSDKS1YlK6zatzEJ1/MpGKmEoNAaxlYn2RuxZC0Rqk9ne
0UnNdy6PdLOrT06zCjwysgPkyGtAlebS6+tq1/HFaKjJWVhGNhw04f2npFGvH2p7NHa+8tZeSwCX
dPuMGJnyFPxxXWdjUfnMieP3yhj1/TGf0vjfuk+L+KQOfahA3zm3ysUzlwoymcbRvzb8l3onud1a
N8VsiRWU2MT1OwD54azOTer4aVM0aKmO9gGNvrg5WGn4GcqXeI+EfM/gKnRiFAjZpDm0/aV2vOas
MldlvwvBmqAmDoLsoKXQO59ve6kN70H+LgdtCZxJHVcjQY2OvmheCj5uGdc1RECt9kivqUyPZtT1
O5NyGy4R6CwNZdCeJJtr9JihT3lvm6HlR1ljhgfIcxLzULrDnijc1qLIr4CNQXQEeGTlpEpSjJSA
hdzO0cVSHWqjHJ7jqWbIKZmMufHfvocSuSEJXqlDrw+KqeYtakGG5Vdz3Pfvkth12mNY27Q9U1G6
O9ObGxmWrLQwCsFjBnxq7e/NKFXx8pZvl5UHvW4Cpkkw3v+5KRhbtrxe/egiH/wuHpo9yOGmabD2
MHZR72Gu6vpe2mVOeWC0TX/ipQXHbqjtg5mZZfqgAzdq3uliQHNxiOfkl8K/7zHnbH3WF0oMHnBu
5Rq2AsX30GZd5/hGzJAdc1TpD3UQ5nEWTrOD9n79zgClguiQ48NLQzB4vVI9nxglSjTdD9WoGY8Q
lte/YgsZkrs8N6z+7KpJnh5UUdKLvX2YXjsBOOBYH+8r5VHKINeWFX1B2cbOLF9NtfQiNPhSTkjv
mvqXFp2x+zHKNfX3bZOv9xWTcKByK4FvUdG7NqkZSOyO1gBCVxT9+whaxeIoSGGPqpLEe73l1z4A
/DXcUi75MQHZOixSvQXOwzyxfX2okv9pzqy1d1Huif7NrxZ2YLGFzZaPSIx7vahJ7zQ7crFjuUtT
3mWZkyyndHYU62IblXPKbDh1d96tjVMD2IVaKHhK3q91ddvtHbu1ssbz6bca4q4VFS2pVMCxD06n
DR9r+OZ+t44m9iqVrx9M8l+qLSTCkFlxdq4XyybOdHRBjIZVZXnHCSHIu4TeZnLntpHxs2jd5YSI
CzrJCtoS5qmY+myv2bpxcP/8DevGlNBbtO+iKAlKS80+Rm2XpOeshiDi5PZ9dUTSEbLQ2wf3tT+S
aT/Idll2hwVp9Y3d0e36wQKny5OzxI/weQ3GUSReZhxsWJceW9hfm0M6F90/Ydr1O25/2zoz2GiK
UWJbA7CTmZQZpeQo0ENL+zpTAQiPRBL216YzQdxMZfqJ6LT6kkSFsRMJbtxYbivBEbV/sqh1Y9sQ
rZ3npq34E3WYR1OBUr3IHOVLBxrocnuPtz4rw6UgIYlhOVwrT5hnbb6UUxYFlTY2h7Eao09eGs6n
fsm/6JNnfb1tbuMKIYnJjDWpDJIoa1lFUDBqMcyZ4udlDA/FovXTfC7Y/ORswvA0RYdmBokWOZO9
08ndcExgUOij0NDAGaqr6KvtI8SF7DAOKLPP9l0G36dz6ZzE+osNpfYLvYdkEkeV5PquDkadViK2
kkCDz+PCIzMdFo1BrdxdhvaSWAoV9tt7uvUJeVLohNFbRX1ldU2aYkAqcjKSoGNkcbxLgAeUF29u
rPieGQKneSgqWzzftrn1HWkNEbvTzSVjkb/pjxC+yEKtDE1wwnpnOO/HRZ2OhRKqR6vqvGe7t5pz
axZ77Clb14LSL2Uxdpeu/MqosjBcogs3ChCMdCZ0C6vqQUdo4bltGFi8vcBNWxBWkeJL2rFX/D8U
5hQwRWDm81F8UjO1PoZj0Xqnqkd/dOfMbJ1Nwi6+HhMfYOaN690sHS3KHS9Ogkzvip+qllXRpcsT
UZ7evigwIsTo7B6zB9Ll/fHV2hjKCiMrPB891eEuqyonPBpdFxkP1ry0e3S/W1vI0aBTAFcHYfPq
XBpWbSUopnj+4I6qcxat5BoxO7VMzm1qxL9ur21rD8ljaa+zNOAg8s//WNsU1k6cE2n4Fs39D0Iv
AQABiWqy8207W88CD/EL3Aq3uQ6S5fCWm/V56NP0sIp7L3KSJ/ok7tOiAWJFZcktB3BQeZP8RApU
bXbMb4UCFEak9IgUa1sTGKkqjGnDIhQ/Wzy3OChGO5xrXVSPVTswlj554o4tTi4QWWTtuSjb8tvt
9W/dfGYDAIKBBaXwsYpFtCjO6jDFg8d9HT6FTLU9ZeQs70tryWk72DSFmsLYuY0bDUwdRJ3UPaJn
KmXjr7+uWWoQS4SJ52vR3GRPVdWEhxaeAuOSU7DREdgMi8g9pMOi64+0y4oPoQUFTlCqS/v79ga8
0BteF0yojoEpJn8gHaT4d/1bIiquQ+1VoV/kOW6oYbvvGZmvw+OQa907dfCiS6RlHQwSs3VRQAQX
R9JSDQL+cZzR/RXZSSB1dn/7d209AwgccNsgLAOZtXIiUatbULmmIQNVVWGepjYX40OdqQkD3nPU
3yvwXTz8hUmuuGS/k+nx6qsUmtJHemU6/tQtpsFhFN0TP290z4Y5GYRmcWH9c9vki9dY7T6gnRfg
HeBVcqnr3a9hoCuLsbcpo9eu5seqBy8LJ0PR7igtN+2BCQsdWs5UKZpjnLSZdbYWfWzPUMbRqcuW
KXwOPTXp0B6NywdPhFMZGEo/Wqfbv3TDUfDz5HgbubxUX7j+oYlTeaFhRSGNnDoVB2TPe+84k0/7
3aAr6Xiodas4W0buWp+sujWmHfsb54EnkhouFA5cnnWoNS1z5rawNgXz1FpPFN/7k41g2NFMSSHg
hJ/3QJEbrglIlRwaconvGAW9XrDTap2qT2ro96AHi3/Nsh4CvRrDezEL1XtKGSEqPjOBZtmftFQf
vaNYor0XbsM70XMk7aTrTzS7xo6U5ItDuCyKD7AijE+i9FRidQGG+9eYgfw9ZqUtwoM1R02945m3
fBRgMvyTrCDDYGFdrx+mz1QfQEAF6TQMZ7eP0mMND+tdFYeKd+9YmfOfYDDpQ2uWzUUtuzg9L3az
RzS2uQN//IrVsRvadmyHlmm42aja8T43QD0cvMRYmmc7Sabf42KmBGtpY+7NNcr1rW+mJXfA5o4D
kV/VGvOwYMYiMxRfnyWLRD2bxjNXLo3QwGaE7O23C9/L8XZpwr96hi1kh0QTjXEwMMquflb1UlcO
k8boMZSwWfRotp2b/YZMYbyUddnqO+a3LhdNPPrg/z/R2vW3dharzqtGREHYMBjn1UX6cSlL8T3z
yuYLQ16lvXObty4X3QGJOgYS9YqfgP6VF42VE4GdHN3xtBAJnQVKncapU1zFvCym4sCGm6LefIQw
uc6Q1MkUsYNI2/rEYMzJSHmIPcqU18teRN1rFWSBATTM4f1oeOEJXmvrJOxyD8CzbYqmFyAwiBnW
N1mxcuwvVhRo05j90+gyb9K9yT5o3eDsTQRvGWM4ANQimqhEd6ss2NDwkXbHsDUzndOTQgaVw4Ui
apg+tMTSd+oam9ZwyJJclN73ehc7zRsXSLtDPxaNppzszIjnu1Fpo+Xccqadu9tXZeusMkIOsYX0
zmDlrz+a3nZTVMmc2xI0OkZHz04ZzIyf5hgK0yic9zrAW8uDch14DthMeVau7SUqgrKDWiu+2dvh
ofYcSqn5EJVfPTPO90DFG/fCVeEcQ1NEPj7rV9Zs6OIoDM35TlvER9a5vGMsv3rol/q+nQfva2kk
zp2RKfDpuxW0Ezv3cmOxEq0t9V3hX3gVmNZMIob0A6Kg0+b0vu3n7rGPC+0gTBHuTWG9AlATRWAM
cijm9cBgracOrMZwuqLrFV7Yqik/OJHi/FpSo0xOrjuIczGmTXJcMsmQ2y+LWh2F6xX5uXSEM5xE
W795dEn+IJqV9E0ZhoCoV36dP5KuMEKHFPobjlatjZe8cQzI0GK6dvXU9e809mAPW7f1vaV+DKP7
uIZX+11kidK06PcGpj78B3vnUpxC2dc8tvi+e2dRko+hE+bnMDRceNr2zG99blmElWRVL3Qb1wuO
9MLU8iQEnm+lxo/cHUFVxIv5s8Tx/7p9bTdNAdCn/IDIIKnetSnbifrW8Jo06GG3DI9kfsxl0rQb
68Ok5mKnPLYRrYLVgOYCAhyZP6ySGlOf0qlrGLnLl95oPle1Vaif7NSux2/NkjjecfGGofhfqGnt
pbGA/+4UlDacFIRn5FO0nShPrGe0alBPYZS7aVBHJhqyMR3v/0wgul8do7WGu8Ke4r3G9+YGMz7p
vujSvYJpUg/VKLUoaWCW9jwd7clyciK2IV8+humk7bAqbVmDKo06qwO84hX8J+xAisOtnDFFMoUQ
3k0iWpyPBbrq+r/JOJpvf2NIAmUxCSZLWUi+Pj15X9QxVZc0qExGVw4jXrI8dW213Aunit/eukPK
+w9r8uv+6Qd0L6wg0E0Doyuy5XkWSxM+JpVn/XK7eD6//WK8zE9QhmA310uz0mQxB4U587LOwu7z
lOape1x6BpWfIZoMrZ3aw9bNoKhKEid9DkI312srOlEpMzJVAVDboThYNYmTXtpaBe1jZKeXaHS9
yjjoxdD+olU8dn9xMxgM5chAliJpwK7t13CKVXBnwp/UNs7P1pmdC6zo2blSWuM5KWkW7yx466QC
wJElVoq7MPtcG+xMu08os2bBqDXqcvIypbAPehwP47FQhfPWAUb5hrzIH1CnoZy8fkOGOh66GpRC
YMfGyLhcoy3ZsVWd4ti5Y7ODQZebtcpRQFFJwXvg4dChrGKTOezassvTPPD60RWP6pwsxuM4tsnx
9hndcGeelLkxJKaSj7dyp8guREODanQQFhOy71piWul0SMZmvrOEsizvKmiV90qTm0ZpE9IEgH8K
xP/1hxuNGKZSOZTYT2FJMWwyY++g9NPYnroqM+w7jVbp3tjhxmlhqpcaEEUxhhvW/Y6IsralCzUL
FKuJGVPRoIEGKipEWCcnKy7hN/yLreWtknNrRLPr6eVZb6ZoaasssMQ8fkdE7n6OdKM+1kIrujNA
rm4v2dtIqRlag6OIiQLGf9YMgloXtemcDFmwFFX52VzwtscpWez+aAm87JOnZLZ2UdXeKd7+KtNr
pj8HdIen0Vvd/WWyYYcL6zyghlSIO6vu5jMk4oXxlKNTK47xpEMOeojqUHWPjVIM7j+3N3vr62om
xV6JvwasJf/8D8dOCXFQ88guAr3Iql/u4ClP9mDY4XEaxbSTU2/Z0l/m1GQEAobg2pan0MRNUHQO
RCSs94lWlt9IjcIQvcvu5+1lbbkBpiZkG4TmMuHktSnFRFLBAwYVlGGkTadihmvw3DqEVrftbC4J
Og/atPSQcDnXdqrG1kezc8ogil3r375vXAYM+/JUpSVz0X9hy5EnhUwIg6uzUuSdDUmDVwRua+X3
KeC5T0z5O86BE7aHltxcF96TLq6sg6/zZaSQxr4vzTwQGaMQD1k2thc0qHX7wuBD+fX2wrauH+GF
HIal3A6fzfUmLosWMwzKpGo2pDYQUEiyXDXKP2ZjaYIPnKbfDQztD7eNbq6Qcjo82sT7lPqvjTZO
tlR9zsFvshZB7y7vf81WM8BO3CkoXt82tuW4yczhCyCvcyBKuDZWTCbjuConP83L3Lk0KEHPh0Rr
hvKoLnoEFUSp9nsKJ1srJElHNpfGIyNpqzvg0YGHDJJpXBdFveQANyqKc8bsPtaRY+34sU1bBBOg
SzVqAubKFuU/Ww+XsAg8axxL5C+r9FxZI9MFmhG/lU+DgIIJVCawWJrE7K2MJaaTuHZuU9XvWwvJ
7kEg7pzG8E1DURS778iJ92h7tj7gnyZXp8UFMVEzmlMGRavY/fskN4YfTC404ugKtf88iv7ts8Qs
kqOiSukhqgKrqDQV3dCOeVcFtsp4Rht704dQSbT0MMDt8TBrafnl7WcU4BNhheQ9gKP1+oxaC+zh
cOJVQezExWXkcx5smPuOfdG0jzxPy44729zSP+ytvuJoRUVuRmUVjIyhdqyQj0jp0fxN7F3+zLXa
3altyku2Dg0p21NtBFbGZPHKV88txyVqmypw1KIpTo096fWxrVyxExpu3QUiBAlBATfB3683skZh
qwdYzUY2vfieazB8t1FRPXez92Y8LjTP0kFLqXfmsVeWlg6QnlYOVcB8WKqf866MfwoIK/dCwK1P
JVnjbMNlroUg6XpFyCNAv4n/CFKniZ6LSoRf0qXt77Vh+lyKxthxJnvmVh9qtBQBRi+tgsaVg1gD
qtWHqpSMyBNEAvXJdtq/SDnBxYKSl6df6mFcr5C42UNBxizhP4KU7OSkjnFnh0UjvliNnrk7z8HW
SXyhSaCJBLpmPXoWM1uSRfFYAVWynE+p0ifNIRO1tfPEbSS2hOZSWYBRVSCU632cUH5rZ6sMegBR
4SPiWmp/yWtbXGoyl/edBabx2IRxpT6VS73X0t/6in9aX715qtPKcMUlNFoM9TlCVb1F0VGrvEPm
eJN68mqg+Ldd2Na+yg0FYwOqEP6S669YNnaOYLxWInJXpONFV7RR3JWD6vyVHTI/xmgYLlg3AkVX
UNAnVQgKrVTq/3mJNtaf/g9pZ7YbNw6t6ycSoHm4lWqwHTuJnU5cyY2QHqJ5psanPx+zN7BTslBC
chqNvugAYZEiFxfX+geP8o+yM9DmGtJGoA+OmCpb5npCqTPN1ZL0nIQmKZRzXLQP5lSBYS6d93FV
heXx9gJujwepTOLb0L2Rf/7La6Ctl1DhFVhdzCkcGj8fw+owRwjuto3o7SC2sOK5PeLmHsXvEYg2
igu0665HLBsjw3hFqS5I77YPbrV0GHjoxo+FtuCZ09o9wxvBJ0Hn5rs98lbWaf0y8urIt6IcjTHP
6svSpe5Rmcb5Lle6AqGUMj4v8BZfvTpUdqa7OShSw4jiy9r2Os5UkV1Hcd5Vl5AG9YSDSegiDuJm
fkoqc1AJ432AWNjelbR5MKBsSJwtmO21xGGdjTWd8oiA49I7OSPV6rjHpTPVnatvc3q/jLP6mt6i
UpFIbZKWsTnazZD8A49MczFCoyl/TECsPGWREL+pSynzQUAq3E9oOJNfr0ZNzLmv1UW+H5ZCmc7p
1JfqqTGm2nhM1NSad8Lq1v2OoQTYT+5EniyrQ8mroeun1ssuppXpyt9wGvrsCbvU2kZHjm7xnlvH
1scDXQeBVoJA30gUCRO3IS8W5cXNWwp1mpaTEDatZ+8RhbdOP/0BilnMDbNq+XV/Of22hgwRSgb5
xcmq5G9RoaFzV9mch1Pt1h2uM5bR390+hJtDypcfWlNShWl1RS36bKizJ4oLBI0i/uBZtVH8GCpN
dA+RAFYYoItrtDv5xRbAS3adwWJ4kIze0EnpoTeOmiDXmrZLZH3vllivTmRThfafZg7VckAiM9fP
yDTZ6od8zDUnDbRWGFZO22+Me9+pJqc9t00XJ48zyd7n26uytcN4l6KFJXnpFMGvP0Qn7AiVrZAd
VkfLp3L2lsGf03y+jwrP+3R7rK0jS18IBCdfgXrJajfz+hVlYij5pa+quT2ocVyPn3RhpqGvUokP
vCz95rpLYe+Mu7WrpTEC5HvAhnQZr+cYC4rCDZpml6Htc++L45lCSQJNndppZ6StPSZTIAiXNvDz
dYmrnFqhpPVcXDq3r8KDnoTzD/j26juRheU3q9Pm8+0l3ZoaNWHYK2AAeOGsbhYnr5xCzAmbWinE
9ByLpc3PbeWWe5bVW/tEHh78RIErv8GMcINZS1byKhVZbqD7rbVJf+eqc9+dunge3Z0bc3MhMW3j
qIJSQZXp+pMV9YA2iJ1Xl1JM0znRDfWdu0DS8ROROE6QxtMU/slSIiUjm++UstYw9DYDWKbqSnnR
UpgwRwwB6YaYfV79d/uTbU4NbodM6NiT69oaCoJTmQsev7YiEto/fQwNN0F2Ygx0McX2IS1FsUel
kvtg/SCVi0kHBlnzN+X8IjOqbB4N0lUHMKmlpiUeZvbSHZzFnbNgoCOHqmIY3hVpVn+EQ1H/fXvW
W2efwjfFWB6rvFRXHxSMPdGdjsFFRVQk8UOhavUpS0X0rUlr4FZqZzfpASKv/eX2wFvLjeAfE8fz
iTC3OiHpjGoAjmxcaZWiHknWddO3B+HZB5rB3ecOBNuykyRszpWEC+Yh2uBgZa43r1rXBu42SnER
pTOmp8wTjvegKHXfflfSJQZK2gr4Bn6BCdxekrs9NpFAYtmICKt1bvLaGjVY5ZfFoCIQWWnhvAOX
KtE5bl5+ndy4M/zBAEm30w3bChA0Fej5S8sbMLWrSdtzZ89KR8UdtekBOYism965NoHvxVswjtsr
UW8BWEB0QWwF+MSxXbve1B2aA26WUndvR+2LNcX35qhTdVf7KXqMnTb71qZD/JAiwPdFz8rokYup
+KT1s/V8e4e9XfKfmtdkZ+joIJy5ul60ZKqcBdDgBdHU5pQbivPOlWaoftOmYetjkAWeufOm7uPt
cd/ubMb9KQ7FdYPi9iqhwVjKSgZMpy6GM9RnPTfD9MjBtUSQ4wgpP3Wd7eSjG7hUOSYe0VILy3iT
kKrLpAzw+VNe2iJz/MFZ8judouj4WYp/tz6tJdt5mBKvy09zmP3LM6HzIjxVplrbSa3ehjR+Cg8A
JB5oGrxhUDqOEKrVO8klbXjZLEk5/Yd145I8FA1Y5WM42ZM4K+iW8EJQCjewRGY659ufYGMT8iNc
mukydYILs34PUBooUUhNLk5KBqsrbSX+KY0eGcass49OkuRPcC0BrbGJ50tij/xPlEfTA6+Ubol2
bs232QDyhZBKJR2YsLMOPLW+iBaVfJS8J9dueArVWnGilgdA/Pa8NwcCp/azbUpZcBVUq1kFtwR9
49LEisih+mXJeMpRYtvD1ewMtL42Wr21rSZtGMjwmruEIkV6dCorqXc+5NZZArUDeID6Jk8S+ee/
vEfcVlWzzJ2SS5dhmoJwHtXys7koznhqbCsv32e52uxxgOXmuL6U2TWozCDUQbyEi3I9aEOrVikj
tLOjaqzid6Dvpr89LY/eT1U55WdQFTGC5eMynMu5sbOdb7i5d5kICYG0aHsjCaknVq8ZDb4HYuir
L46BEe0Qi8g6TRHvGD/vYsN8H1WpvRxTqrWmr03DiEOpG7raf2Wtit81YqA0o6KCg5gHnUf+XV0h
wkSfJvTQYE5Hq/ySq0tLrwWG0tEuOEe/v4N1uAzw2CWwaZ2px4DJO21Js4sYRTg9oYWll/dL207e
XvFnawtDU5VVeriqb4GWyRBmIu6YVWTa86EGOSt+5EKp97oqb29g5EsBU/NJpSvj2rQszfWucZQM
cI+ev1enuPqqDOKfeZmdP4kz0Gtp4cuD8MY3Kw8V+m+w/i/8jDHHRcbr0ZShL9DtIM+2YjwCcVLq
UcqRr+0DCxscfOlwLJM4duYXrxrz5HurW0nqQ9Grk/eZGw+hr49q058HRUQfkF4J7eD2Xtm64H/9
FasLXjUGVQcykV6E6NS7wc3d+VyQOB/E2JoPVm7p70BW9HtmolvDyuDgSF0zZH7lxvolJqU0ca2+
jtOLE49ldoiiyLwvIdD+Bc4KbhLSpqGCjWu37Hndb20kPGbAHIGBljr31wMn/YhmSKOnlwR8/DvA
lOQvujPOdmBNZAan26u7OZrk5ssSBHDcVcbqxbNtpeOUXgY4cMdmnrxPXlLPlPCm5NPtoba2E9Ed
zJbE59Nfup4Yfs6NadVYT0x2HALw1nGu8nWS4TSIusjSg84xAOHWWZYnfiT9ulUtNt2X279ia8KW
xMJJ8UVpbXX9K1qt75fBLOOLG1oRXfkp0ernqkhGxzeGCgr07eG2rjbE0+hdI27Bc2Q1aR2eusC7
ChsYCj3/DZb6ZexxE0kTYX8G053uDLc9u/8bbrVro8acNXRoITvbRtYepwbA73O9LMAreNwme7fY
1iH5WVKSqHGZ81wvZtEJV2+1KrrYvVnlj4WOkU5G0Qxj53Obeso3J2xG6xgrrb0nMLY5U0oUADq4
P96UzrgG5wlaFHB9yx5fBqynYOahrnNwS9X9g1zfQlhL8v84J2vwj5hHsLctY8WNNgZupFnvmrpX
fWD68SF2Jue3G9iSboE0D085C4nBVYKHrstc2pkSXRbTLKdDXNiRd1CWPtoJ8FtrSPJOOZ3CBPfJ
qiTojAK8PdrPl040yYe0bQtZdFEyTB+Ejkb0zrS2zgKlF6k4iwYeFc/r3eIVQxH2Den6RP9p9qfF
tL4rc2UcXWxovywTUrDB7dO3OcGfgEZcv5F8Wh0HI6MYiuGvdFKIhlM+xF4dKFklflCSCcXhDwaj
sSy7alyYaz55HcZR5QDxv8S60RZHe1ar2dcTJRd+hfj3TgK5uZhAqOiI0Md+g9ZEv0aEbeLEl5EW
xVPidvWTBmLzAAontYJETcgVb89va0TKjyCbCGg6r97rz6fBzpnTnveNUzXlB5xmf1gYCj+XDe4G
GjqGO8u5M9z6ZmptW+nR5sMOxarGQ7lMPOPsKDvyPk5+LFQT/vuT6UkunAVE+02Dsp80ZVEMjJji
zLH/BQj3ZM22lgRlb8/YBlnDH4Rq6Q4mwbYSubW6GRobzz+NxsJlsEttDmq0Yf5CNSv0zmT6e+K7
W48djoBFwkhvidrM9bdDorwbRyoWl1xr1KNOze+uBmb/zo5VXBNco6vuESz0/KXRle+/v64UPyES
o7JM3rraNtXo5Wo7KNllFsbXXJlURFmx7H5napP+JCI1f7093tadRK2ThSXCUGtdjZdlRWeVygQ9
w7Gb/yitivJQVFl5HOzKuCOd9e68sNWX4+1ht0INJS/+AbEJI3D1OTungNnm9AAp+0m/n0YKUUFr
Q2Iq01opds7G5mA8MyRjH+XDNUFXOFXSRWqcg1IbugsMaE6I5Qz9sXXMfk9JdHswEJS0DOm9ru1o
cjUpRYo3+iWLoEp0wiueXSWnYdRZ8Z8kFD8hf8hSgO5fMxyLKSqWodWyy6T0zXLnuNny3a7j8mMC
x94Xc+Ysvj5E+h7jeSvYkBDioMX8eCquriaM1hzMLqBmiLRpv5qV674nkV3OS2KM+l1BYd3Z2S+b
2/SXEVe1q8VNcHp2bd6LCG/A4Cy9wFOa6BmggBkYUsTFt4s5Pt/epVtxwEO2WEoXczrW9gEFBUS3
n2dYE1TwnnMrtT8ZRqkoR1DAiR4ss5ef3NxWz0abYnZ0e/DNRZbUFzpYtPLN1UvOaaysy0DIXdKu
nR+r3CjdZ9etw8dQ6cLyvm5Jsfbe/5vLjPQP1z9TgmB+Hfg03EtiW6j5pSx5OSLg5LX/lrFIvg5L
5vlzrI0nnIGzaueu3FhncFgcGQd8EgZAq8QDdUVKwU2SXexmeilCpT4MbtYgIDUMWnFEVSB+zbQK
k4i5y3NvJ+uRf/mqssXgsiUJwZTq1irYz/o8JmnZZTijNvF9w0NLPFSKk+/19DfWFoSzLLuT1UnC
3/Xa2i1+jQzDJBW7OGIeHh5HAFmNP46D+DJ6QDTKzBq/3t5FG+GIhAemkQzwkMZWX9TtpxJSDHw4
NvlU+XEuwvlJSaQyh1mJOv79UhXDUV2WumpAyOXP+aUOMFWZhetyTWRo0bjwtNR6jQGF7fHuNs4G
3hZUc+T5eMsNG7Slm4aiyREGnChYa1XaOicxzb6TIs7lR02sh6fbC7n1+SikSnMqoEJsleuZKZGC
2UQC3ycZTT15AZyEbpzCSPMxGmuz+uY2kTogpYtv4c7DY2uHAh/ngFAwo3eyCn6AcwHlD5BvUXBz
Jb8prptDlkTD3R9M8ZdxVjvUHbLFhfaf06SJmmASTfQJgkNz7OsluyviRDsg0JX8fXvQzcmZbFFJ
85Ekjut1Bc+8jLNhgK7xKjF8yLJGH57tOO0OfzIOpTGeACRXaytP12sdONtuDghyNtTD2KlL9FKB
b/V2NsrmhGgtgnMADfUGnAhf10aFvSyw08qtc1ZaU3REvtbZs4Ha3JDUg/E/kaz4dV8jz60Qtz+8
vOzciT4XlRdrR4quXo6gcufoDyRdnXa0HQrUO+F66/RJvbb/HXnd6CCGDegcMDIgGfWD5kCE9wk9
murPZeH+3Yl02YnRW3PVQepSdAPV/UahV1GRtSFGQxTpsd4L1SR+EjiEPqvxHB2LvEoOdq8M2c6o
W7GTsiL68+Q42FevjnzSmEs9dmV5CbOUxmAGmO5vDFZqnnRu+s/t7bm1pr+OtTrj2dRUJHEJXzMx
xBdPEU3tI7Rq3U1q5DwPRde8/P8NuDrsqKrQrcQs8VKAn2Nyip2UR2tw609ap5tfm3IM/+BJLDEd
EgJEbvzGCCmGGaLXCUeQ0rh5znrLEk9u6gHbWxCDKg6Lk9p7/P6t0whNxJTdbspR61MSenkGloOH
Rp0sHY4pIf7LR/JmZWc5N3fo/42zPhNWmTZgcUj7lSX+jrHHHEBLhafsZpb7V5lVY3IfJqGzl7Bt
btFfhl1FT6Gijj04XX4ZqL5rgeUWoYehR1VlZxx7zD0rnq3huP5+QkXgV6xF8GKRDvOSAOGqAeCc
MjFb92SG0cMwFnuWelsLCjiN9hBlfSxX5Yf9JZPgmqqjLFZJf3Vz+ieLze6hNHSI6LkbnW23uRvw
ENz5iFuHkPACF4Z/pOTQ9Zh2gZunFXMBgj7KnMDCz+q+BIX+buzzqDwJSB07ZY0tkAIIb3CzeALo
0ifyesg5sythK4BLJxQDvjv5dG6H4V4ZKieYO70IornGCsLz5kn4reLW4mSNZb8HUN78rjiUwa0i
PUXk4/pXLJ5orcJAhULBILHyVRPvkAg8kBvw4qj3AF6bnxbqFt4DoOn5ttejWani6NFMsyi0DXG/
FH1t+ZO96C92sagB+kPuKwqS5k6E3YoEUsFa5m+wgtRVhDUzaPUzknRkwjH0LTEPuDMmWjwdbgfW
rbUkkSEDdumFQem9nl2OvVwTGbCmTUVHFAeBzv40ZUuj+V7RhDvAku3BwJTIHrRMh68HG6qxL2Nv
xrMbJcLvSpgrDypo+s8gpvvj7XltHQ7YvKAAeEigQ7MaShizXVLy46uhf56ii8J/priZP3ZjBu7R
s4Zm54tt7ROUqUyoQNT8gItcT64pKrVwyhhev2gNlPGrafwb5Bbu5z0aDuKg0AJvzwKi7F4mvLWs
HAcp9MnTG7Lh9chuhweUYlNYSUD9iWBOau24UAEcD2icODtp94a0IxRpRPldUPMUG9dhhxsxLOdM
5Bcr6dqgNs34L8rz4lQ5jYGTUKkcCAK9GVBaHT+ZfW8PQRLb7seuQcrBW/irA3eG/OlnYbR8Qf3M
vr/96bfgF3h/SswDnFmgCKsTO3dulfchv3Be3PFxDG3nrlDa5b8M4aUfWqZlHxRQ8M8D6su1H/ea
6IOad59+ir1x57dsHWOez//DYEfca/VpxDiqWmWC6sqrrqj8KlajJKhGtYtPtye9uQd+GWi1+7DC
nLqsRm9BFGr3bamXvD7oANm0+77q0DC8PZqMPusqhMPWBe3PlfcGnKXCXRepi0xODj2kCha9UxRo
E0Bxgn5CtEyWMJ+aKU3eqwigBLcHl59vPTiewPLKk8/bN2CWqRvGUCzOq26XSnpETcZ9P7u5/k+X
qkb9UVShqXyqU31Ozy5EHfNLpdmN/vn2j9hYb1J8zoCUngZ9u4rPfT3Gbcdve7V0EWUHL8dU5c4U
oGvqCsHbnSlvrDdXABAebjtKI+s3dT5kjkYZzXtVjb791ExaJTD/abzlZOEDmhycsnPVQxmN7aPS
5vGuX8RGbJNsEvqkKnQL2orXEUaf0PfPGhNhXwHQ6+BEQBbKIA8b73nWvNIPzSSOXqxyXwx7K9yA
K0DeH+MnyjTrFkOYaqJJkWR4tQf6AcHQA9LB2XbxPtZF3dmn1kO07mVROo9w541ILiMF8GyoOPQd
ldBr24MhhnF6jEzqAsFSz73xNE8lqKHbG2L7h9JppfhJcxcG0/UaGS0FrTbRw1dv0u0Kc9oyxbzD
GuaPpckVPihzkfnaQF08cMW09PchFrPjGX+IafTzerDCc9RwZUW+6WXOmd3gnrVc/QMUAS8MCcfj
CsbbZBUc26gRY1ir7ivQzeFkeiFEeIwr/jHCsV/822uytW1Ih/kiP+Pwur6W5YoSqUURvhr4FzYH
y1ys2a+bUXunDGXUpH7TjbEZIFfpJTug6Y0gIU8nTTFuRR7Dq2kukTJJJJyHIduQ24dehPkDHCBe
/Wap5u2HrrWqHzkpyDfwavnLlCtaevf7s0ezgbUGjULLahWSc7UCUtSE3ms04CSTlcoM4rGuzM99
uOQ4RSKF920Ox2yPMbyR+pAZ05OTlpgUA1ZT16Oyb3NdQ/t8TBEVQiSqKYMUmGVxipYsOReUyMud
uW4FqJ8Qda4Dl+7DKt1azCzphjoMMfKd2uShHrCaTbNKR0uZJ+0R+7K+9cVSgpY3lnj4enult4Lx
T7z6T/0dPINWR8/TSy3WBqhghaLPB9tLcoQkdbcx0rvBFO0e0fwnsmd1BYHiYJVBAxAQ1zp448Du
aRQFbVCqVp2vNq5zv4RZpX2J0kl9GZpq/pSKeQnKOWnuGnfS0ztXKWvFLxorZGnKSj0qbqjuFLS3
Uh+yHgk85Z329mI2nVIoQ426L+J/yZeoXYanjLXBkzXR7fQwdEPxvlrQ1TkYZd6Zh4WY/zGPh9w4
J7lcrtsfZmMrgptU4S1QhaZCs7o3QtgM9jgjMpqHtA14GFqp+d+SJ4tfUpmCqOaYNFRvj7mxFXmJ
o3Yp1f8JxqvNUNBYdUUSea994xgPValjClGjNukePLvJ6qM5FmF3pgAShX4/Jnn45fb4Gykf06WW
SvUbzPhaElfLlaJGX9nBMDUrvs4NBOQAjVOM626Ps7W2dC7w2aDdxxNxFV5AM+uN4dTSJqIoHL+c
NfXRiQctPHde3D14YzUMz7eH3IjnBjGFCg7jUv+W5/CXKsekDV4Vu4r36kV19y6Feh2fRaJnPrTP
yg6KNkVqpIpQajvcHnhzrj/7J4gkEl3kN/9lYKsf7NYbR+8VcwxoCHXYOL6uh+ZZKvd+HrSo/X39
MmZK+Z1wBvwN5fzrEQeI7HOXlOFrHqdQjBI9+jobGg1qCrfqoe6TSTvdnuNGEOOm4hkue19cGqvv
2fZVGceh8F4zgukJ4mz+LtOTv7J22mOmbu1QMkkiF0cS7cDVZ7RRBRBkcC6mqGZy6B1e44GCGbn+
B18Nj2RT0llINNZRcohsau2F4r6aTSfOJt7Mil/1dvpiKEmRn8pK+X35TqIeoH+g57Ixu75y7Unr
k4ry92tXmY13mAlvNqCw2q4emsFMxO/XM5A88FhGaoyyGnW9SaY4TlJMDSgApUV0gDK/zEGBoKdP
Uafd02/Z+mrc6DYYO7JMEorrwVINw3pdx1zDZTMeLRo1RZBZ+bLHc9s6a7+Os6rxIcQ0oUSzeK9l
6owvmMI52anCxbv2qQ57YeDifvPvb2992XHB0lBKT5GzXU9Nm/EJmzEyeVV0/bsZZt7rYiyv8Ebt
59sDbRUwGUmilGFLkmqvcqOinOY2MXhNwMDJzoVo1adlTCLHt5S2PJeKGI655eU1pjSJ+2qNVnrQ
uzr/7/bP2FhiQH1kn1LZhSx1XRXgKddn8cS+QSj6aKS29nkcRRwwXvFeq8txZ9oboYWHMsVSqjUQ
UtZ8tiqu0R8JPeW1iFIS8MWNnrMw1p6bQvf2LP82tqnMO4Fh4/wJtX4VOL2sQTdXN8NXZSlt4Yde
ODcnNZFV099eRJQ/XI1iGwkntYjrTaMnjrDGFFVr0+26KdC1Puv9trCU7s6iRNV9Rn910XeeFRvJ
BSFDHnesVEiwVrNzvCKMWrFgxDbaRvkpLiP3qOnT4NxbY7cYB20e9PipjqMkvyumZm/jbOV3jA+H
GmYYD6v1/l20xm6bKUTav3W04aSzkTx/bIfIC9ws9J41K9LvKUuABlfLvvEzfGW/TmObD+fYA6Ib
/P434KfQPEYESfIMrr8BfgKZXjqAmRNlNigFTM6Rxirq4nY2uUFqLdpftwf8qZqwyrylTYtky0M0
QF30esQ4cmp4vjgsVK7SOPfURaxLwSOoucNaMXbwfLbRSPnouJERHjDTTc3LkA/D8uAuZaGe1Imy
0F1UidhrfXfRkvc9qknCH+mItSeoXGOC/pwZhV0A7zEcXydu0Cdo64r2we0S4fjcLGr2GebaaCLL
X5vOsQbWAQc2DUX79+3ZboUrKGS4dUhVY6hsq1g8K1U8dH0aXcaWPDnOy+7FjmwzPZqzW5hHOxuh
7Is5vMyGe4riYqDhUoGU+f2UGpSMVNlAWhke7uozRxk1xNFE0b6yyaQzpAIab/pQaHP51zSUznOh
OcX9lNvO44DN4vH2ImwFL55ZUmuUjPoN5rPBJUVa52HY4mndlzBBZkt3yrLzM8A2O2PJ8L/eXdwN
kvlMpY1H1PXuwlV90htrDl/L1uCpqqtR2AbhoPe1HxXjk4PGbMVTytW64xCN6uj3pKvpzqHayLLp
NhM9iaJQWdYenobe9e0s5OPSjMMBWFtuRJ/CMlZfuFDy8dAbuXiahTUVP35/pcktZDOIBaCseT17
dPpVBFUE3lRaXR3tzo0inxtiPKoIvZ9vj/VTAPjNUsOi5w4EPAt+/3qwprG8BowCCbaaXOw2xxEg
ivL7pC7CR1WZoyqwx3T6qFWJyE6uKwD1os5MiSqBje2c2qGd6r32poze698k1fZogyHI90bEu0xn
S4uxfXpNbTd57CfT/KjXnn12Z63wQfqVnxCtA+Kn2ukHTLOML3Zu4TDbKguhQPA6SPDw8Hbuua3t
wEdBRpmCs5QXvl6oHk2Vth/c8LXWC9c92UZXqndVNiaqP6Bnqfmqo1TBTM/2D/Yh7DhLsn/AIq8B
JZHjNVqNoMtrkrtxHDjd1H9QYxfkQ0RLIVgUEGBH+LWdu3MKN9IjBJx5mVg0XcGzrG72OEZWUsyG
92pk1nJwF0tFeoANUqbavTEb485n3xzONWQtH84Rk71eYHWpbMxpY7a91xaf7YmCrF+nih5Mjr50
D9zEybDDltmKMwRSMnkay4DJVglgVS1j7aU933TQ28ZPQixYVCWLs/c17cHMbxsTu1oDB8PPrYl0
kxkL99PtA7gVVpmtanG94MS1FqyvDG3u2sn2XhOrXO4GkjZxLHrn3z6Nh+pwe6ytrEleGyQs1CvQ
oLxe4SSjsm9PTNcqx+XO9fDdw2tmmP4tVKA1yPhEyrONMzEfuwZ5uhNqNmYKwA38B4qoUkp5dYA6
HB9FW7TKKwr91hf0Qp3mbI3i+6BA0d6Z6eZYFB2Q4ibZhoJ+PVNsFeIeq07YXUWb3GduMeq+k+f2
Cduf8Q+A7bLbINmkyBKTDF8P1g/q1LvYhV2Gxk2fJRzNn8MifxrKejzoSrXXU9/YtT+bqiAvJEF5
jf5APwyLwgFae29kRhcI5ESV09iKNn+0o3npoSnM9t9qsUDdxQo6fjepfdz/wQrLooysXTj0MFal
IHeMlAyPUjAEimyzA4Sr/hoBf17MTjV2IsPPvtbqQsDM6/8GW20dMVgGGD50BGIz9/5JwCerZ7Qp
+3M7I3VNyt2HoHhVc7QeLd7in0Q1mGCVp7RNU5xvs5IqNJI/312lWvRAM/t5Ty1za8PRx5HXAwAO
4P/Xe8DITCD+Mb9wVs1peciQTjbPhSFwj6cYvquDsRErUdb3yEkh18jKzvVwVdJYgO48hkPFTj/l
OlTq01Q4OMfngH7iR2wp9pJgeWbefASYcDLhp+i47i2EcRxFIFKiS6l7oKz8pLXslzqbZ93PRTJW
d4M6KN49yrzdY1l4duoLz8mc2O9xPrpXyRkobzUZwCQFsPe/bm+O2g7meesrUJORFxbFOwqG18uC
dVNfzODl4JfZfRpk4LqDqgjrO6XtZ3MnIdgcTPaBQXlKVNLqG0Sx4RQd7KOL5obw8mGpC3Fa8qEQ
56WJyx+3Y/fW6stGAtVQmkmQqq+n1gzW7MRTlF6Kpozxju3ALr4U7rzshemtjFDKOEgBXwup2/WD
HoQ6UhFFgfZBozhJkFHy/l7ao+kd9UUKPIN+Eih5AaCl6JxO96GR1kewrVUwWlZzV8XGcLo9963d
bgHA5saiasSz+3ruuah73E7U9OJ+S5N2eIB71rzXwjgJfTM1u714vvnco05q/e94b5yfzS4y7NJO
LqaZasP9nM59cepRpG0D1Y7fNVRbwo+jkUWBbQvNueMF4iVYeTXVHkFza4/Z4FApgoN64/tfz1ze
JWQueXrRy6KZfTWM08NSDsa/MFP3lGi2VpmSLW4IYKXJwVb7eRGjt2BIBJG3tFLV7yanwJOzB+Ln
q0PjmAEpkbqTE2xkJBRSCewGxSMZWq7nN2kCSVOUAS7Slr188sIpE2cNFuVTj0VSdkqaMZrPfV3M
RgAnpfwTUhoQJSBbYEUxDVkDg6CL9BhwEtQWG9TEQRj4pqPbyG89JkNUp35HGyb8g8ghjT9dCqBU
P9fOdAqq96HKcb4YlTJ8Gev5ZShzj4sJ9vbl9tHZ2kDUXkjs8GAjVq02ELrsCTBCGLBxMy3pg92p
5jExM+NUlFWv3t0ebKssBiqGBwP0M57vPw/WL/2hcap7uFfUAgud6gcVnIrLoTTU5SEWeaz4tCLo
+dVprKhnmmbRQ+FC3QQVaFXckx2z2MkctvY0OxoJK5IznvKrCyEx+tKpkAfGwUhxHqKFvKhvsDw4
1ig6dgc6MMXH22sgd+z6lqRAwvkh12Xo1ZOixhbOy9s2uhR61lqBgqKkEcxzlVSPtWKhNau4Q37o
5m7cExfaHpm24P+MvBY6VcNMbTVwzpfFdXvjSE/XGl6arPMAsE+K81R4xWKj31Ate0rXmyNLHUtA
j7hIrDXCTDOrFa4TzJOhMT2DNwwfEJiszO8Df+QPIH7cBwTkmv9+f6l/IjxlSoIT6erjauAWKUGK
GGyuJk4DIuJ+QuC+i3Mv/jLU4yQCU0mzPRby1mwRmKS0zqgk4qu3RZO5Vj9FFFsrsRif8E13P3X5
0jw06pgbp6zI8tCPUL/ee9NsoR2IFtzrMkgDcJJn/ZfTVTEw922CoaWqjfM7Fzuee02FnhxEqnBe
lropgtxNWucdAFsr6BznoDRsBuR2+2U+eWqtfxYAq/9A4kL2cGiCs+8xUZAL9svvMpaa5K5l4yHu
CY+OizWt/DIKEbxp7WQPB751pCnJYecBjlPSXK9Hs6cWwLdtRpcoHzUzqAZnwq6zhT3kDFp/yNN6
rxq5+cHRVJYvdHjn9uqDU2CCt6TmSOBlUfUyLS7Nt6SefuDyNJj+wgv+oKKLF9ze3ZvzNKmCSi1h
Ivhqd0+UvkQq4viSLslyoZfTqx9HrzGWlxBIU3swO2232751W5DRUnuhSMB1uFpbczZbI7IGBNMy
r/vapkiWUp1368AxCrffuQU3l9UiWYfZTRNuPVilF2XSQh2EQht3ul/UzvLMS0GPgmoy2hy1vWyh
BJNU+u87CHHd0/ij6kJ5gDLj9RYylhQd8IX7N87V8PuQxe6jO2aDcaJp9K3B9q7d+ZZb60qBlUtR
YlT5nNcDhkquh1VqoLMhId2BHrqd+pB1Vi2OA6/oZAd+tJFV0czE1oOHIRX7dXeqcY2a0gMbNuZp
3j12xlhhzuJEsxsUxdLN7/s+07s7Jw8TzU+UbP4D4SB0KxFKBd0ILuuNod+yLNWCdMqljzX9UOu1
VP613H9nEI6ffvuY8B5iC0lUN2wYuRa/BB9tht2dmcjPTMj4TIdlMbX6QaH+Mxw0dwL6OXpoCx5u
D7qxdakmYGcuidn2G8CB3TcNPSAz4Yk0aAfPa2PvgDea8wMdHOtdG+X5OdTAuO5so403oFSCRVNZ
amBQJ72eqxNp/aBYADkA1SJKCRS4HZ4FLprZzjt6c34cf2nYjvOHtooDGJzodoRS4Cvv3lAP8tyJ
PR6CrhMe3AjngeeuMuwuoFcPuv/20m6EPXR9CHnoqEODdVfB1oz1plDnHHgFDu6PNryG05DW4h3k
v//H2Xk1x42k6fqvbMw95sCbEzt7gXIsmiJFUSKpGwSpVsO7RML++vOAPburAitYhx0xJhQSmUgg
zWdeo6+lpoxnTqFT7xToyMy6mZ0klgxteFp1lkwSkEEXaP1es1IAsk6V9WcwKqdqWAgkAK6grWOQ
yi4iccuUheJlrfsIFrHfJ6USrWDG9PvRGZUVZrfpg45haLwLRbkRWa/8QXkHB7zQlnZzAd9NPJST
I+tt2RrndPhOnRfwHLEAm9Ub3hX663xq26Ft3EeQQp56WWdmEl7ojuzbhyTtbMWvFbO9B0Rh1DuT
TlC4//w3J26gAgfRiv9ffHOn66zYmUDKOnXu7oqoGdcjcL3tONjWqp6Cv0EMxgmA45+0AA7UEssu
ci0y8obxGtjlr2pl6KhI9Xaf9uu4whTbx0gy76+GSZ/iLx9P9dRyA6/AtT7fPEAGj7dwMEJdUrVc
eQwc0FgrQ6nbbpNLp/n5N8bhjoO4NiNAllDcwHDK3InAXRtTPFyklcCt2aQodw79ceJmw24C63rk
qRFfXxYFy0ib0NgAiigbfMew8cmvDNVuthAC428fT+n0UBQfCTRJMZf9oSKXSgmshCkhAXrR5epr
Goj+W9Vwl/6NkcA0AIEioKX0cvyR9Da3E72Og8c8juQ6LcrOF1WnXrOGgzNX9alJUWWj+jB/qndC
BjhCdthBsPW02J78MW/yce3EVYEcReX1Z+7KU8c6UQhIVXLTWaT+eF5FNmDbpofKox2F+M3Gaj/F
vlN1U7FKzazce7T4pkvPmMozn24+2xZJMWEs5zkiVXBHllUWI6MGawEGfiI5ES/sj+pr5qivVat7
11oSBTs6bxhYDXFVX8tUiu3H3/PEvF2VeATRD2oB73rcSgAfVoYdCUruFV/xJRrG1dh51ZVuddkP
u/bir1jQSO3MdX3iKiNd42KZO8ZcpYtSQFoTeYRuiku84xbPeVun2BE1VuDbSmreEzUkZw6XkwOy
ZOcjnJx4uW5lAMmisrClj8Kp/F5PUXA3NOFXLW9TjYskC89M8P1hBgaKwuSMcmfEJcS7zizglR0c
lpEyzn2gmdxXBGHGyyc/H7QRvhwYDFLHWZHreNkaiZoXihVVTw34hK9eobnS7wanQpF3NOSVWhpu
7De59WmtjMW4iygIlQ6M7UMMvOB3cykEjvXF7ftyl1PU2SROrLY4xQefvQvnQangaGgcAmVdJtPZ
wMKMTKN66viaa1I/c52KijDWjvR7r2rLz551jEd6Ocu4Qe96Bw7W4EBSHUWewobD3sGRqAzVl9Ku
lNsYkM85L9x3W3Eebi4NUhybNX8XIWwak845fVo/WbQS1im+fWtsVIsLamViV1amvTIxkzizL94P
yvYne+d8Bu8JOud4ASFiWuWmNZRPcwEF+zPvKg3iJvLtngo3sscKhqdnzdPfnewGg5JF26R9nLbW
YtXi9iaiXHfKJ83rVWcdUaO6z8ZEHde1PJsFnRwMwC6fEpYHDfbjGaaVNaL2kVVPNfHOd9yHqi9O
BRJlkoo6fDZinif221iLaK2LXdHrY1E9ZaNtDRuZhmbmAzRMzzXY3h1n80Az5I5Abe6t6seT0qcq
oRXVo5xSVe6XPm2LLT7i6SpwQv0yGdz2TIh+apnAQkfD0Z4VBpcBxsBtIIAr4gAE5XovWRx7wynG
3q8ysjqnbJQvdSw3Hx9u72JvJvn7oItlgl5kQVEHf85clNM1K0NpV06M2+TGHUXxva2z8DXykKvq
cis4c7CeWjVIDoEnBNiHnuriBRvotQ3oNeBkZxQN2KnM7dZDpzj2mnb28PjxRN9dFvNECbdR/5uV
MpaaYoGb4eaS4MGLI2n9JR2U0VnXZVGE64/HOflCZ/s60IMwsJabXVcMR8FPFX+YkZakl3vSD73p
l1CDV2xM1HHVllZEK60qsjNH97so522G/z0yPbTj9VpPnR4GrcD3lPX6vZoNKuwJsKvehtVF1nbe
w2RUQ+UXbpEFM1Baefh46qc2jAbjiTyK1Yua5PEDmG3vVVVs4DjZW1e6XpkHXbjNRs/anAtTL358
PNyJ/QK2BqIHZypNw2WZqfI4tNn7KB2VpvQrdcgnv3UpSnJ4pA+OKtzrPgnOqamfmCScOjKAN2+9
dzKSKWomhde6xRNQfecqVstgB7GuuITwqEcAre3p04aPQJa4iEFWg7RA4Hhx4NVVL5o5cnwqKplu
hkjo9YWQTSY/fRUfjzNv199KWVh80+HEi/ppbEXQrWaO+a5rO93xU0nx4+OPd2Kxkmzz3fgYoHmX
sWKbxwQEcYmRm1HVGnxur91rrWh+zihqnOoTaMl+Q8yn+yIVjXufICvr7T5+iJPfEhlgQg/OdyCO
xzMWba3FFH/5lkUwUlpKp10oA/eCgARdUAlm/uPxThx4YM9cDfQbY74LdlpNgencGcVTler1RpGc
cn5D5/VimryiOBMdn5wcOF4UDVXIa8tITrdqGVgBPqHTGLerMSqne/ro6l40kXZIxyw8sx1PTo4M
a8agsUOWsDDNCYe0n5hcmXbiemhNpfErnA4KTMcGz9h+/CpPbX60JykP0vqhrzzP/rfFale6I7Im
Lp/YHYOfJDnCn4GjftHctr3jUp82gdE4f3486KkpovoHAgaJDYo3i+gxtNUitaORHWJq7o1XaVC8
+sT6UTj5OcWQU18PPgX2TfSYVDj6x/PTSiOp+zHC4kwmxXCdG0msXJZDq403xMhD8ENtFbqLZ9bM
ybcKYxVMF8VI/ns8qlUKytUwd56SSlUfQI9h3CvVIX3Vat19qIP0plQjRzkz6okrE1Mlk3P8rbay
LPc60gQmaTT5E9YC8TcvGWtftnrlrt0+1rJVUFhe5Eejq5cXkZKn0ZmA8uSkYYIhETALOy3ZFfR6
ykBTEO3KsjLzcePAfRFHN9dXpNA2bTRhV5x1RnWm9HLqC2NSwUvmIODsWRzriBbIqIoQJGQF56CY
3GnFHVldJDXSECEYmb8xzZnMAISL44489vjbwmYziqjCpw8mT/aspFq9FnCT7yZVdntLgiJdpTiy
n4E4n/q2rOFZ+YE+BV2Z41FdRQ0M0KlIhelBvApGdIEIg8JHTW2G7dC3yqY1TPkTA5/068eb9dRn
JYzGYAFzIGQBFmu5mHAQpzuePdWddG6aQpOrMMEbyK+qalzrIq/WnlWd00Y7ca9xusx4AEalabu8
UjoV8Y44ZL4EexdYFvX3PcYy62KETbmOm8ru/bRoudYiL7DuI9E5rx/Pe143R8WuWV0WWADwTBY0
Hb/jNz6lnaYGNU9Q6JObXMYdXrz0T9xPa4a/jTPnKXQtcDRehJt6EpmidpAaqkPHFas2G9t2LyaR
lptYlEV68fG0Tpy9LCO8QGazUhT8F8uXGoxOOd5OnpC8YCWVcLf0azswgwmeWZkh6Pf5U+lowMVh
P/WTTb6MenfLSbtuPEcZ/FbxmsdKkASKrikviiEuXtO6n+4+nuuJo4GhgdLQRp0pOIu54leup6mD
rpIRShc3zbZ1020x6e332uu9P9Ikt84smhObhRFnIDVKesDkFyOiUj5IszHTJ1GL6FY1Igec1lBm
LzGViT8LpcOurLS76Mw7PrVbfh928Y7bri4UDTeSJy8UL2VVOleFKdPUt8uufqkCcQWU6NaSTXtZ
qHFZb/7Ga6YcDawCITMCpeOd0hSjHuiSLzx1VfgE3vCqzsPxRarmCE3d6T8fX5MuANwhReM/yxWM
ZHeqJH2a4aQjXxtRjoQoofaE3yNe1B/P7MSpC7KPgj56/khzLbENWtsGhTebB2DMcBnUVX5piGBo
/UYJ2x0OvxJv1ChwL6vw8xjo+Vj4bejFJ/VqF6vCBpVrDXdQjIJqz9l4imk9Ygk9nHmjp1Yt9yRo
cGAcnHiLKxQMOr3/1EyeyrztmlUy6bK71Ousa7ZCcbx1quh14He1Zk0XH7/gU6cRha7Z0BuMHY56
x0unaENPZgpIbxCt49VgQf1yIQP8NNumPRMnnByKGJAs8A30tRgqQBW81SIleQJ2LPZuPTX7roRt
maEmfv83ZkUblSlBgeIGO56VUo5WipMsCoJ2jmraVMf+kLbmIXa4SP7GUDb+piDoKOIvCQvOxMLV
Zm8EMdVd53fpaG7tyGy7bZQ55XDmnDm1HxB8+Z/RFgsFU4kB+UekEXUsWxu/rYB23WhBb67iDI+A
2hnywEdC2NlVVlOcCYHe47nZEsADERFB2YD1snitkxcoatgxOpZ+GkSgqM9Q8dT1Hi0FKFkOuOpB
v6YMZ33N48ZWVxPI/sssVbJzvoKn1hKiZBx5cInJYRaxgV63o5bUSf6U902/7bDBuaIxLza2lSrn
fD5OjgWfiRxtdp5bJkt2KmFYaZjRixrLhzhvE21VxQ1A6lrSev54OZ16x+BwzFmLEr1PGhjHSzez
mkoZizJ5om8qR0C/WtpvRnVqN10mWnNn2Frbr3CktMdLTWrlwbMjLBtAfdVfPn6UE4cS+SFnLwYY
uCYsAYKhh3d6kyEsF5eZc13EveGtHKX3reBnkKfzN8/1c+v7RMBA89vlLnO5x6gfH8+eTpg9jRUA
rxrU6asFNE/bOiKPnec+ETWiALFbpJuP53lyTJImslQ2Krf48ZhSL1FdnbCOdNsiuQymoWxpnvTD
BZRO9RB2qvJpKW4QPnNqCisUKW70cI9HRM5BjQYbXKcyKlgj64q7b5Qku4Mm6q7sJOzPDXgilAYz
w4ckREA2Y0kPMHpZqk7HgImW2KtW6kO5SbVeU8+8ylNLBmVqEmCSbi60xeJttNAeQs3lVWKi9EVP
mqre56XZh1c9Lc5wV1cutcUAfYnhsyOzY2hNzfg1ykSgGo5faRyDltA1aD1F75FYY15oR0g3GVUG
lDcN0SLRx0ysLK9w/vh4+byb87xuuNZI0RB2RMzheGSEh1Skhr32KdRoj68cLUG3A5eRCPp0bA/G
SismuR077dxR8e5cYuC5agQoBYgi1ZXjgZPCdeNyyHsE8aW4KcvuMmzRIfbHMu8/WxKbg8pZkZcm
h0azcbFgh3gUASpczlNqNuNj3prDfRwG0crrRudMxPd+VgxFS5gTB4ADu+R4VrXoraHTEueppfXZ
b0oFPAC+sdZwlRdmuv74273b+vO0qIIRNYO7ATd1PFiV4Bg+JWb27MII3+DsOf1p9vb4GDVq+W1e
Z+fi2feLhcnpFNWo9kNvXEq4T5WRNUKmxXMfWfnGFI2I/AlCwVXmVdMPBMiGPTKb3t+YJnk8sLTZ
w/kdviAIpF0MkMGfa0/Y66JQFdWHfpL5iAHkF1WTSO1vjYip74yQQeR0kVNX7MSEZnj2nFdT7w/w
em9ypw1vojEptlXp9mfGexcX8SGJm91Z5WKW0F0s0NGwq14Z3Px5gBK0GdtY2UjVGr7RbWm3Igox
3MzTISFx8IJPWhhxYZDFw6oFj8y5/i7lzIsk0l0m9rXShD8V00qeMy9a8oEIcYi56DHMDspzxDNv
mt+KxEh4KK3dGNqLNtTjthSVfKbU90MfJxVSshE9V0OjbFM3ld+oOzTXSdt8AQ4lHz7eLm9yQL+V
ZHgO4H5vWoQzwJHz9vg5ilKCFFGn+oelZ7ZS+YaSDd1VaEASv2pbD5Epv4RTEG/QnVBhSqRJaDS+
EzRJfztl5mRehK1btj+lRP9inaN0/N0JbPHqpAC7YLgMcBD2SlwCZADb6nUH0ds40SqW9dgqUm18
zcy7g1HZbfzzzNTmc+V4apipgYyBQDcfdctzR9qyr+JAi38MPXDnA0gH+SMZYwsfLC8AWz86arhJ
UYm2LmKjNo1NbQ9qZmyKuMimq1GtNO3OiZUo86fI6aP1WCThCLsznqodxqFpcNCAVJf7JKTosTcG
9HX2Va7n2pc05S8duzOsM+JOi9ONux7gBBt+5nvPapVz0eK3VTMB6Ascpx5fgBqX93rrxa3vaVgr
SN0Lt3ZxziUSwuryJbpEyORblHzYhOoSYVTFfaFkkPF+WFlcWTulGUnEfIDxtX055YMTburO9MKV
AyxGuxEt1DEPfaNxYwWlVvhztSbfiiR0f6hRpGjrwBvzxAf+1bmrOsZcb5sokSju8yZVU78vp/DW
auF+XFuuNBzgNl5f7CK31orHxgyC8EqgaDTVt9Mgq1reyHzMd6ZBj+V+ShCUvEjLNrdoYSdKlfvC
FEO3oxsjLtWkyBtfZIMW301a2N8UttBd38F/9tVuohg2tCmmB7NA92bdKB17MnOyepuM49BdyFxJ
g12ZdHqzGrKwxD4uq5Nk21be0F4O7iSowPXGGNiHEivrnyllsc539EDUG8dQivhlNEcE5Zs0c5JV
lqdW6A/ocJrJ1s76IP4KDyR79kZe2VVBo9xZ1VaeJTdVjVZ3S7HApDXvS6u2lCujDpwfDuFRtDFq
L7utxdRKZBWCxN5ZyKeFm8YbM3M/uLFWraUObnIzdaKvNi4LW/oyG7x7pFX1yld7q/F2IPXSwB8t
6OmrIWwMsU4rY5RbOD1tvBcKdRrUDCblvuEyCy5K1AZyH/jVED14dV+5m0KzI3fdtKBbrwtVrTLk
tu3c6zaoaKg4NSKh6lx1Zqk5NA9QllvVdZBADxoH97tBmdS+ckbdqx/Insz2YJVWYYIBmNJLvUU7
4GsVsWevRSGGg2qJtvUzK4o9dGonEe7rTh88LkBRWxvTKLV8p7Sek9yoqZ7ahwqja9C9SOtPF03s
Jp4v3QgUez4VkPLNQbmKWxpyq05N+uJHiCpauxq45l9du3HGVW2X1R3H5/zWEjMcNibK6eOVgZ5E
dnDKfvojnGSETrYsnSr1EyRLEHzAcDRwdL/q4t5dcWfZ4y7EPCY/TL2qaJlvpByu1VrJkQ24MQlM
ggesbrR2X9ehp92YqlCKfZCXYihXRlsX+UOY50q4HdA9jF60zsb/tlGdTJbrRmaBvukDvUL/yclj
NfkeKFEb6X6vNU6pr/I+zq2vKtBD+yovgVjtnboMS5pGZA8rtl4rH1RX0Ytwq0+GUYWrPlaczu9z
2wwu+94ecCsRcZgKGN1d5ibSx04EiUcR6Gm01u0xoLKOsdJTNUah+i0KhXo/0RwMfcG5kOxjjmZt
i+S//ivAMwzfVdQB1jDEx26jd0I1HqZIGfsXzagM4Cid2ibf+qqzDqZiRPW11XI3+ZxQiCa7bqiK
yzrovWEVWroU686zAef0epmr90mdJ79aoK7WQVXJi0Yqe7Y/KEk+rcoksXYTEs+arwrHfrWnwnis
kcDQWN6RJtb2OGFbHFRGn0EDdZrGL1EUCld6HU5ogDtN2aBy5SInYebVAOBoijUkc6f2p6tFY75q
UiW/awAuun5kl+5wUdBsGf2uCYPBt5yizC9rLKmarRrJaD8ZmaGthZSj4nujHCUqeErSqhuCqjJf
o07r3nbYAdd+Y+LOuzYDq4x2hpnoZrrBTkdBUx7OaLrvYC41YBEwcbSeESPJfwadyb7O2qyJ1gjS
duYtfDzZXmYCLdpr1OiTLt8m6mTal7EIokcrS8ZmnU2GFSHUr5vFyqlD6wHqedKvlWl0OtdH87Er
Q792yaNXOprZt6GZBvIp80AurWgT6QkOgeo8u7LqlDW9fb3aEgUgiFW1HFFfyk7vLtS+0EnaBFyS
VT5E+XTV9FnQ3kLBRiQhg6P7JGge/cn1ZobfwmIct4OGktRPifGyvrKaCagXKv9Zs7OqqbhTvdSz
VqUtEmtjDGZbbUdaTt2qsmtz2Co0N0Fwpzhh+mMK8vEio0sSrYvAdB4LMB7jVS9nvrGbWWa7b6U3
26DCRfb7ScriWqRgvjaVHQ/2vtB61jOUbd326SOW4t6Mi7jagWXq7E2gFmDSm8pRtOuuQyFPWzfI
Q2mvY44k1EGFaIronzUkmX4dzoVU0AAh79PjzmhXAdlM9dgmfVXGO6jqpuKssyqa8tXH0dCinUHj
b/ZDAs5CzYtq1FLonuZ50HojfrZJaDXdRRnK7KFGYbq9DYyAPe5yjWg+t409bEspjcrPi9b9pDTO
/BRU+IhbqJYgz7Jk++FzoNlqZGsvgZHFsc+h/6RJLy2gmJwTonwXKjEUuTsVcNiaZNTmcagEeSGJ
QlnpL5yKxVMzyvDKiWLxQ2L+3u0qzUnPGZwsMhYmh4c9Ik6IMs95/LJskCJLlRLYRq9eZkaWrzhV
f9C6XLuWCpJkYYWbgFNWuCcMUqvOfN5Fjj33dakuUqx4ywmtJcCusHo6Q0JJXqWshnqVjnb8nFOS
WttDlp3LGeZXdxRYuwCF33pyAIXgWy9Keo0IXYv+VPISRlK5T+BEyRvujrJca/AZ3LUVUsjdFVZn
ebd5DgF8U6uy7jYinAjKUiOBWQCnrN4HgPIfTNDAHWVe6XV/Bn3kluYasn4bf++VSFW38ExydR97
ovmjLmw749x08/JqAuTYXRDrFcYZrOu7hQNdH1kRUjM2I8nuou7UJYPdICNlvUxEy2K+zbXwLtUj
cdUrnWDR1m0pNh/vznefjzFnAvvMnJxF3hZZmGgLd9Qp+L7Mt1brw4/o48tWoXTil17YnlPAtZap
ES+H0shc94cFy9JZzDHskRqdolh9GRKc0LZVpRXt3aA0/XRlkcj0G0toE6wevp61LvTM/QE6o9NX
NGdgS434bw+Zn8DozL5GNYJ39g4m6SQOelW02kU2hrZ3P9WE6LGfzO7KhV8ZRlT9iscqsAjPO9gJ
A0rbOE9+q7jJwk2AFEd+8Nwsz1c60MV0o7e69oyuY6/5tlnXYCcrumgkOVXSXJZ5NEUPpqgscRcW
etkWsM2HtlyD8lbDlWILRXFXSGQGyT43AZX6ZRzoGB5D2lQ2jp5aSbeSdqc5W5SApwnrLbNx0Mvh
sKBAvsk7qxvKdVvKgiZakFRdc29OXGGPXhDmxasTCav5ZO2Ks2omCpLeqdBiqF0tjiwUiJO4F/34
TL8g3MRTgWNRFLsHZzJesXhUzvS5lleCDfuNBBkuF4VUnZbW8QkpRTRofSTVZ6UkV9jaYxpuRyXV
79TMysKd6k7dWnczI/HTyKhDv7HL1Dyz8JebjWdAlZcjmhII7balkmgfqkqYeYX+HNqhscJwPX0o
+jLyqeCbhBxQ2c4UI98VXt5GZGMD1wDaRGXgeNZppbVWnTT6s2MSVcQS8n4WiXjbl0HgK7097dDn
0FZFLL8rsZJcaa0Zrtw6Oyemf2LmvHk2PZIVFJr0RT0tt6KcDZ4Zz4GM470K82pjdmL8AvBKvWpl
2198fMQsxavoS7A5KWsBxeZ1c1scT1yMTttbvW0+j4nX/OHIzD545D32FXQaR/XjNnG9tZTplO2w
/1JIcYUiNq3eVdM66MGnbcFaBGcKGovq6V8PhY4rPAbqteaSWBBiv9NCdTOfgQFFKx19pY1b1q3q
T13R/8hLtAi2kzAC9fHM25hf7+932Pw26GBCt+HWfC8d2qQj+DZOxucocoPvYExEvkbIsrqoI2l4
m6iMxmmdBkn0nHqleKR7mmwg3qraJ2+bt+dgfMBKVKapCR5/FdOLy8TqB+u5bTr3LhG6swq8yJYE
gbVD0OmWabt7m/v/+Tn83/BXeffXLJv/+k/+/LOsUIvnGl788b9uq1/FVyl+/ZI3L9V/zj/6P//0
+Af/6yb+Kcqm/FMu/9XRD/H7/z3++kW+HP1hUwDaGL+0v8R4/6tpM/k2AE86/8v/37/8j19vv+Vh
rH796x8/Oc7l/NvCuCz+8e+/2v/xr3+gOPDbMph//7//8vCS83M7/H5/vSh+3DQv7buf+/XSyH/9
Q9GMf75RPt56CFTbPL5I/+uvv7L/SSsTeugs0ol91lyTLkohI0bW/wmyZOZNYw8AyWgWW2jK9u2v
1H8C9aAZgdEE1EPrH/89/6Mv9b9f7j/IPrCfK2Tzr38cb5e5JzSbatFMIXye9bEWe3ioA7pOQXLL
sWmPK7tBlMsXeqHuAn5oUyHD9g3rKOyjf3tN/36M34ddtLD/Gpc2HJqhLjGuutymedGVhGrxbRRu
qHjedFbjR7ksfNFf23H+y8z0TRPE5M5G+vT5oTmyUBOiUA1lbMnMRbOwzvpa3HaYIlz1EYCzzVAY
5tZLYmCTZu1QRBm1vtlnA0AiHxBt36/4t3q4PfMk883wv0fG20uYEdY8DPYB9NAXNwcVldA2x+g2
LkIKLHBqddSqMlONSBnRn/DdZqKUkJGxv/alaBwCpDqoVxqWydUqNNzoSk8QQvRt4stPCvP99XA6
vTzKw5ztWIscnyNR2dcabeeDWtXQhbs0GP+MklbrfTNzCyRxOoSDkb8cxg3QMiNCmUMOhj82bXBG
V+w4qvjrQWaDmFnNFoPxZVRhja6J1U54i+et/lpabQm3yLPXgT7ElxkKaI+wtZw7xavL74hUn0NG
zsfl8hvNB/r8BmahjOWtqpqNTU3zkIQi+k6vVr6CQYvwqtHDv07Ro0P09z1xnAT9e56z1gibAqPh
peqkTTHJKkPlgKd49ogCaPRF7727j5fcqdnMZCV0TRyio2VA2JUWhYLAOISBWa0zCpDfhlBVN7KW
8tvHI52aDSQ0XJpxBpxZS8fLJ20jJ1HG9BaKsrivETe6dfPaPLM0Tk0HmSiOL2gm71GGbWqlejOr
ZGseOPqaCGivmrV5n5RyPHOtnpoPwbQz99E5kpd7tez7QAvi9JaaPjAbSVlylRNpnAO3nBwG3OSc
MrLalhqCNCdGR6bxreOl00OSV+E1jkznoB6LkPVtqcEjITNgcxOxu3Mo+VvXh9JQWI1udFvGqq6s
a6jsxbage78ithFPhZHLr72OQMG6GKTOSZy4OblPReS5swONbf7ptQKqkN0FnZ7u0HLSU2aXNCfc
QyMLsU/DSb0AGnIO/XEcHv81Z1D5MHaQCgQ+uchQqzzjNK+1g0786aND3vq4Tz1GWfpK2/tMInTi
K9rwWUz48+DFQcYfv19cWnIi5uHQB2m4dxBMXqtofZ27PubfsjiaAPu/2RYQ9qJscTxKgj2Cp2b6
wcOA5RJ5XLDhoqJK67jlqjbVZlUHurlBbyVKfIor1hPAKWUjzMS4nlol2OsYwVGyk8lXPQm7yBeq
GFBJSZJ7q/WKM6fbiUCDI5wFjQYnoglvbcHflpwJx6UmZzzYulBup7KrXu3QqnwxmjRexlClmqta
9x+vqxM3x9GYizNIRoiFIz92SGY80irGW2EVDUN+RZV18iNaxIFP/4q2BaDk8dpGYPjLxw9wah3M
Gp0kBbP50hJj2laNF3OoHJxADptOEc3N7J91ZrEttArfVjbbhtoSpc4ZvzU/xW+vtik1mplSPRBn
GMamHeYGnx5pZunrk9c9WXlD8z/NrGe87E3gghTlm5Ww3WJjJmTL69ygUQ/cn5bkmY2tndh0s2QX
iAtqEQSyi40waXpSebV5YB2760CU0b0m4+y1jBJ9M6Ui/l4bfbHWmsYoZ9L18DQUlraJYmTxhsLz
7jpTKXaiDNG6aK3pOstRQ/74E71FmstdNGeveM4TgIOVOn573WR5feOphzZOtEsnKnXaqWnXXTZd
Y16U1hB/halZPoOOKa+E6ONHo5HkUXHdjJqfEd1vkO/S90NVpJdFrlQPHz/fqSUEmGr25Zvxjsbi
8eyqxXLZVg/Ydxe7psDCJ0ndc7DrE5+JMi8JM8VXvtYSrR+OWhinYXfIK5wY0Ewwo285ibwfT4E0
t0Uy5PuPZ3XqBnJITpkRixbm33yz/7Zmq6lDUFJrDoMKLESTqU7HKzF/CLvX73oBEoluNsLi/qj2
NDBjbbgATth9DVCAPHf7nJo8yQwbCEIcAJ1FhFfSk7UBmBysIVI3Vtp/c/ThWsNe9SrRz4EfT+1V
ByOt2TkPlA31/eN5y0I3gjRqDrmA+Na7ydzuasQOHh7xGH2dvVkE6VqULma5uIhCXQiDMvbb0ZPK
ahpltCmEUM98jRMXCQ9FLgh62QNYvLgahRS4OCvi0EfkFTlF0mpqf/Wu+hqU3sqeKGA55yitC4m2
t0OLahnwe44FzBXeFshvCyCtaIhbZXUwejPxlUrUPh18a2VqaAiUpsZ7qLAaGvXrIZselfkMNdov
1ig34Jl/hHM88vGKPLHPEINhLbIJZrHZ5UlluHXnyeLgTaHYs+CLtTda5/j07wfxcEflTnqLDqC5
H399pQhFL8r6kA969C1W4+ZBm01EPzsTVEwhFCBtgx7SOzmyUhszHHf7AxBM8dPo7fRystLPqU7O
n49BQCWzh9Ft48g4ngnyeqVi2f1Bqr3+tZKT3FPzLsJV0ll5fu4WeR87kLAAoaMWAh76nfjwaAOm
MCNxcLK4GH2QLeGXaLDi70YzDNOmH1ys8MBpflODvN0PZDUvo6ZHl5iWsY/HqV4Xjae0a6WIyj06
rwHeZ7Ak0k1jNLiGfPz231U2eOc0QkCMUlDh4F4eJ6llBaMR6IcyGQLDR9dPm9aq18VXgPbiYuU2
Fj4VgMyQerf7RuF/5TheYLJlnROZX662+UlIJNhmMELh0C5WW2oMQA7q8WCnzoQru5OuJxUHpY/n
O/+S369PBoGAAIybjvdslzDHYL/t4xEMhSLD9tAXAqIg7ts3Nio4JtC2c8yS+RR6N9KcFxPiIKi2
xMVSpdI8uMoHOxdmtoMf4FzGPVz7uIkTXx1tZyf66IsouuiO7qXyS3q1dwnlTX3+eMbvzvC3Kf/v
gyyBq7EThrZeykNsNs0N10pxV+t9e6eq/Q3ijfamDsfoW2bHq6wdJ2hnZbcd3UG7mFEH2arUwbqd
2fLzS/7g1SypLsM4xYkIBHggRa0pJGl/BFmTfQFt0/hB6uAOAid9kyIB5WtUgc8kIifW2axLgP4L
PR+cUhYhSltgEhNbzcHJAWK4taQJ0lj/j73z6I7biLLwf5k9PMhhC3RgakoUJSpscETJRg4FFArh
189XbHrGpD3i8W4W441MqdkFVHj1wr33NW8M8k+vqE1NhK+gte30Lf6XfZZurtttm7gFP7/tct9t
j9zm1OhK60D1FjLIkvXHpV+aI9g7843B/3HJtfiapjqTawhf+Qi10ZZbJMXtOIamjJfZtm8a0Dr3
YU4XwLAIvBuD2kYbIzqIEroIkVuO18LJfvdUC/bOzxGLoG9PZ73VKe0fnwx9Rs44wTPY7VeG2Clb
6Vn1SIyTRdcbDVFkXCjX75O0NL6oKLViF5jtBY3Yvy8guXdTEZqHMC0/dJU93XRNL76/cTxeW2t9
PHBtHOASENH57+VKSdWEne/IW6lWw9jZXT5+tQpaOyQbDmiZTG00nzqxjmK/kD8q4oKSqLULQI6M
iU8r4XdGX0RdsrmhAvOQTtOxLFbEQ4ANWurKbUT1+xtP/E+WBZONscRM4gW9smFcKma3dM2tCtps
29NfCF5IaG6htStmJNbiugJwkQzZmIskGk35fvKy4HdnmwmaWdLGf+MO+acDpSM61BIQT8GEv5zB
oUbz3lf9LRIqW0FbEHM++gAY1Bum+29OuF6pCMQFVUPEGjGrL8epQ6ctgV7y3k7bAdhphseq6xdr
n4nFuGxF52yx8idEfra8sppdTavZWx/Koo1gDrjtN6zYP1wlERQdfBdksnQg+/Jx6FiWweKPTmO4
RjdZ69Z3ysrzb6Cj5/tfr/g/TDA8WmDcJFoJrF5b8CBPwZvVxqlbg+XSbRp/v1TCeCM5qR/3lVEm
NalFwTGL5Nmcl68T4K2nkx2eeih5FymM5F1Lihkodw+hI6ILycWvX+rvFhKuCDRHxIVJccFKfjle
u6WqGWZ1Ggt7/GKC/6eLDB0x+nim/RPAaTMb3GtylmLGEs3rz1ZRKH5jCbE5r98aL41qVQQLFPIK
FZaXT0GElS/T1J+c3N3ypJqVyOj2bMgvy7BFXzxHzp9wLall5FUtlx+uq2aTVlVCju8XrZkSZxlY
p1PZpOkYN1HQCtBtOYJJTZRt1ZEONpvx2TTGYLtaBUBiY3JGQI8T4IN4GjyaZdZbk6nE9uUCnL6v
7gVCGD8oHrgy8ZADRp19C4chDrbWbXYgdsEKeU1gPE40qL5TBS2445xb8occzey2m5f1h+ePmbvv
RD1a8VzUwcWyeqtzmUEXGU9gPpb5IOjd82OVTm0kktRpidJiM30YXWtIE9BbQRhbE9zmgxlk05ps
MLl/BnTYyeJZWcYHscFyTsCCtyo2cWcuq7Kbv/ats1a7wja2Lumqqha7QDnON8vJQGSCC6M8lm1b
+A7kdicSBrerpDPNFvx4GYFqjhZnupAttS4rzss8iGIw9g1pocXCih2jPrL6/RyuXVfs5FCExQ9Z
AexNxowbZJcPLncJQejaHpwqNMCzR0PYHBvVwSIuFYRaDyAv8J0MlTXTNyB+on5yMehuGqc01OS2
NaIlziFFSWJ5H7UqPDrpyMcjd4D/Mjqp9Udbooy7k+DAs1htVbvFMs3oGmhqixyHvcZJpuGw3TaO
qNoEd05UsexQXtwhebKwgFUNkF13b60/yXKup11JI5SPtgLYvYvUWPhxl3ZtDeKAUDQWm++JvSOz
FZU/qKPpbkOO4c5oYAexZ2r7zp9r27p1xyXA+KXKbxIarVj1Hp27abiwWNyvVTlmALFR0yJ0zZs2
TUobiCc31JRDZYkK6/fRIPObbsbyrZvsekPSoVuNY+amw4/Or8btVhRr2yQWMuN1UmWyu5ewAMbd
6oYA2aVTWlbiF5b3fpV29SHbBDsIqXYBnxuCJHD4aAmipBuiLttRSGVXR4AuzcQZwxnEKT38QF2u
rUU328FRCLD0JF4Ttaw1yYTZWqN9FqXNsM8bw3VuUK0rp13fldl3VwLgOWROG9zTI3T56ICBbQ5u
ARbxQHVsyen0t1QfzWWk2clgVkWeEMeq9yqd1Z3VUcWLJ+78BkWNyP6JVGVvHQYV2XsQzuoaKnF/
dOqOUzqrEdCokzuXqcfXJCJK/Xie+/KTH+jes5AW8o+FaK0bei8YNALL8jYOIDXncRP2k3/ZGa38
KGGsvFtkOrZxkReYNkFC6UGaIZ2A7AUxx/20zS42JBNjtutdhTDEk9n9V+CH/xXS8AIG8UuIxP9B
8AMphL/cQH8DP9xPP7+/AEs8ff4MenDC38AuwAXjPsdrpm/Dn5gH2/oNfwO/hrsOlyPQDd+eIQ+2
/Ru8R/xYnGxuMHi6/w15iH7Tvgq9Hrm2NV0J+cx/AXoAqPziliIlz3UM9pnMBQMCQ3h1S7mhqMhZ
+F9Gqnn+x1wozleSQcAxh5uwbfDuMnMeynwn223sh2+unA173Wdp26wXq1NYZjJsXXog1o2qfiea
Bth+UrtRvkXH0d1q5J8AKEr71oGN19qHlBgpR/rWg0mKQfFpCVI1YoJJQFkC1Tjol2NJIzY383dj
ujj2bbkUPl89GUU7VxB2zS6oDthvKz9mHD7/EXJtudInmmM+ysMMnbQKLoKK474TIzLYce07ub83
MhG5SbtsBVhEbL7ZHfHPuzkxSyro2WHykMcbki1bZsRojKoMriofEFW9l+lqD7shE4L+SrVeyytD
9J73s2yB3p06j+v2sK4rrCBghW5bHAK4QV5scb+asZgW2o117WDZcVe2PV293anpkqAbLLnr2SFo
VIW9PEEfgZERevMqqGCNZdX/4XRd0+2czaPwH1M6C8QjLS1zYv8s6wizCDqQENzWgStILLWahrjF
Laqg8IT9FkMPCsNLSdmy+mPt3NbGOBAeTdeA4qZqb8zACeLVJs0fQ4Xv6P1NNyU0TQx1macwsWOK
4miHwskR7yehQlgfkTvds1ze9GkMCulcE+hX1RqXqFudFvr1FDtRbfgqtljS63LKRj8RU2vIA+XM
mcfjDlBB3I3mNhzrtrV/ejKI6qTHE6n3FRuY9O+Uw0onapLtVWOCGdznFh+kXN/C3kpR3k6CtYRP
0FZONl2RfTM/h6biUoPHwW8WntVL0iFbE9x1eZpLwDRRU8ctF86CxCVEJX4Xf6aNIwnXKrbEylsG
qt2iz1bduLSworQBq6tyiLzqzbC9ZddmVj51SbqIPIybOs2os3durXCSensK3/l9VXhlYoeGs+yq
pit+zqmTzzAPWsrPl8ry0CjPUKF2vpiUnTu0DITRZ2USba6yL9tu3JzyqKo5nXeLRAwqnupt7uCN
0SpiN2WF866NgCnthy3sssSCbUDnmaKDtN+5XhvFdpFC2l+bqF+PuCmeHS84O+8nyxt/utOAu7GV
4aqFaUPaOK5O/yQl7hcytpCpf8+JXR7YtUzjbI4thZ21RN3cCGf5bsBHHRI7p3aAw5MO0b5T6xgd
osnpv0bOLMY9t3t6BMbduLusHOS3tvHN+4BsxTewvcFDL4YG8MzitDf1AAr0QrtL882U51MAw8PW
DD7PjOZdPvkLBDa3ZLPVfe0ioQFyjxZyjXS2nSCJXlwFXGtFHM5+d+l6dbfE0kQVJ2yi4Uvt9Xge
MKZmdEcCrWJAGYGtEuS++ipcTEyMHG89X/Sg+rubYTO2QzB7wLApekiUAEfXSZd3EqyYJJea5Sgx
23Mj8rhewrG9kn7hTwdM1ersys725H0Heak+tXgua4wUZtdESda3nqFi2y9dWNRV15TzmJCqDrbP
9Lgy8g+GBCNU4O3P6VJyANeN23hYQGycModjasWjTY1+R/pUFInaei872tGYBxa7tDJNtXNn0xou
0beJmt2sOqfYF40l/GsjM1x5WXWeGE/rlIfGNec2D65mt2vRPqeX1zIkRtCZfmLYiOVCwA5V6/B6
PkykH4SKufq2RFQoISelEzFC1FnG5zZUpb3mQCeHQvmxbSzrDFDNDXrrUUPbtgoqvpHZjR9nzmCW
F9Fc+tmnzRy9d0XWDGMss8D9NJsqqG+QDnCdo+2rYTj2hPim33yxQV60SCQYuPpNQoOPNTfv/Yx7
InSv7amgHUs1VfJzOVaVcaMook8f2sK3+ss8H+nD7HNg8vsmV87AhVS3zW5xikXEThdNkJVy3KND
nQFY2iM/YTofsgaeXxJGqbwLLTLRyQAQglJTY5TLMQJLn+5EOTe3NGvEw26hQH8PTdDMhyadFtJb
Zt7cjmh+wffztwqWFmXVIjYLj5RABNpdJOPst/XJE7NWekceSMaGcKomqUBa3CrH2rhMR/pToH9B
eegd0r7pehRG3czHcaWJAtWuPI3LqJvXSwi0ZpeYvhS/j77ff/HbTffWi8rgpMTanzLuJr01TPOq
yRqEGObCjMqLrUq3Ic7ncYPm4dOxKe64d+0dyJUMGpnR+dkhn2rdowEY/pofiNTVdxqe9D+zaAmr
kzHYwj+UUwuqLi2hBCbUTi2LXMg8s2WykcQ+7Dfzal67ctih7BtOXVw1YwrBDnJuFQvRwdyTpIaK
OJshju1COkpdwwpfixiQ8PyNFJq/xMsQ5fUhbfshirm+4e3lqs7MJA/7okqgxFRXbpC5S7yS+2xi
j+16UckIPaOs7L1vC/xSA8HOKujFHt0B2SdLBzf1wkQxefvgizH3EyqRDtrGhd9dsaFIQ4gI4eaE
WrZ/H5qiL/blYuY//RQeZmJMcr2y67QNdz105u7g9L0abqc2Ha7Qa/9AjZKCVdTM9W0UqXCNCQzb
78009h9nY/TD/aL8lBDNt4vWOQkvY48VWWutn1Y0iPJdPxapcZEiCPUOHtAyxqNAb+ZdnVcbvHe5
YvlxPvI7LInz1emmqrhAAqT43WOVmdCmdOwvStru9KklGTIdDb8kch6MKLevQuXSNLcNlBAXrQw2
bFDU6IDMFYAKpN+I3rhbPGihPwsYxvac+DKg3D+b0Xaig5r9mJNFvhcOmWbiOsv8kS552iCbNU3c
Np1opv3KXH+wlQM5N50H0pnIOgwf/dkyfw7uRIoOIYmAdTWd7Qf4UQszS0GspOxT2zLOgzb4Xi3k
b2L8OEv3b3Sca1N6FSs8rkT/Bl7MvLehzl96UHTpm9C6kKPLwlWnPLPGnHXrzU80A7NmyF8RTkVW
SvxEY+utIp6pPWT7lrAXcwyVl06v1iYemyELZIyikPweWZ288gcn/2yotvtg5f5q7wMIjSVWrlOn
ogPNQgoZ5kTse5sa94UEHoimZxNdjrQH+UN5Xn4zBjL9A1E288uE69cfV6QJjn5tThSBio0Avgs1
KkIayvx9npRvxYsn0gezmMc/ci/q0s9iKB2wBmYPTyGiL6D9dantRn3sfOpVbZLltJM92sVgmTuj
JlZw3khVvUxU6RAAKQ4tpoyok8ZbvqpaREp4hcFLxbmA7stK9HW97yxzvCuCSjZsTDX8yy414BSB
9JGpJz+G3gnZrJfJMRC+yPiNRRAHVtVcu04fHrfKWPZrSh2zQspv/5eA7P052fhXSOnLlCDvyHjo
LGn1dgaEFPByPM9YSi4FixTImt353LdoDdjT3qKYsadsR+JlsaDkkJIn672oN6gYL7OsT6NTs/Ud
yo9wGCkSvhx9qwR4BQsQx9KhzxP5UmrR35+/fsWXSWM9CMAFqk4AlcHLE3S+HKSU9G9aMOaxQdUj
6Ve4uthg095nlereKG3881g+Gu7kpyl2vkpQpxZ5H3pk+ijvNzBbMqP5LObIvJkGxFTeSs7/bX/y
YmgTIlZFFhn+oH6YvxS8DAup1XrpfWIarI+/Bi0tcBpzuxhIliaNrOd9j9e9E0sproLGCR8NWmDv
IVbhcPYZdmEO3c8LAnTf0U9YrzZAFv+yod/T5IOaoh4LNJvUzqtChcoyp6tmJr/swm4/qaK+QKc7
PTwt8f9nWP5Dg+r/889Ext8SLMn39vtPtuiZqaLpKPrzz6wSD34IzD7Ky/p8ITNHsuRPVokG8Dzn
VELnNzD8wEBAFLj8n4+ZG880Etf6jQQMQRjgPP0P/4pH4urD/D/VDghnJGdcxGSQxNcsuNdEEsJu
0+iCObsPnAgv7XGEDZW7O0VKW8hPTehNfoZAKkkGA3Xdyerb92WWR9wsdZn1WqCRWiKhqbRVWY5J
szXj7F669H4OzKP0CRK/17LqxuK4FbPsu3eRcqkXXThmTzb7ch6IQpuTk6VVCMhiC2gDi8XbwuLe
XC2XYVB9pHR8n7aTOx7SYbIH67acMV2kZdB85icwsAuJyOfHom14JMqDW1qDU+9qw4iG4T5cDVL3
qDpOoqt3VsuFuMZDG5HoJydrpWEZ7Mst3Cw3Jm+DbMcb+qi+Nmd/mWYAepR4aWYIrCfCEL2GAzaQ
s/rWDbPPlp8hYxf326gwrqTUQi7NqhVZRh56mlPxaCzetiD6mdt1uxyqvocBrQp/JsSevYI6/U42
FgmtHVp/advpoh/x3aUCzgHKcNDZFzcO5YTIRlKFyPfaF35TjawAGX4RoAyG0+5ARMmIqxbc4gm5
kT3dnWqeKzPRqjK5ZGY7JyOWlQ4xQySa1FZXzZL2CGdr/cPgziHDHwbwyy0V/By6yuo+ucyj9jjA
MvCFhDgmQy95hg5OvPqy5uMeujTSvjDGKg3uDadCYGMXiFTCptucrZ2CY5Ua5AcOWnO0b04ZHN/+
J+IgCGMeNjl3S0CdYIKnSGYlVHy/EIWh1E241C2TUEmZ8pNbdiWjCQ/EbHEUPR3A6xj7u7jGsV4K
6rOJP5n6+YtpAoxCmcX2xONfDv2bl7jGZEI/4ZrTWElg8q87Bw2V9Py6nIeHzRmWLLjkski3Gf2h
WfneTgAgAxVoUxxb58tu6jY2uSGrWZYXVpN6/lva5NiVlzvQg91NbzikxzXF9jXao/BypKGWJf00
kvplayylmSGDYfnzajToWyx6qtScN31+Z9h176ubpZja7K1S4xO8/cVRIMmolerQl4bEAIb05QW5
0TChBGEdfEKXHf7ArRqwNeVxGKrCd+8ogNHoMM4m9mO9xXa1iW4gFlUWW6uAUzSvh3Sb9B9qXiPU
uJqp96T1LijhkhvvGtKK4WPnyCmrTkuXOtUpbCrLv/v14r685VlcqNkofHCcUcJyACC8fAlwFNgm
r18/LbYg6o99tTlMI+2Fumg95s4oHHUVGe2oy2G/Hhot+ddLGUCHAJbO1rLQ/npts5vBcun44GSf
/Maf1vTjpBqU2A9yJHAsjihq6MGDQukzgKhCU1L3N0YwWKd2QzrYue3tbeFE5AU54myvKNej5DeN
YCLYFxkyXHI35FZQRu8Q0YKqevTRJeDfAE50fKc/iBVdI5SZAqxwpzYVfUU2tlz6D30blZxiUH8k
NeLIQ5Y+OjjcABwyxBRSXxxWGzYTB3ccax5zXdaAb44cSkPmflXDxBM1Y6hPpUFvPf5IjcVn8UEg
uHxyUEslxwS55xyETg9FmDeBpLfyb+H5W5Tw9VebsiSkieHza8NCzN3wlyHdtPTrLa1+5xKYv4CX
NgoGR5fKcvMf0Beneb0enSVFCLfzW1M8YkRbZpgOYFjqPXminMRvWtu+tbP6wqTdSjzQ15pMtgRz
2ReXazZDjbsrSQewJG0fZCq962nP5hvfu7OBrIOMPuofcfRwF78qS9Z8NX3+mO/PZhXK0rqpS5sC
8kWZ2qASESCkZ7c2sJuSfHTua/3UoUvFgr0GFcS4d5XUVq05P6cwitm4b/tR36PEh1lO3EttoLEO
5BRNquLF5NdeFLdmClx9z3XuiEe/lAbL9PxVmeb0+u+8s0VdZNYtHxrS3DNwuWpU2ZFyNmSjj1Mn
9OIW9N0q689SzSGBaBXMVpleVXmr99lMVsufrm1zHbExbWpTHzi7nP8rF++lpw/NS/dpQ9yH8BBv
nzaqL4+lotsewX043gSbIdHMWMe0cbKdsSjtL+DZeOySXx/Hl5ZADwmqFh4oy6lNwhOV4i/+vl0j
njOVXnNT1bofwsEhS+nRDhpFCsbiriqGdid8YUT25a9HfgXYYmRiUhR0dFfqwEEu9uXLVmxz4si5
vynyMsD4NIP0/W9/jl8Ho+O/D6KxYvzUUhiii385PvEb1SkYTI5LTPxaYbWt11yu1M+uQcxVHKY5
qCkGHVQaGew3z1XIeZEv8dTaXQqb3fdWY+W/TYDOAmiOdsRFC0IFH/mvoZYvctfn2hyvdMcjHoBc
ssU8ZFWBTHpCoOxp80Q7FVqGewNYts+/noDXSw+A9omShktEnI6S9Mvxq2V2LcDT63XZZfn2kT4Q
Y3jIRx9AT8JDD8Z48O3UfCs78EqKEWYmfFqTEB2Xkg4qUFVejes5ytmQhbtGQTwX023g9t36EDVD
uV2uZsnISYtD5nyW1kBMHbOJIz0To9D2GvmTUhtegdCYvUPrpO02mt4sQ9EeBvqr89v+UCHFuCsN
U+9hPNZG/5RRNF6PysGSwmZxR1ogO5Lj/lZP2ZfZD17PttnYrlYyAndJJvrl69EQrIcLZZXXCAE5
GPdK2EUF8KgLwfjsp7ZSXnlIwzSl4QfqqZZ4nMJ8VOZ+QIh68t9Y5NcmRfPetDKHfipwmq9ZWnMt
o8yRa3kdoL0nLwu6+S13c5tVy53/9De/3lN/Hw7LhQf91AGWC+3V2paF5/UR5KYrXF/Kp9wAWnGU
wh31KOkKHei8MeArh4w5DvBffIwY7qFJPPhqyJG6tYgyKa5atFc5pOVEvvtxydD3fZhQMGN8batV
fZ2vkmplMrT+6Pa3NpLUfX1oKEGZ6PlBpJrVDV2s9a1ktUrftl5mupxIOxoQR1zqtNgecpO65mnt
UO9b8U7qbnzvbRM5T02H1xUKb8WMyl2Tris/9Rprn8dekeu9W/uNdp7zlBuKYvTTfRWUQb091IBS
9S9PSnu1QdG0GARN9+Xj4WQoDELXggodyKyuaDRed2ndLHeFhRbVTGlWdNvDqJonk6Wo+j4EVkFB
NGZD6ROBuF2xmUmdQoleKYrkKVtha/SQClIFn0DbTT+oQF0uA2ClJBXWa8/go17cZa2OclU/6VfS
nshyd56HsfQjPu6hJ8nKph6stiHp0nDjeYeUGgsvMUXsu9ooXPG4ZjRCP1DxdjPIEECXV/84NlGY
RZelQJUPSUnPFo9A2mfeu6TusTkHL0PG+P15skZ2un7KsznGVcN9PdRohvKXam71s3RUPbeHrO60
6+EIGbL+9tPXUq5i1zvO6FWnc8Rktp65lsd09YzVgljtNNtD2wQlU4p0mJ5MOMo6DCysVkeS6MVr
P7J4+qLzDJx/6dkfc8mau3eoulMkjGcjlC513HlR/R/LLMIyHiheLd8lhdHtwfCymmowmQYvu5ib
nLcEvFA8bdfWsplAY7J1UNN02YAyNccq8q8au58jxD6DcfpY4ofgLW3e7G3kBUXKtgcW0zrtAUrK
2DT7gLgOOaJycN36thau23yXk1kgsyupmoi9MumO5sVZ0fPiE2lTFwn83DKyu9ZvKBLG8H+n3kHV
kN4VRcxfpfPvsipN7zhkgJbZecvsR9RxqSp5XzZ0YHlgaJ3SeZdVQNpW8HyZHgJ42cYEwgfWkzu0
nd7R6QSG9bGpXYXHEYA3cW8HU8xVnohtqrZP87DyXI4wrPn3pksnXDL0W3PvgUZnzGA15tP0o7Jo
b/RA3V1N7wjBmt4+GAbCUw+Buy2GfOecYxpvAzlRXVTejD6X/hprRPViCHXIP89C71s7nCcef3BD
bUbmsNCRZSAmOkTFJLx9pDGGHoRkGgdDv22HyE31tY01xBYc0Ur3B3VHAUNCaOV20S+K5dVX+nC2
As8OXLSiQ/25IToq787bmio8R7Z6OriKKq7IdpsK7bHbK2nqbejkQ74hiSrS7aI3bENVCcg3vSX7
QHFiKr/QGxOPnx0O77j0QMIEqpPbrhepR9aLpJDNx+WC5mVBJ4dqzoa9KRpvsmO/RoY8ceByqNsA
lAd1lJG2avqgtUuuvfPzm563WLj61fZg1vXKErqLQ6GHOZb8cD7qFeLyxmflDcrZR2fTVQ2TYlQU
P1pt/p5MqAxmtzqZ9sR99DxN1fk8D2WNft5ON51mbPrG8II2gpLyUrA5eYk6NLHEYkarBheVrtH6
jWonMx8WWRHy7nN/0M9jZZmQ90hZB/m+czzVlLtsy03+xTZH3sFHTptFmsh4s4BCFXqGNhrC50ts
MjMRIEdvIn7abHCU3rXrz3rBdWacP6IQfxWm5AzQ9/E5mASv1fOGQzZrH1JrC2KJKUli03ILY4Ss
W+7lJ49s/kZMczaURZuGGK5moWuxB4AhN6syaSPDLFxEXF0WXpwP23z+PtJo28PgrGv4iTwUqxun
5ZoCR11y+tKwC3pDB47npflzbz9ZvZFZYFUDqnNM2dlSIjTL41n0wCCu5JLVt0ApwbJwBJ4s/eD3
eqV7ooTq5AKs4qUz+pZtD2ryny638y0RToO+3JzGx9I/mwfTYzM/0pZGpxVcPCHW1V/wecrDIBvF
vmzFmNaUxOlqzFtFgoZP6KW1xPBTQjOmjRWGHKz987MR37rNxUuvw05Xd/IQvrSd5PBxeCFLkh84
/PdmG7XrMa8bIIYL1Vb68w4+vj7pdasnoD17lFltsreeF8g0l5YP2ludb8WHcqRXUxs/X3NuIPFp
5nDT91pvDPrWqTqp99AoXH3Br0ji8pNCkk2nhXEz/ABU9VMYLM92pbeQAUJx20OQ29gL5PPM7sKy
pSDMwE/fpv5Lj8Qpe6UmK8Afzz9Zrav/Eo1uPfrZd2vOgUNWNCaLUuEqsY8qDCovl9IyZntgXhx+
CMxa/zIRZ2OdSiNczRvh5xi7qpd9CP+ZTmafsy0w23iqnM74vS79MO6ebEtdKz1na5C2TGSPIedC
tMpG+3Kzm3F8bbyl5a7V+DNycLZixzpg7Zn9qHE9o9x5w6ybB6ZZBIjsYPhVZnSJC9qHtRvh2vNr
bj/r+0SGnPowUWuTZu3OzwHZjfvJNMsp2su60c7RedtGzqpHe/YEnq97gnIswGUh7AnmDLnIraUg
TQvyDk22onGAH9X0TWR9WSEe/NkgPzuOzxt9NlCqvLSqVfsWvWvqTQ3LsMRtPkeItdesbMGwyhHg
O0TGqL8Q/1Hf2c8+Lhg87VS1YbDwl+hA6GsmmjN9kLqzg4EyKOfOa20PR4s8sbazTiknNsw2+vly
D0aFXuo7cCk6+hnOac/UJprr4tKiY19xRIS1ASakmF3kyc95JgBNT9+If8g3cqPrbGmTS50cqxVQ
bn5NpyMfw5oe3gV4zOppGUaC9Tw+30ewENvljiI6ljc/W6ez8zSc3UNS9tpagAXU9hA8jL7i7afT
NyC/+GdoAfZaf0wKZLJP/tkhtc+G6OzZGgNyiUCucqux4Qi628BMYuQ9L7gsG95rPRRGiELM6byb
p8zS0Tg6O/rMlZFZ+YKmT8oJ0cgf/Yq5CyUEouJQmKnvAkB4WuzOLzgKku4GJNejXOgbxzehaO4d
aomj+phmqvUA/7VkqB5I9CM8fyQEUFzdZ5tiINLF0nn4cvxBhqapl33JnNp0GXTxphPloldAb4XR
q1V5KNLORwdwGl29RZpWaqe6lOT+sFK4Fzw9YFlPdO/NuaCxdEyvbr2uflXoVThP0vMZQ65rg1QQ
hgWKNZfPyQojm2VlJZkKjdyPRQnUXV1JbknYClJhjOZkNR196aLd/GSWa4/9qsch2xEHa1YjBv/8
0M/ea7UYeudYXMnsnOdJDi1oG0PCDd0JN+mthq15OypPz16TAggJ9wQhS9fv3AKIUvn11+Hd6xyF
7i2LKBGSDR7VRHoZvQymN89fOoA89VVT90F1Enl19uc37Z2sCuev2auz+/avBoZBRAhPegbmN1hB
hn45cF05UoTdll+VdS7Cx5VIIYDJ0FeoT8auMKDq7+nl7mPmfz0wVTW++n8qDGTDyAeZaLdAQwSu
4b0O2c25q5kPZR+kl28GvR1KWGkVcoqRJQSiy93GH51V4G8mGyLyabanVpt37+zFXkk4wIJcdMwS
IKD3aE1s5IEQLiS/ClypJGJ4zmSTU+tnFTeBbIZ8R1I4N2SS51s3nADu0DwqaYI8d8vElKZODbbQ
XALKqDLyiCZmRANJveItrxw+AX6P/qWZozPerkI+vY+jvELTD4UX8t8oybn6E13dt8JICNU2C/Vq
u1rHIsnL0etPIB9B7B1JNI72dwonRHD71Wuc4KHaENuFOuUa01jtU4W8jHst7BRf7rhNRZTeziZv
jtNc530P9NgDhFoe6zVq05Ola2Nyh3kzZjpCpKqP1tt1GEm272RU6EjVM8Itqy5WRSFnfZIwNZcd
kruFUe2f73cPCu5ifF7X3kM8fnQGKk7g++rO+Ag4VHdjonIyrPWh6kzSncciBDRn7uc1lBtpnk2C
dt8XahyNeyC+mNWmnHSiKzWNKPihSWvlMcPtFZqhRiNjxDiERGIAd/SpwFD4VCwZxKMRQJXYxgof
bqeWEZX7RDq0LGgTTmNeOpdN067T8DHDNJfOlSkiayvuiEbKQuzMko7JgGMJ6qrvU77M5iMelx1e
Tv1gWVlSLSlw8ASAhy5RPlclzo56EYLH7vZDlU5rdaPCnpaDpEk2fL3nUs3z/QPNXBdrz7GC2jq9
I0GKaQ9OTaYEsdIbszc1Ma0cB/XzbOqysmV75oE/B9M1oJP/ouzMlts2tnD9RKhqzMAtCZKabVm2
4vgGZTkO5nlq4OnP12z4nB2lKq6zb1LWtkUQQHev9U/LEX202MQ1Xfo8MPLX3ywx/xoS+z9rDNwR
4JHtBBWDo2KD34F0CDbJ4DZblzmfaWbPiJ/DpMk/m36MDwFvVRrfEJsZuh6gDTausG8PknLev1kY
ddhF0pQZGMxIOlvUitJ7WBAHgAdNZvK5xNU0HEOnSpZHiymTwzGVjCkQ3IOJxcwenRR3QUcF3RTH
MsTvF009/196qazCaD7kBUqEO6ON7fUyIVLIIuL85+8xUa/52XazpTpxcvefVjlkzalrR1Eiwg3c
ldR71IW3XitkeW7sOMQhEqPAIxyY+TZORN6NNO/DsG6fDH9lOIZwE963CfNztNCBbIcaAWjEWd6E
d4k7gwY7ee0/IPxEqbUkjAngyxb+S0k49uPU46E8upttfTM9ZOKldAeieyY/f+qrcIr6MTNfZYXB
rhj7716adq+GaRVPpWNI87CNTjYOBysBqZhPSKIhXB6ASLDoRNJ1NoSEud0jG34gcMT4K5wT+1LH
eRWt9NynlileR98dAoTl+IaFwewK8OGt+ezFG803ton7aQq3h3GLiV8OS38lT9TZziMYSHOcca6T
w9m1H2O77R8TzBLnYh3dTyN2gkuMV+XUKInugUKkvu/ior4IqtUIX2fJoN3ef0Sskdy0WzB+FjhT
/lyRY36Jh7F/XukKHhIZhrfXaWrY5gYnYhqDyRm9bCdP5hghwy2Xt8Iep/smz+SHxhrM04bv50QW
EdVigY7qADu//tUGC0ZS2OKPlSPGO8Pw06fFFxWGmT7vTmXVb/fo68MXuxHlnZnE7sfA2lbnQIQQ
+ngmP9wzh8T5UrpT/yXsp/wCnWcc6c3jG4yK6Iw5wbADksGF+28KnBtn9hhUMy41jpmkd872Ohvf
EytrHsKmpcumUXlBW2dFS9vblwVP9qNlJ0a0bPP2s+jj5i3xkBBna2xEzVz0ACGx+WZil7zxmxVA
LnPXD5tljI9eMrQXM50xvyz5eLDjbb0vW2bbHBlt7nyEgQ0kPoeq5lPM+GTQL923LUFieRD0/jko
i/jvoJCvoddMbybH26UiEPpQeLZxGEaX/TArxGeHDfhkyCL4gHfev7GxcNi4FfkCQJHu54ACEjPl
4iH3REtWf5/Igs8Odpc3D7yalKYheUCIStSsHyNkyQSF+ZC0i/ddZo5x11l9cIwpsW9RO5nPWFo7
5O9p/WrDLzBwbM6/p3WRlcfFquVH4nFqunPCEcKKGHpsh7ONpm4p6zc2VJJZLP6THzh4CvAMtBCY
FYzuK5M4p7O7tfhzpxalK51p8Tzl6/i8cNjg3hjqy4Qy6BAAfb54C+3PgbE7ZlEcjWxO6crAbOWM
Ir8iE8EnbSil98CPVM1+FM++QCwOHHQKtup1yfP5QP78H+lmjbcodX7Mg/3qgTWjaSgYRzL5xXEL
re5Msd0at+bYFeED+FB1wxcrbUbULO0TFUWKAwBPA6awzuJITg0whUMQt2yvNWgx7HsuvhNuL49L
6KIwc1rjTwNxDS1In+Eb56rKv5hv497kqeHcN9vafQurxrgrKKNZXI58xNewoC0f8vYArFRFWR50
fy6cHffm6npfYjfonqu4E05Up8VILvzivVrmUPVRHBs9vhbXR4WE4OQnbtqUhLqpHSHoLbRXTKcZ
sscOJ3NkYx5uo7Zg+g0S+jBOg69OtQRHa+jX4lBzh+8QMFiRaJbxNt284RPOOOM0WXmanemcxacE
9HnGrFzFfKGGvaQ33U8lQ3Oezcxvfjb2yvYTZvZDTOuQHbjxSPyRkJ0Ce6o+t04PsiO3gFkjTfKl
SARu3AYaGTMrd+3FDHP3nDOEi6GecV9ekibIvjneNNz4xpq+OYM93Drx6J8dcmqOk7cxXFHGCOsZ
t7NgsY3D7i5DNh+1FabnjoSCKM/a7K+gJXYCG07w3IPeoKhzkpuS0Tk0kcN4IqEpua8Y6n6Po/iJ
C/+RD171o9vMGsJty6KmsNm7O3s8QShn/Ct4obvCGUMmXUvnxPi6/mx3S4K7YMnaKHcN98FppXfw
W/GtGWPnXhbSP/qlPV6W0IzLg8HajbK+Lb9ujpWiaXAbrPrYEm5aUoE/Y60qxZGXPnvClmMdOYSb
T8zamm+80NhuVQzBBVd5fMMAMzePfDL+PqXBjOWsAWsrzzIvsvpSJEGa/zQowUHdhtijvdiyoASN
3MyK/inbiK4Gfik8wEsmsChwJUM5QRXJ5LosmT7sLcqA72u81Z224xaq1svsQeFyw1KPrf1pCgbV
fjMZkT7vUUNtwVikYCxpZa71chrxrpSMMsO6tWWvfsm7PEJjGhgmb9wWerw5UFypRkhzSJtJbVIz
M26q8AjSuMIJyWxMuj9iN6zk/Ku537DE25T9QZffhjVDyn7seB9weVBOx6Ei1SBap3neHp2KmMGb
PgZSHxha267tgVXn1U95NY3zhBPHHfPThP4xPRlDz8w1AyMK7EZcr8FPAYsW3yHFMat7Zj5R4iEN
F8QWQPnWz87C+LSvI9nAY4sDYWiyT7MjYyzoLbmRlriHaJSud2EmYsKY9CnNayKXFoRB62mcYyN4
KHHnN4cpq5h4do6XnIPr4BLwOZznQYJW7qxaHpZ1Gk0mlU6kUYrwCpR329auxBMMWTX+ZB5nwfw5
0jsH968dJnetFl/OAqeZ3K3CY4kFTL65xEUMsQvWU2zedwoyPzsx+GgyLmgpivrjrjaqNuhYfKRM
HAG6v35g2G5dQA+Schv9dDaHv+mJFKElVuTMzM0iwJU/FW2GW/VJl8aZMFQDvkPaTLcGiz8wQawb
ntuRagcYk+XHexrGTukxxsnm8OufqKV4hRfNiZkarLcna8MUsgXGsCYXQqtbPlOTWcZG5uKtxqQU
8C6fwe94xevSViK1tas4KM+85+oNnq68zA6DIxZTP9spgF3U1izWQguaCuXKPIiSo+NZ9xGtrBWt
ggOaz8ALp/CxLqsVrEMXpOBSsbiK5/TTSmHQO2+hr6awA56tCjPkmgaNWO1swmyqX9snVUzoApsP
yVe3qT+7s3ELv2RnM5s3t6bB2WeuvfUhnpueYQGh5/f5PX1xNxswiJ4r2rstQVpIlIfg8K8g7GGk
MgxOSotXm9Ia/PaQyuAqXlLj8oob5pOoS40ZO8mFr7GJrY04+xkVwBHQnJToCzioYiSaLuBtu3Tp
AsS4024aI/JEwA1hHLTCaUerSgGTEovuYGTcYV+YP7daJg00WRzULk6O1FOQ1pVbVex3GtzSrCPG
hv+shwHV5rIhG72YTT+t9XG/V51jSYnQwDdm63VHLGctn5sta0udn0ZTABky252aSJzyjpC45nYH
Lm2N/ddNq3iPnYol/Fp9919QIAQpoF0VM2vVjeY0VA80pmAp3Ye8cFowpx3p8m0yYW5zr1OQLp2F
gqo8mZoyv1RLM+XUPnHRr1SDjEziUhzLLfkckwFDfDh8GrwCAlr16nWKcX9bLUeha9MGSI97j7c2
qUjfaDvnC9NdFz+PRjQbIj1mOZ3Do8TQy8iUnVHauU8zdxT153XzTI8i8dULhtBZoytfpZH1w1vD
RG3p3jdhxtrY2fzB8v2Mq1gG0qV+ceBhtoZrNITTKr/lbAvis1gxHbE7h2lenSd0x/M3urbse12v
ibvA0TL/9JNIy4mxpNLuwYaHvsud13RL8vIhYya7eyZEufae9V4yerDJkDhXLHdMKiP7brjzxsOD
M/y/6K1edDu1NWmSYi4thWJW+Cb4sgyFZKNY7VLxF4WGKOcrl4zAn1eybrENowgIQ2A2CPrKW6k0
M9cqHntWrftt8UEIfzTEpsJDusxdgd/V/Py+aA1Smx41CjTEQikJvK5U5MPYOtb4qUJMUX1vraTC
Il2uk1zFYXVc9eX0flRpbYTWdeQabC6Ndt4uaxWgwoj92mHgoyYK25DcjTd9i3pCjyoFEAdrzLtA
+yi/ajbOHBryfjjKesW3b47BLdCUij6xC8Q93I5aOuq0Z3q1OudtABV+uMRCMRVaQ6P36P2YX31I
gjYsVvsnIaPOUh0FIk75HGqkvdYwsKYerNUX3IkySTnkoqRvSvez3soWjSTvDKzmOgcNoJBu4UNp
L2uvNpqKqAEWz3SF12PlQn6brFYtJHAvdYmmXNVKbWdEqczHU7GFEAlkzvBDJt2rgwfgZ+Uf6NcE
2Ez9jYa0Bf5DFctBTrKcOn62hXZdaVAs2QDAz1YlUXLqjdiDoma1bwzc4G8yPHJQ6OMcZ1xcGDKf
Bvr/+r6MmuphOJQizG1MBdz1ed3YYogHQEB9TAqSTCvq+abIPf+0My14jYicvJ29Uu0EQIOq5tGs
3UqyBN+mhoBuuoNZNhk7feV56gUfaGh4HvqQhCFVXOIcOuog28l9/dx8Arv57P1he1d6lagfl9/b
9YnabrwlVsdzVg0Kufcb/wpC14r1Qi87sePVOAkNho5uyAcpfq9caX8945ytICjiJs7qwZ5OKVrY
srwD/gy6/mKS9RTAgYaelOsFZzYv/4WEyUJAXvugOfNdgcsa6nlOsxrV6QQLLrH4Fowd9PKbnYfZ
GMrDVdpOrzgEvBjqbfVEw6SyY1mX7fhjKE0iA17s3qmcLHLFvPrL2TRXGt2zGIiBBuG/8rbNHCp+
/JduiwKe9eGVlI/P3vXIMcrhen5faZ6EBpSLq3zKkbeh9ZWqiZJY/VZmLasbKLtaVQDMn+S4ipG+
ca/ExEbc72oBfu4xStAGweUfO1atQnnmZqv99GCY5DG1N2gImLdw15hIoa3jdpVhOaPYDBs+A7Kz
jGaDllLJONCWP8ktoTWNEjuVZI+uSoc2RkY/KedNGPihYX3JxwDKH6nndSXvr7Fe0HU6j3b8mGSG
JEisI7i76b4NJvodkrj8aV7xMdsO32KvdJi7rp5/Vhm+Pb45WP3V63UlzgkNaXi1ixB5S3Xy/CHj
XgmnV7tu2hoxlJD0nJml0HrgQM+ZZt0Fgg1u+n4Diz5XTKK7lOpkaqZerdA8JrODZoSwKBZe28/q
CCYZSdUODE9EoOavYsjRpBV9yuuS5g3V8OSES+w/79T8zn3u0hTINvVMLE0ywxhJfrGrGVpjCNUh
vbOkuxakFbhlwCMdwZclXY60FpvYMoTmkuRuQ+kCGMqm/l3SVFs+Hou8nIDopfaPzCJOIJlGRHrc
otpbkz4/QyYpgjRgMLNB7HSBkAjEGSVchXz+Wkbvcra6H0kgwzNkZ/4QJWFSsSxXRP48CVPL5pk8
SFPw3FzLYH0izuGsDm+8zgNfjiQGtWjcoVIEKZnXivvKV6ew+u9F4U5c1l7uAsL0PECtAmz6deBF
2t8ZhlMo8hcBic0Px7iXPE1yDuAYLhkWRoRms11TjlGVqWWjhUtBKdQi2+9r2uHeBRS0V7UMZTyq
1SsWthP3EA6+N4lI9iSSVUd9tgGlK35/BYxcTj4z7+sGqZydF/TnetHtnUev7U+COZfT7b7tZxOK
ZPSIWrJRVr7gqvY2aU3Z482oLrMe/mN/h5tBaaLGPB25Z/qQ39c0Phf93emJ83PXh2oTXU3fWBSx
GHMQnRuRIZzcN2yjXBRpyJfPEFrurohKE9+7QoRZpoovDVZb7bo7r+esTMnpj4M+2uzNgbuuyf/g
evYte9/bJ0GcCbJBTYeXed7wJ/z/FEOQ6LjFEfrYi3nbXqvvXZFmtLY5uvdpZrLznabOVpuXvtH6
lQtRxXGP9I8sLUXxuQW0kqJSZ+evp6nVekk/qIcvHAnedEB0TAm1DYYSQ9gT5T2VFFIUdwXFmwyC
5rcQtSBhQynzIMnVC0GdWyAnwdxpLd3Uz8EeA/XQtZ6mDxIlptOK3kSX3PtBHtI78VFhIdVZvP8J
+EA9ol0XhEhSHdDkcKSBOG3EWrsCePW6KLqhVd9/S211pbVWDWDRVq8rs7cVYJFqyWmfjqqCQitI
rlH0S7mlL3lsJZXDLvLT0rU0NtVD3PVFWjZC+oh61XUT42lAA4yyV+/bhpk/Pw92p+69WMnJVMbN
qyCM1k69tGjX1FYbIq3nfidWozqx3Zwzm77CUcJ1adlytx4fW3dmqti41dE8SfUwVu2naUCw+S0W
QhMupdJ6jb3p3VwYei6CMVrsqxNCSL7B5NUdv1O1a0qwca1h9mpxDhcEERFjeSmLCRRckmEhyOYq
7KVXhfQrdcmtBREatEnsAATz6IIOMt7B57jh2dCMXrEh/SZXBq8tTZIx0aIv0lLaB13s7kc3nkOq
TKeX124oZbAvZZgWM6JfprTtQDV4YbwrNKK1b9AEqsjTVdRwVaRWutJPnFa117neKYp8mluwUcqb
2Lgza7wzQF3VQP+zqzH2cwGq7YqW6Xd9v3dGaku1t13Rj33F6VpTIkNQm7Z+03YFAioDRejr8ilm
lCorveho+X2QFPV4NdwlsvYKk+kzNPMn5V0TbUHo8XEuBmMbjgPLq3jyp1Jsy7EjLs2k6lHtDMkp
SiSlS204BSX1cPWds7egXc/o3AR5PMhN1WnqL4sqY00k1epk0vgcMYeqJi5ik9dc6+I4yFdnfOPI
50d2SDoP0IV2fHn9qPZ33QoEepffbzXafXWcp6BYPHXfuwrIfRmnlnwMgBM95+hpZ55pUcu7EZid
5IzbVXi7LHHfgIRWxmn8SzdAhkQ48IiNlIFZBMvYSxPsh0g1WFlXwG1dBZWu5yqhDikUXD1Cqeui
00I4tC3qFg3EE/slgWYTUsn6FA78mMBtjf3sLT29mKr19z8JzJz8lV/aEq2BY5nSJerXYYcwsamt
ff9aoIcdztVVZ7VDLsR1EZRylpYU59RjwqZLqPRVM6ZfZN8sWRAzuDs3b9+rwCtp/6gTXYW3GsNw
0Sull8EyPFZs3w2+h7laP5SdEKTVaZXk1vdKsLlbTPbT0b4W+CmzBdQuUJFogrCno00xT2jntn6+
M0kRsbIzDqt+rm7ZC5XUcN/3/KVRujYZVOrUYzCSUuH80lJea7SE9cqms+MpDU2dKiv7WS3VvVWy
vUWVDQ1xPfzmfbPy61jyw11fX+vKrWGUAT9MK/Ce5tYS48CfCuDEYOAgxdPEmHdtki2sTknaTTdI
R3l0vbgAY9qvVg0OosHcJZowy+oLJQRyCsKjjC4w1wiMTpXojKCxWZdaSeqp5p/bxyJRL+kVHA8a
2oE3e0O8vZ5ZxBh2zlrQrWGBXSGoF5GfA/3TlHaOKjN64ani2BSW+q1+VUPvRLu0tuvYyjioh6ux
Y/dKgZdufF1369WrsBcmRJ6oTXTTlRTSPVXuUTlef6cIJv7BoMuaXfJv4Ij0YcTGPCZoUVsR4s1T
Nu3FHX1Kx72X3HXMuj4wry3+NCFhS05pZzpj8cJ2pwpzWY7qFWD2mHqk5goxAhiKOTKIUXn4XYcc
4KpuTksMIfzF8VqcOcorMUa6Z24cBkuw+ReWMpcgsVKb+y593heFnxBG9haC6bL6dpFtXGM8A6TT
lpu+TleflVnYA3j5DkDoA2DXNIdySKZTRRh2NsA7XUvRHXLeld64i0IeYaqrvkD6NSTGosHDWgv9
CDNXmMKCYt4Rx2aph3V+NVJAXjrKoDZNebeZ7DTUTF5VTttji9Rcuk9YlMIhVFjpFrdl+lP2ghrq
7Be1lX8iHBgpzSUlwcwNsNUQ2E4yg98S6eeCIjNTPGeURfeTdOJmlhGuua14otU2y8hrsU5Pfwwq
ziWICJZLc9CgbbP9UxsDDl0IR2y9SKFR5uOQE/p8P3eIotJLSFDa+nFN58m+rde6KV9rXqO/XQNa
97X0pnA+e/mwwWvm1eoBxyOdumN05UTaYNc3Tzix4uoSz1wfKiobFXFzKYhNWd3TsFkOU8YJGvoo
e96tc2XFq7i0jWBoORHOc1Q0OaG5cWOR8+QmbL/ITZyQwLuRgNMpEotE/2UP6XLXu7PHkOmV/s58
qLe6XjAVtbl3HqH1SGK2iDS8D7JyE/3ZGcJxhCwJXOllZ6dcDOIrssaYHg2/kOVKHWuhImfClIMQ
8ODW8VIQZluK2vZha4kvgz3c+mVFhRTkw1wcoLB7RxIlGtZbfsiI4kAznLI/eJFgGdhRx7QM94HZ
w7bVkGxVzH54Z/ZZNnoHezaF3KIZzmr5UDZe1X9v3BpVSzin7nKPc3FqzquzWjWpi6W4yfKcoDrm
Jc0fWizC7W0H4uk8huXQGPduM0/tD6Kfh/ZHKzwvBwPFTLl+qzb0TsUpneTszIcBaXMLMkz2/ZtX
LnBOSFX/wPoAfXXYcWytqOUVUTJul4ObPEsW50bG1eTbzTd3o7xStipypd6khpw1cOjjNjAeUMZY
3kdEMtyZQ++Ea2NHnAp035tT0zNka+U6NwnUCyNlKhyMxWOjt2UDEQvb1S443gtlXeJr5XuGXWD+
g3SEheZAl0gM1VRIGkZHEFarMRXU4m1keT1qBa9kIlTxqCWs+pfkmr9k91MImf4tpnk1wndjgdtm
5zLyyl4CVhjrgDGCWhi7Hzga8tQUaWxb3XVvtlGbHZl0oBb+1ABlozmvcqO5Naxtc7/Ec9eL4IN0
ttoITsVIFNRrlvmqRdpMlH4/B+mg1YVSU9ao/9uzqeJImh2724Dev/k8tkFcv2Vj4cV/LSRfYMoT
s6iex3J0mr+1dll/23XHnQZlCdeK7mwlp2/iK4nRggwaylefk2w9NaCLU3BGSZtIO7JTwrfdqNC8
V3atShK+JCNUFjz3Wf3gTjkBWsygRZoZCyuvnQ+dOSUl3lLY6K09Ti7txEAYorkMlBQ4Pj94dh1v
XycKD2JcPISU8xE3EngBmeAFboTvVmnlpnFpGCvK4JZP/sCv97sbpD5Mn7lPQa+82cC/t6YNgYpR
liWl5Ry7diY6VFbCbU9T3zHNCtGUZWCfGozmqZUhSe80QQmh44sbFOeMsujsjktaXsJxHYlaw4Id
IpZOrZdCGJ14GnD1RBQ8xLEPZflngWHydQxaag8rmH5w+Ixt5G9iPcWhG+MXWVM+tCTx8R4QcY7P
/dwuP+cMDO6Gvq75lIJiPlX5bN8F+TyfpiVkIY7gy85f7RRgyx3GNe4vxA/KH72DpOwQbNaCsWCY
2rcuaa3+YUUDFPmAKS89Btn7ReTOg9MsNlNYljxdz5ZbkdDryvwNiXL3gd2t5CnnTgooV9lf0rY3
bvyYfR6X4jrfWKW54P+lyRbfmKvOrkYA3UgYb5HcDTz8sj/EzWT7ESNf3FsL9Psv1P7yzk6SFNVH
H+KRQO/OzSvawXqDgijcR4s2r8aLteTmMYXQ7g59n4GQm97sXRKfSu+QQWt5t667ZQRDslByxGDW
8LbVFQqkxPJscWAADVw8rQvibQvzj5WL7nEoK9ji2i+tIsppkODtuubWrzIiUU17ecjjxPwaENP8
jYD17EeWFtMdykf7wyJN3rLQi89hawn0S6VzZy1DoSLkSV0lVZNwRdO0mj852zgZZowyfxqmU5/T
hHVHq/dlQu39NaYfOhrtkn+sRVidRyI9Ly6R7GfbluKbVVnpa5y53tENi+y8GFv8Kc3R7viLVcLE
TpY8GrXXPdWOzZaaGekcobCruotd+dlf5EaaL0MwpPJUzKL/gfaVjByUjQCATmrM7aEtSO3FU23K
Y9fjvRtW8t3wkxbtUzDKfjiJyaqqaA5rG6GpyOYLkdHL9zykFyNGmHB6y4mZtVlI5z6PXePR5Yy/
35IJ3WC6ui9m3ZXnKY8JxKhkeOuqGO7DNDJ49xbt5pSc2Jeal2Bak4emq4fg1FLBPS9JtvxltSNR
iekcwMjbeTv0EV/EfrGzaXM+ElW/dDDReSCObSLjRz4Wo2QSb+duHqsfpWGv7uc8mMNjx784B4of
+DvjzPxOBFEd3whj9qYv4YqYyX0MFunjYqP93kLvsxvwhGRBLMrsZcmldFIEveXBgUDFWGNMqTWB
1zSxaZ+2FSgYb99YyQ94cIrx0VqwLdwiz2nNW3C0wnxb1zGUhEWGS+C+Jmj784moQFYbe4sFZIzr
qGWVfRDCqgoOfhakYAZCsRpeuNnYzgzysz9kxVagJGK4R009eIdcmfO97NclYlTB5D9KkQuYaEZF
iIdlZRLCsZ7xTl6sNds+NsRd+AdRuMPHLA/xVR/JjkkJhJI1krRDLkC4b1YsXM2xLeGKosDmgL+w
73biltegtD/mU+luvxvBdB3C8/+Ewo4f+J5DGg4XghWAuJp3PoDUIwABrHl8bSaHdu3IvLmw42to
O47R9ZJuxJuLTamz69zkPw2KAcTR+1+xs4yA2sjOq9F4ZsyUis+yG+uKci1+v7zMfSyqIZrKHhTt
skv0256xqxe3ypMBkWYBT+m85KZ0s4Tc23AArX4ZGxcxyychiQf8tMicuu6hY/yLMDciE1rIintb
R1rpE7tRQ0D8i/6DaYuVRqLR+TO4alQSWR7kql/Zoy/crJqBuPrV7QbjY2s2pSAWsB5wlaZ/gEpT
hh2RQyh9t5G0GLSOKCTF0rFXQLqkz7snoPezBH9M4uSJEFAD6WT5Dwl7//BDuIZSiYC/WhhzSC2d
WiMyyhGT+p1bOEkcnira7lpeKlcZsM+FGYMwntzW2Kz88BtR+PsoOcYDY4cmBoNgWsJQ3js+WoIA
SAlyixff2+BxEDHMqiCzNOS1h7XFOOhyMEsZlmzbgZmnpntPu7RgXt+aDsvmb/IN3sUbkG2npo8F
QNyCtFCa6nfxBlvG0svWrP/ijpbSZDCzRf2nHDrlixrb2W0/EYcUNCQojWKQy4+wDH1SySV+5tT4
seLegGiGx51s72ItzUze7i4ZqmQNPw3LyRBM/9EIcs+5hTUg7u43Y8z/GXVCTB9saQicQtwLR6p4
v4qkuxhTa3XWi7niGzBw0FMhIObieFJeUJTdbmffWlAHC5L/VViO9fm/H68S9P/POuYKWMemR9gL
sA6L+Z3gH4DHxPrdLS9JUxe++8cipHTXsxGaFa98AcGv9N5gdZTF2IHU0/WJt1x/Nw/839eBkMz1
uADHdUgPfbefYIEFouq69kVXqxayNyCWHT8fY6GQHUbBhGpBsOoBYse0UnjNf9+Of3qMeCC2IHEH
zMDlahzr/cueI3XrU88eeCCUioRzNGZo2BOZqVNtBX97Y14N0GEOp07yG4PTv+4AH0z2mE/ciq/u
wvsXem36ApS0fUmNzMMBvDO0/8zdsWtEZs2tnc7z+hrHTMr+XfyPqTIo//lKuKHpsqp8i9eTZ/ru
USx4iAcQsvaloUFk+2NuhlpZyAx5ejflOLKdX4KiUaKDPVasqhBmzg9pE+eLOBQ19of8bBapclUV
1y4su9o6U1AI9kWnda9ZQvoX20S7pTTd5FUMSAVS6fb0y6RDj/Iz9Q7N2IcxrsbGOKEA8DijAyd1
Cu9e2WvZiJcY6cIbXiUV5dX7K4nbWISdJOs/MWRAvcWtQOK/3pFZCNGAzSYmBu6cp5zaJWNqrgGJ
Y9hXHECGtyg70b7955zDSm4Ei8kAanQ++fAwM0Ahiy+FKdShYVpZYjMWIBCeG56RDxGew2yPnjNG
e4D2E7AR/Qo2c3AZdML/V9QwjGRxNRiglvttU8GNZ2HGRmwyXNclmr2Om9GUjzFqd46jEYqHFC7G
dcESP/SkUvTZgQYhFtmvxBxEie3cRU5QS5TqyFW9dTxuuWe0X7gvNADgBephn/FL4dW734iN5hIa
nSK29JVF1kS2jX6KXceuM/4/BNcq4HN3qKErUtSZquG4sDJwNzxhXtCn/DJXril3DyRJHX4M3VSc
+f4PcEYqSSCZRso7BUShbnCsXcrk8WXg61VqIoGdSQUh2lPkiF2rGw56lclWL5QLiM/p2fgPczXU
G4WxWAGBo/RKztOy5YQnmsaN2UIJC3LUWW1KTCHE5GH97/vzhu8iTs82FrAEGVld4buYv0ofm12C
IabJMNVbZe7H3SmbGuoRgZdvK87DXI/L310MJEmenjmSh3Iw8gYtP8EdRSzsI1jP6DnPRlIDLng2
Uvvh6OulsY2ecoSPG+jKKMgPqWilHyoGGmceIBH1OhMUMiMP0r8raBOk8Fbo2eHw7BAWL/07lGUq
SY0+evOTmyqoydQZmVSXsXe8Go7Y5u7OQPaVM/e8For86uVgi+kcD1Wy3XsNIHD7RN4O3PsLKwbZ
cwdOCAKWXrBmZdzIynIYaci4G8ye4PR6PQl/vJpYkxZfMKwxHhqsIQAflhftLlssMAot3vMG9+dt
kigPblHrcspxffVb9lPZYOaY8hj7K+MZbnSo3X9v3P/aPQMGFRGdxWkqcMi9D0/sys5EIMZEe31+
EOgGtqSZit2dvCO6zp7dc/Xw//c1/OvwUI5c12XqH7P2PDtQ1/g/mXEdroV87o35WVzTOzSXpuVi
cLpXOZQmLP77Y6/f7R9nOB9G4DOWPSLTFLH7z8/NvQptVjj2n9IsJjToYlbQFTkhpBbc7mlx5JIO
j2aXDiFGAKLF/ObEWiyga8MihlL+EqbogEjbaTee9qki7ChozyYgtBHe7DTvrygJ5hqO+dEwy27+
lKxuT4xwl4s0Xy4WjozCPCPcg/o7WnBGZnnJ2LpaG9EOENzvehDnn6FaHNOYkT1ymgK2VzLT3h9U
ptctS+KV0yeAVs/sv+eAZdR5CFInqhVwJoX77YRvna0qiilvnM1kRgTrLfj8S83+vywfbg/BX2Du
ppLGihVvAbYtTaXm+hc7Rprn/d04IbxalO+NyGMURfCM3T25bl6VnRABUL/cenGo6J1qRgLr3o81
/SBbk01mkPOz8w2yge5xoXIleAhl2kdDRujpcof9eC3KkzAKXMTIhTiF4mNLiIlsK5S5gmEizxLW
3W1vyNxEvXMmJGhmsFOHsNakO3U5b6aixpq5qqf8S+rXYD1kmFxPvmj9my7hfSFLA+hRNlHBCIYP
/6sazweJ3Xidwmfbyea5/ap51l96CWoWdu+dMdzR4f9eA++XHtnEgleAXlSV0f8qH5uOvXaFK33G
Kgmxv8uud/XurmKggGdP+P/+XCw9aDR8vLSMBnpXtLk43rIFHfWzFhQ4Wq2xKDoXb7XE7nbeGbb/
/lzzXVhsYJESCAzHN4aqJHj33V5TonuUpIdsz6i1TIZtEpRS2ciedbnKBpVazV1T+b5vnFa68db9
2JX0bNmBOWprhWmlc3K/v21S2ZnrwYI2Kb8S+hksy3T6zbWqgvF/9yeLeB2Lx0KvIbjY9/tTKEU1
ZY6dPss4mOgS94QQp/eG4Bs1QJ6EkcWI0f5LPg+kqB4JX5T5D/o/xdnurUhMwBcgMlqskglttg3t
ukS91lb+9/X+M6iQbcWiD3KVZpi0fwIW3j3ToRN5IOvK/YgMQrKReDqkTjq2UuG114MjW7qQ/Bbw
pApRU58pWXGhZb//fTH/erEtywsCjy5R/Q9nzz/3dlUmjNi+ZpLHril+u0h0Z4m1lHeoFxTD//25
arjgu4fm+A7dkE+El8BK9K4LQNpIvEbvsNP4HTFAtRZT1jXDvzDajy7a6dPWNNPMpC6nSJviea+5
kgGtGNUZWgjKgSVYVWHtmpmSGe8ZuRVhgusETHDVUFvzmkzZE/FSG7lcML/AWSeQ7MLN/v4/7J1X
j9xWl7X/ysD39DAHYPxesEJXdVInxRuiJUvM5GEOv/57TpHyqy55WuO5+4ABDBitDizmffZe61mv
75T105VouLjz5bklD0s2Dl4eTc+cotnqk/5+ZSR7ovTsN51WTW60i1GNCnHAazijhwI+WiEdjMHX
kONjL6AglEtETPhtrWuUgj3rlqzEQEi76mEWphMoGy/pcNpu0BkA7UJ6TOymzAkc1QyPCk65tDs6
rWmnxoXZYp1o3/YGal5ltxQL+uLxiRc6zap0qzsWw83HaHZtaA+z0yThuKN7KTLjwmYmbk0+Y221
L3YZamvXu+xopCqPc9kSsvt5PR1SfUXhPXeTPHENdFCD5Yup4V3DmJhhkcMbxtODWtvWpGx0pTtn
ZO5wNjtL5KXL2knwTsFfBsaFcbtnW9NwwTrPzYnpE6lrFsoRv4IoNargkWp44/RaDFf09fP409sG
YYBhmrB5IaD8fG3aVhTOJrEw341Sc8lA/3O2EIGAM598UicVTBOnUmT0TzcvbwoQphbRmRpr9ZdX
EbVWnADeFvdrK3NVZ4MxkBrS+ASdX72NWZhIe+Tr29d/2n8AKLgRmBsyhmLyePYBotZMEJhU/R2Y
ILmqSjLqN3qkBBEmHZroYB49tIfkLnRXFS0HTqDOnJXbSvGqkkXFujZT9EH2DQEIyrXgqoOkl48j
wl/L+an0uJaCxqpVx2+LsO/whVunra5XVo6UkysLMW2b04smwDDHVAbRIrG3LVBOiCdQXXlqxH4W
FyTcbl8/Gj89qGx6gXCSLV0GZ2jnjcAxs1HBC9HdrY8oliNSEhIu8RGLLjadECIcJQOSJ/gyRh3y
msX96x/lvCA1bcflenDpk+oujMazlzKJZpkVTtn4tJKNFhULID6Msovx9fXtnTJ7fnyzMt1jbxzL
lNz6n+O9B8WyQxR54VNkBrFhbDQVXr6BpIbuFSVjGXn982A6eeBjmAsqYiF41mXjJiX40iGUTYBQ
/9XN+VP2CMMBDoGsB5kN/PzKapD3EGKdR0/fBeiL8wGHlJRMLwXaot5dpJurj2k+vWcWEdSqsOdG
l6LEZXTP7EueveVBueBFnaTRE3ExM9fTH4gxxNmHwvFEQ1sK0FUQBNwVo+WqO1zFeYs6IWPmk8C9
bNCmQh9galQxrlQD57ryiladwE07woKSs2Afnbhj/VrgrKU5ueqwxaLwxp8jUVirgmBc7BWvn+7z
WoCbHtc9ERkaFQGJrGeXV9dq8FmYEzyuK8u8dtp+X8YqA2aWphMDIQv9D3f769uVj5N/X2WWHPPA
fNKACbs8bH+qQXQxxYBvyvFuUlRvFF9xUTVV9o7hSJ4SmPNXpM7d8kd/jMii3/pyY1wzOkmahEhx
/cB7Oi9szXEm545X6l0EyVCv/JSxCzPgyBKCsbgVmf1YHnIdppfC91SUjmEoJK06sDr5P5EFZNJu
V1eXodYjfKcTRb/XDMJEN8HpCysgXsXa4M0iSYazbMJYt/XO4N8SnjJ0m1d8bteawA2uTIpRuEHt
wHCXIFTcKfwkr8aZj+HSHlce4ZEF/Ckt6br+HSPnZB53fQKeApSFQmsr8OPlgyrI8dkxZ9TlLweh
6mS3UcbSXT/mQ01ndgtFlRmQn0bzMKpADozGY5sLir9gsFEHe6sOPS97WywHYmBVNE7vGdS6jrnR
tbZTjTdkKfTxdJknpDV2e0aZllld2WNDjMB9SLuTHSjMChDLbgWDx00uVZWRx4KpII+2B1BwWMnj
PfW7nR+ssRFmxKQJmVfILFJVsxjoAUp4fRvpQdWl1yFTPk7YLJt76jGiDJiDu8wkPj3Zl72ZEaKJ
zegE4csGmoL3AWIU+1OQufKjxEZhMb9ZqfvrOWCCSmfLp8RCvvKw3seSckdTFDx1E4kdBoXZMG4h
KbliJBFRRzp3NFJtRgcETk9+vpkuHck4mgffIaCgBVP6ySZDlF2mbTeggWtUmpzGNmpS6dPhUS8L
idIqiVtYLiGFSokToxcaBNdd0KLEyrclw7E62onSrLjwTE00XKENsLhcOaQBDp5iuw4wEPBpanAZ
q5Td44FoDSY627BTnCa8UXudDAu/DkJ6vhfpFPedcyvUahyjJ9xxOWYZ3U4tti5o03I0hNPhGoNc
jqQtOcaikqqgzEVgpvq9MZEy3cai1a7XIoUMDkqmm7FNKuugJN4Y7kLdbOz4TQKagc8IY1nwq7+4
n9Wf7meHRxZ3tWEClmIdo78sltg6wTFjVt71VAJmjR1SNxTDr3MgSwVE03KkdAQ4T3d9s+R2IByV
gn13GaVOUadZOb3KUpcRJLotgDO9UwgyccMPxBRLOSdAAYXU3rVjmrZgly8qAEB5sME+XDTllhWO
Ujg+igBUMMdRNCpHl+hEW843mkpub41KwgqNT2y0AhTi2D5lztK8hDtZ/Al+LuqJ+zZ9DR+nVu0i
E1hL7gsmteEFeFsQnhsmDKiLfNYNBj1yN5ikaC5XetnOzdpG9rXXyXKVFBlTYB+sgce1nMSFCJwd
09NBtFeZphkEIq6/SEB2BbwzaLlic1QrPRDULRQ1k/8hG2pBPc6aMxTv1zIuNESfi/1oWHkPkk3h
qidzRZwQuJEuc7CRskhM2ZrRAttM5rCgFQ7qN7NIyTWCS5MKskyKxKvQu2NyPrXfyyYiY/UKUdII
P3SyJ1k8rjVkM4eBErcbJe9OiEsTNk34xrZB6XF1wupuGR6s9eOaH5JYjTlXd/BTLa06QEmT0xO9
mk6kYFUYdbC1ejpa8QUtgolfX2NQgqV4BcUsPWbrZGlF+OmCcglvFJ5BR2zQrpHjhAimspOPDZnV
otjpjYW+7likFDDgVJaGtsclNxmkeCkM1C9fvxNe1uz0iJifk6vh6IzTHU035Mv9h+ZwLSvDNPTm
25XJuvQRFgTE6gCRsz0+9eq7fX3zL6tkNk+WiM7l6tAit5Brn92GPRa/Mjfd8Xa1Mq6e97VYXoyW
Ky8XBJy8qVb19/+kuXBK8/yhoqB5Ra1+ShgxWIYb55UMrVhHer4STpvZTdi9gR5jJSW7d5xVZdPl
jZEMu16Q8hruvEGCAaMYXx8TusWwul6tjIACJ7mLKCcIfY74PTlewCDDfbeoP0PnNNHrcOnEz13p
hnn/kKaFVIuvo7+YF7BNvAgPbgRUrx91GqDn5QztOd6ChsM4lXb16fH4w2k38QdScLfhmyIsmWnu
KEfcotxTinDZ75qF28+IU75pQH/YECSXR7hXRiJ3gbDwBsuPululVuILteu66xa5VrEPbCvhnuJ2
Abk6Gz085sVTtloyFgPOijnFSyK3sOBFHJOAINQ5Xi7/bTWuaguCHs0fPpdNo7B0mHboh+WRWhHW
difoTPhpE2l4SfQWWWxuwlrGxrEA+leub0KzgwE2oWMatShOcGlnI4Ja+suUQZUW3ZWuweqalmyi
8oh/w+ORqb9f0ByZrnX8yHTHXUWpeYGvfN5gDI0JDg+qMQKrsd+xrtqv1v7FAagOER2ee4PRcPoo
BsLzjkvtP+bYO7CpLHkFBYr/et53YFFKADFLdGHanjC0U6c0zLBHToO4WhYrq/YYxqQUZbh5bcfl
ZT/wviu3GFzwUZZK6kYDdPSZJlZ3Fc65NFU0iScHoQsUyVRJQ8VrloFPmRifnxyda4O6rjDgpIdG
y0K4ICv8ox116edbPJXMLTLvUHgB0JTLZLEarh/YqTTpOG4XZn8zufIxjhZP2pMyvQkcKLpFltXS
C1ROgbmxkEIqul8mSDe7N5ZaRGF/4aIfzfS9TvgOEwMiB6RrBiRVyOealoNHLm1PuZbG6Rh2G8fu
pljZ6zHKWKKwSkcSUVqANtyBSYigNbyP+0GE9VHHcBodI5ILKewEzgQ2sDqpVeWUjMAbv2LEPnkK
k/xewnTRs8VqqGCAqu0TZn2tYlyjL/BnrdBtreSlqh/Wg4lMxpzrndtpYm73PNJdHvD1rMgScP11
Xe0aTGyGZPhha2T8W74JnBqhgbewKAzHFtKhsriT2lEOFjZjazviYYrzEQn/snJdvUa8JLnE1i9W
mw89DnnWW3PEu74KitbpGVheCEUH8pfmdvSBnQj4TPAmXPVR0EFNqaEtnQyFx8DWpZ6iVJBWGldW
qGHj2qwQnPVmVGOitR1fVKGmiO0KYAmXEzYu9vml/eAJhoHYr7pMNqtlkLK81jqQKMdhSprcBUEl
3TwToszwVI2sVcLKz16E432m8kDa092PLWLlIaoGj0yttEG9rBgrTPYOwv8wIC1dqEvWUIuiBZk3
ko52W5aFdInRAUhb5PV21xWfs9NjZOC25HnAu1+MkADj2cGc6POOngMX7iFVy3jhRCFJn36s5lF6
KXTFrMQ2K9Ww925bFqFck+0CXk5cu0IRMCz4JGXCL8rtbXEtWlhITxbBRZ+vtjO0xmizDuj6Xj35
2mn6UUqsFlBeXHKIo/FAYbZYeJU0OExDJ61cK+RgReorKVGrmCHZR56F69GbiRJhl0NRqd1xFo17
hy7ECjdrHMuK1BlOdeaaroMbuiNHnFjySlcJv85wi/tdE/SAIHKFICcQnqbuJuIRbOnMplLqDFyH
adeFTnf5fVyx2KQCXDXckWlQS6/vOpFafY1GkWmSzWCP3rMJjDi9MfUUAojf2lMV9n7SNA5HVRuj
3u6TzXqbDcoQKLAl4qEmWyXwx6SOtewOBXJEHwLL8+le7l0IHDnB5am8gg1GPCBK4oULRbyeSihe
rbN0U78LQZ2Zib6eYkCIav5V9J70wZeJypto78T0OEL4yCfH/JI6Ad1SakJS4Fs8CkJMYTyAlnZO
HcOmSq9s6nCM0YEHdsS5rzQB4gaykSe/t5bj66ROwepArFfZ60nmvpuIVAJWuPhn18+zep8Xd/AY
KKYwHtbz1S3AIHLiTNbFtAEU+cCOGEMDKMkT4izbPeYqmoE3q3QNm5rMM1iXg72I5AU6FPi6jIfS
A6Vp4aRESvs1HOB+fA5iObEElUD3ajz1K9fYmGE4JbM0C3KDx/PpIPPox1PoJjglhus8x5WUHMTI
Oheuv2PTAdxYsPOH4cJe4FSiPyV7hDKR93NGPwBalDeXroQKnkh/6w6uSAhj8fWvIRGLc3t9xCzu
emPx966vy2DhGiBgMjn66xM77wbphl4EEvDcZAFSLZQr4BaqNHrayF2LuxXB3i/WOdxRcsGSLe6T
lZXWLS/I1Ve6JsuscoWYEApu3jXWZO0YVKmQjR2r6OVkKrROsXKlTRQHt3lyCm5Y6YPr/DhdjObz
iZVQn5qIqzF7NiHYctU5DglrftXh83H3OslGPBwsoDt0AtdqPtHDU6DEaMKKkaFHfCtfkAHJghHL
oHPz2nfsTBJtViKafcLtxGPQBNax4ampjpc6miNUNOt+rxfRejC+O5YBvlBsrcwZd3Ejrru/PoQ9
h9vQ8FsKMZvgl4HhDWWMhoTa2UQ6sraj3oO6CPbDUvwVnTXz4p4sGqXl1dgKxcmurRriHk46SyYf
0YLnYbnNAszPJiuryrE/mfwjtewSQVX1gWE0u7TG2uP4RWvJ7lZI5c9vYSyQrTSXvifPV4QzLr8W
dPJE6SGd9k+NnOlV/pzXZGD5vesMbISruqZZYZZB0Xo3oF0TOhgx4AT+Ym1l8n+eGSOpo/FtBuMz
yH/P/iSFruzYSkpAyM9HZDzJx22NjgU2kBiSIAj+SfRUvIWyJft0Rn1KfmzmUV65S9uIAqLhi7VR
FC5tQFGfsiG7GDuRglM5kNOg19cT56sJ5uiMfhgysGhiNXeeDRlldQ0tqzRuh5jXDIk/mTMm2I1O
OV6k1MrrrtGHucTfm/SJkVylp+vu9U/x01oSmYfHlNym/8VZOQfxO2qk2KbS6DeuIWF1662TRlwN
MEJO8/Fk7GWZuxIj8mUyHv1vgjo1hvTMGjA3a+Td/TRzSRBKVg1ZFzeRNUqZ6tifwg+W9cCK58IA
CuD54vWj8NO5sLBMagZVPm1xjR7XywW9TiRLF3lmd2MtL1wHQi7a4HWE25kVeoa1FujjzgMiGC51
++sf4+VQgPkn1wJPd0fjILCQPlcrYG7qmxBW8g1BtUvXMpL8D1rYEmTAsl8yuda1/Otb1l6mn8tN
S1WHbjKKZSrgnK9toeeFiE0D5TrKTwCwzAlY9+zcpBI1xNATLG91oo/L+rNzK8nJWA3RJmiP4EkT
eFh/NYQ6v0RxBHAsLBoVnsbQ5LzdYeMmZoQbqNfrCntFF7QnMORyiS5cq++oBvuERrOiE/LsF8dJ
Xgk/djt0RsWIVXRNY1iLVu+89WMz1UFsXl9jEjJnRKNLkilawF59mMK2MjsorK2jPmepLdvRmlEX
2nPVIckPN16FQ4M2dOh4oM2sPsM2/AuFztmAB/8OOa+Gw9gS5Cw2APn9H5oUxNhOmgWX+WCcQq9W
3EOLX/VXE9Iz2wYzWg9vrU7Ato1oimnE2bFQAxUoazWb10PuunP03rDqVqQkmKUmERC8OXh0ErXo
5B90zgXdn7FPThku4Yhd9XZ0gEwPu4I2jkPsXHWK1xgyGH/kQsm55CeqQsjOK/qNPQ+Udv/6+Ty/
8YG5m5ZLOCxDXuvnfFiezz26e8+5WRke63J8Db5ayFruCexH+jsCMG3OLU7q6x/CeikA40DqBpeV
6/Dgg9DwkwCMd2gve9/TTQIjkZdaXzUkqd54vZcF78JxVIhoaJUJ1/79vABXUjeQ3ex4icxImZea
t61jTSK9gL+rYhQO2jB9jhQNU5Lh243WI0xxO2rb+MKccCuyKAllXsqg6SG9OBrBzL1MBG5cn2vZ
W+X08Qi8Vh2pHV97y2U49i3ydwl4puGMPJye66puWft6XBIlf7IbiEAn8teFiJdSFBAlUeKXr3S8
n6kq6d7cPa5L+bY+Wm3ImMpjiEEpJqDD6J2639GRNxq3gOuQRMjL+3SSDjK1rxQRsgekI+YXpHlJ
YUjonoLSMj2KInXnWBSBYqtaRtO2l3UVoe3b0T6I1Hevnz3tp2sIxw9PKBW1MBISFm0v7zjH5X0A
hCm+WXvqYtl9aiZWkpc0JMHIEbA+ZB4zzwXDYy2K6rV5WemYmwjRXeJS1DmVAvwZ7x+nYrGyrbtN
2NRYvlVHIiWGLWgNO/jVyPZ8wmMzrmUoLSc8GpKqc3mfIRJBu1ytr1lFCav4AmgxImtzQc6s4ebr
nToXCmRnjNESjLi8IKIeK7T6i7vj9PL94ZHLrcFSzTV5O/NsJS3oTBKtKK5RE0UUHYphEq555AO1
dnjpYbFgUERN3TnuBcSJWmPhNndRkxUbM55wwPnMKvpav05PhpVWRXifvqEF1Q3i7vWL4LwLTusb
9KCGuQ69uvqz42dieeU4oje+d6eW/te4uiXrRB4q1R1FpuxxXYjIScCTuo77OLa9EOKizPA4xr4O
20Z5rMtYKcMNXRomGn5uYnXOd+YSHF9FeZZhu4kzpcj8zqrh1/sRsZZGtMtxM3DDLteMdbqbTrv5
ny/S25t//RdffykFYK8was++/NfF1/L2Of/a/Jf8rb9+6uXv/OupzPnv1R+5ib/UZQN/+vynXvxd
tr5+uu1z+/zii10hg+3vu6/19PCVGWx7+gzh11L+5P/0m//x9fRXnibx9Y/fvuD8auVfC+Oy+G39
1vHPP35DvfDD9SD//vpNeST++O2xzJ+zmHtt+WN//cbX56b94zdL+93U4OXw3PI8xD0GDwjSHviO
qf6OWVCT9ZZB3Yey5bf/KMq6jf74TdP4lhQ38hLn3WoZ6JOakrypP35TtN9tFmHYJRla4+qyXOe3
77u+yjKWc8ah+BuZxsuCwTG4rzQ0eMySkKK4PHZfPr7s0hsaF4klvO2p/hwPRkO8NO05/4cj8jeb
kcXAv+/idTPcc1QNjidftS83o8dJEwSkGtA1x3qluE14rIdW25I9LHYRWT2Pr29PP9MuyeR3pNwU
Qxq6Qouq6Oy5HACqGIJaIeHVowPVboNmmpFgqAXiaj9CHtFSnqgV9mp/gNGI1ZWwYYIibPjj6YYY
h7KKNkVut/e1WeTupYlHwNubJvIi94IZAY/PTUva4wyRrWUm1cPxTobW2pJTG7ZYcczIUIPt6ExB
YdDxzWqeAQM6qb6+QL2fmBloxM6EYFAbHXxtYiGs2Bmuap72wxdNE31PY45LZEB1gpbH6ze9aow9
q3NIOc68GVxUTsbHmlV3zPsgJkPA2YwoUDtYL03GFJo8MceptY3uxW7uHUYm1GMi07eM4ANyz5bk
VpwdtbEZG81QD5CR+LlNTV5TCN6xgrjpt/3seDnx20YZxD4dz2lUt5bDWgTOTJAgWvTLEoEohmwL
yZzvqoOTHrOZoeFWrQ270HfRyJuw8IGuWSMwbgwtaKsUMskTYGd1Z25Bq+pu7Jsu2sd7t4bVcZl3
vcLLJWXHA3BrZZ1f5ZaWvTfzrLKPYQKIYZeIWSOUL6fVG35qQhzmR0LiJmzTDh648tuUtPWTlreF
fgRGFsd+hSCpBvRvRBoBatrgbYoqd/UnU2sE4S9FWHS7xIHj+2cZJiTPQX121AuOuQIpncVrvRdg
T6MvA00642sBjK6M4YnPcBtgpBj5VVsZmrKdT+t93yjM3v2cYvJP9yImeXpv0rQnLygtympQiL8p
R+86NgewVbWTBsHVaI59/sDIWikvbcLK69TPVRJkSVYKKyW7Nsai6x6Zw6j2TSZAyD1MCTTBbapk
qUpcnToYVyUrl3TTWMB9IZilOtaReYYACviqMeyZuJ0B/Y+fW2pc7uPGC+wrm/wM+80YRqLTSMYo
RHmFM84jRCW2rLY9alOq1tamz/KSbg0yU1Hv8GT2OSzzRBdR4mfYjErcKGMzf/R6Q0cnWqdmpz7k
KZGVG+ZZKDCqnNN2Z5SV7t3WIb0nXyndNH9UYtgQtzRwDO3JJOIyR5PuIj5Wgjk/TFAoIe8LbxOR
7YWJsDehx5xo1cVt3Lt5fIMwKrQ56JMFMml08rC66UNzkClCtepVDOGB4mQXLFHEdCQN2rAvwWnN
JORBknf9Dj6Wth2ajgGpb4XzHGXbuWLEqV3gPoqdg9CEXX/0qqYZ7hEfkQC0Rf9e9I81DZkM2plS
lUnHxDpLP5UWDIQrYM6p+zYJXRvCM3kxQRtsO0OtCAmaZD+q20SdmVfzw9CPFugFsE0EH/SPJlTC
WjxOXmvE3i3PrLJG9TLoYdbdBwp5pUiAhTPV7ue5rbDfHgs9CuqnDrmSMj2C9TKF38cwS7Z2SXof
OpjeAcLC3EuNmCt5ddXsnMRO0LOgLYUONUQQr8kKE4NBuBiPUu8NCqC4131CvlIPeXAORWjTpKRF
MLYwRLifa5ohF07DEveN5yRKcjkrhaLsKLPdYFu7VqAcmJFn1bZOlHji6KidONo8OLS3SqpUFo2k
2KFycZ3AvExbUV8VoVqmW5bTDKQdRUuCTUbJM7kEoTF5iTbzLArPPJQGaj/AEnUzgi+ZodvXycdQ
6afau+on4tOye69w4afchH0eREroD1B7ul/ACl6+LnmrSN0HL3EHsRNrtZPm8Yf1ta3HXcuQDxpK
B+YNeEMHtSyDnvX+9ffX327H1Vgc8q6kU8j7/8d1PO99Fc2/Bqo+ZS7oi0z0j0lZe//otby+JPHb
GdLqSB1y9pJ0kpiFesBmFAyC9nHOx6tKrY5NbdXXGE1J6Hx9t+Tf+3cZIA+f9A7R4CL0mTW3d7a9
oAQUNNtEYBnz2PmwpkhJnK2SWaOjgbnOQ5Xgp0l9TvEI/eLMySN2tmlqAp4iiHc4dfbZOgKMew8I
kmustYJslwxpRlYeEAxVrYft63v5d5vSDYgqJn5GmiRywf/DRcLLGqWWxaZmIrnfDLgqrhG06j5J
vJ9e39LPx1PujG5IIRKaXuvsMummKYP9B3PRHGYwKtUo2KEgtz6YZltsXMRofkG+96E3snw5lf9o
MfDfFvEv1gZvxNfisa2/fm1vnsX/D+W+RFb8JXX+qdx/GJ6LP19W+/IXlmrfUH93AZnQOaLg15D1
ce6Xal93f8eDhpUY+bWkhEirx1rtU9KrJv/APSgvT6gZNEG/l/v67/w060raVFy0mkWF/k/Kfees
n2pL3A9PcVYXaDlp/vMxfrw4yz4KptZzHgH9otGJvcz1VYSnx0oM6FL1FimTxzAlst3yvpgn92bQ
rPGzyqhn0yeBsSW1KEXpajS3NTKbjzp028eJodGTVYI+6IZmOlpZlrybJ+2J/tP8VhvCaDNGTXhP
9Op8ZbaqtYsmhbQusqmnvV3xdZGk7dHoTPR7fUulE0fuZY5XTvXbLDbCfYJYTMWlbgW7Kmr7D6lb
yQzIKBIOsyLH+mTl0F+2zNJ1e0NgWPNGr0v3CoFsbfsBNvpLuxs8rC2V3TpkBRJsiYTBcLINbjBq
MnNolO0UKvFBRd2TMg0zeK5brSnuc6NA89Ii13rXkPCNbRcO8n0+pA4hR21zgw/f2lSQqO5MMTmI
RbQBDQfFiD3GCln1RasxVlThoxVJuG2FdtnQDb4IjPjWtCMVAom2xWc13g3OB8/o7lqgMVOijL5d
Vd8q45MVKRQew3DZN+7nGkEVtP1dkF8xGboc+vatk6sbvGj1bhjBS6n1oxoFf9Ib6S+BiX0QJM+Q
fdvrbzAgb5ANQ3Y0GgeTpv2ZQaR73bTVJYfqjRuZj9D0BI2Gbh9Vw7QjhzT8nCRWto2E+4WZIZ1B
yxmf1bz907abdCNyT/tIBfMxrrwj8NDLvA5TPwqD7GHQpuQCxl75J6SRR7uov2HWfutq5mNgqcQQ
a0wQ630jV1rUufW+0hsT2bIBHc+M+dMzyv89EEKBYinQaQOaD6BOn2pkaNeJPjxbxjSFpAHCEZ84
pl23Hep0Bk9oGvqV0SUEDJXxU5MMtBd5goY23mtV3wVDrX4rB86XrsAScwgaVoihkqtSYHswqi9o
727Rax8rAB3vCCKDNeLYmxTfG5iJPgOM+qcSd4+kR2/D4mNltZ1FGnlj+gjueVlPbqPvEK64mxGj
QLQNotqRS6M6oIxVDA28NN5qwlEUHRKNUeU9CYJJ86yoTnHX9CEjF6MLjxYO8dSvBaW3344FaD2M
snHU5O+UEDKq3lOqRnnLuqC7JeuPrxzvzkkqFphTcxjM5j2N+11t5A/GMG3zUH+UUIkqm0yCt8Q9
KEeQzmOj+hDtmqvOGA1qrvijSvyurVvYOcso92lBXDYZ+0Mk53VBdvZBdPE1iP/cR6w8bdCgXpOT
6voN9hmA3SCsG6u5zdNavZwNIHypDp9Ovo39slfQ4UFVJHFqdiD4Coco4AaqZNroJKgE18j5kSrm
2TUEexK0ihr7j0JurqMU3jbKO0JRy/Axj2IXWu2oPymIzu9Vy8MalXIoDdud9p4zUI97bfcniMn3
eVwflexbO6XaE6mOFTAEW3kHb6Q5apV3iET1XhSmvs8gAG5GQzukubPtbLe7GLBpbNRkgGSb4EDo
bQqEAH+uj5Qy38wgqPAXuJ29mQ3iZHFC77Vi0C6MxnQ+a8QR77toYFUvZv0jxA7CMYtDAO8OR09y
IKrhc5in92U0mD6emW2UbJOobB+xLXkb5Hm9P6nS958HyUVnhhu3Sb4EHLptkxMEIgLrS9Snx6lK
t1kUvQtF88WcuvRzWjSHpDahMg4M5apuE8gYHPLCNhz/N7HZ3UJIf1CUhmW70kO9NbvD6Kof1Jrb
UfXKQ5x2fglws4mHcZv2YHKLOjsURWDd4sMXd+wO0R3lHN+yhGKdTJ1+UJhT70rXuAzbKdzZwXBw
Qs05oMx/p9rztmx1/aMX62DvTCcKntpiBkCZa9E+j3WPZJgYJGMbhG+zIHufVOZFq0bgSe2P9INz
fwBxUxyEHhvBjoet+T7i/XlnGMJ4K1iE4kQMP2uxzr1rIl1HtsYyFONHOTv9BYtEa0Pgi/llkCSd
WXOlrd5SjqjQSOIB53dlqCjFmNK1+ZWpde3ncrRRfY66ZX0pdKUwt6xPBmOrxfTmfDdVAa7MFann
LI9uS+LqXGi0pfa2A3K9Gc1EUS5glN5mmIZvcyj9UGrRrcA/1lrWv7W25cnt7UNlqo8Yg5IrAn+J
yq4IofBLr8lu62KI9oOMKlbSIePGJDMbxH7sj70HJ9yK48OcWiDP8JG+F2G4M/P8ltBTxIDhhcgP
5dhnqBGTggDgjNTKnkeg3YS9hMcfjMz+ptDPusLxpG5D9ByggsmGQ6FkKge3HbDzqGmwd9iXxuvn
qzqvtLuG5NrQHjgE7EM/2u/akagAf4yhsTUWGJzmuZ8TsEW9cN4q3RTsWX0321Zt4aRjrz4kZhPs
yNCx34VqWj4rEIefoArFuzHo8xuCLZN3SjxExyktlAvTiMPLISmjy1T3lFsFrOK9ErviYwxUXPEj
ShHenpMbHFMz13lht/ZDWyvFdR6rxbtWK4vPkWbPj/FoBFsVb9S2MAMVia8b3AF1ApVdqMGx0ab5
y6n4+786mLY3a6T/vg5+/Fp8DZ+zl21vfmMphBVa2DhHEcqzejUtBvi0hJdKWNGc39GKgcaW60Cb
2Ay6wd8b3/bvABIQ3zMXgwmIz+KvSljTfzc0Zu900XW63lAM/0khfGbiYEIOu4rpG6QT1vJ04c7K
4KCIcd8E93asaB9scFVvARLRaqWMjA3av+7II8EJfqE0kcX1vxeh0FTYqlyCMmTTiW0z5Kf6YWUI
FHeKq8K7jwOt8tvQqh6GunJ+4U/5242wkrAdlULfcM92rcK854atS9SmaX6YnLp5SsNqnP5R62DZ
FYQirG9VNsMk6uWudBjBad6693kXZbrv6qF5b7pxvwu9QT2ohfOLle7LNfW6OQ2kH74z/C+6XNb8
cOTSBHjO3KFkTbXqSh2Nx5B1yXXTucMv9uvvjh5Tl+8b+qnDU3h6RxP7fsh4akdYHwloVdJfNCP+
7upzDCBPmDilm+7sFJEM3+dRZBPe7XoP/FAPhxYEzGU2C2U/eUkGHdYOo+0P9+fdcp29sOS+nMKs
BxEYoMcdCdXqfAqTJeDTosy9b3JijAcKVMuvWtOkTLWM/Vx66SPpa8EOFLPz3nIbG05dHn6OQ2Yi
vhF0I8reGcaw3rmXELa1YJsVOdXp65/yb4+NazEoo+PoIC94eaa7uu4gsjj3JbrMvZGSBbbBVYVt
UHXjb7oxe3eCTLbD6xv9m7NOawq/MsIrD0P22QmZ5qiJylG/N+pBXAmd0j1mlHH9v9gIEzfPRm0i
eQ8v96xW6j6aOvXeI6Vl08Jh8OfeHS5e3wgWcv7My4cMcx02waMXuC88sZebEVGY1LWIr8e5dyww
etbwwUtwUFzWvA0JGHc9SvhMS5xu2+tInnfI3fvSN5ledBSDavUNkVMQbue86GWv2BSAYQpOyUU9
NwTKJ3UUXNvV7HrboRwVAmwhNj+k5CZAH/KM4G5OCoZrrI5HKHdeLN7iyhJvSWakJ92PVf0N42UL
wTx01V4uixqNXLAx1XwmB8b7sa97gFd6mzy1QuXk56Z2lGKsdheqnQYTGt6wvmXUOO9YvTIe4Y4d
r0npMu7F6Ab6tijj9NnSSBxkxTsDLCeoBc5lZRhvA9ByWLEUz3gggNYY9w0hHyy1tDq/TxRuwYuU
f6ABPtTUcDKC5ZONm0zOOAqVsqwSOTLnRjAnK0HW0t9vg/arGRWVskm1VvkSggP/xsDfPLpFC3fM
Giyr37gMIh85jh649SL3jgiJcPVyi4VXdgVh4VhOUftExoGOz6Bo8TSrDjMi0egF5iMrYqxP/OkQ
4c7R+nIbsvz+BiEbE0iooODZxRVZ6Ndg5RnfxnbhkaQBpD2GTVgrX0mIn9JtzTPh4Nlp4lwGnTm4
+xEF4qcisGN6+944l1uzUhBN1G6UkiHSFh6Yb6u6oylb3ZY5W9gkqZNhIbW95v+xd2a7kSPntn4V
49yzwXm4JZM5KTM1l4YbQipJnMcgg0E+/fmy3Wfb3oA34MsDbAMGDFd3V5eSyfjjX2t9K2x9zX/m
UEl3/NNZh/voDW++Nk8n3698ijGscrhbpXDYJwfpRxbQlRAWRdYYO3dQ5WuTi4YQV0m9RyRsNZ1y
7DtlzM12qCIaNuZkp+spDh6CbXO5yShU4p6ksx/oXIqStp4/9BReEef9yA2I/KGl5UILjXXuPmuS
Ugy4i9NeDNeGcYfpXtUhxk2LMgZKUPh4AYX/dqRCFbThO5TQH4flt069CSldwYhqqdJ8AX/n1psV
PxSaou0Td0e5s5A24NFd2nIyq3M/zx72JGdu541f+vPjmJfjqbda6wc8grvclQiNN2ZazhdSWj3r
2MnkFl423CaoAr46pGqKXFBY16AcEUccSOuUWBralq6Yik2UPVM4MXOHQH6lSFhxAUVZ64264SvG
7nqKDDmbyUYGdISES6q4qKZ65v3MfkMZRC99d6sJne+N6FH9OFdy39/QDVUUNKlP6jfhZ/vZLCvx
Po99/ujNHhKcLNzFjUxtsj7mfqmeba927ktrzT8DVfvQLu0AGHwRgMZrFU/zIaDP+9Irvnq7vLHb
w1S33B/4s3af3AD5gFbAlJ86pZhv/BuIF8joo0tRxOodpUn6Y+MbbfAegBd0QgLubhd1AVFjLm/T
8oY1fM1iwOtlytQUlOXG03T9jOw5vOf2OhtU99XF98LHgLEG+uUTV6H2t1tqyZvf+H0XUteevnfC
sH9BcuuQbYOiuS2A4OAICEptjhAhrihsm5PwmolSd77msCQiap6/JVqWnU1hZk1kQdh0Q29eM3dL
Bfgwb+eaW9ymbayu2eB2dJ5bW8onvbo+g0qffinBPS5aiK3poUGFDH8C1QOsh3s0/zJIvd73S1eV
uz4XY07weyrzXc2iWESkbrKzbuWuQBfzHVJdAugCpWxN6keStFixBaxl/MzD5ADp57WsNssgrgi2
gTLjMDPN+W7sEMbmdlmoBXc04+QyqrMvogIWWhA2/CVUGuVEIbYpWhrbWVb3Jc+9H6LwV008UCl+
J2bEvygdr8vc1G7so0Q+OcgVqtFZ8Sbv3utpaCmTtc080bZBo5FtDPu2QXOK3Nap85M/DKkITV7H
RMm62SHSgvQ6zNajUw8+nljMxJdxsMeUl7OV1RtN+oF51AIH4KWoykLbNGPDN9fpSIRHHv+btQDf
ChV6Ae0dGy9Y++thlw68Nk22Xj6dkFUsNc+8MShR/WnaKbApAi3W3WqRZsQk1rcCjkDfRbOkFWPv
5FK/0ZrCJP1ppe4b6YPlZHe6L0mDurKJJuAEX7LUxK8KlrOzFWpZxxh3Sf4+1XV5p9NU9q1ljvHN
/G2vkP1zPvpuyLL5MCUpqx6N+hMVUzNm33cYFZsYTj6Mkl80JOpPPYTJaoNBLc33va/SMV6dvKRb
waKyPtSyYVFwfuqlgpdLBh0cYWF90QpCZZnmoUbvXXTEIlKsNSkRpsRbcfPvSi2G7etdqqtuuh/9
qjBiWpFbGaGOaznRbJpgIjan/UtRjJ7a0H5RvyS6v1By6hXTeJPgN+G3CHwOysa+Plm2S2gp6mvC
LiE0kcTdsH+AkUaN2Yca5rKJifQT17dLIfsoSGmyCQd3TKqIkrRabkkyLBzxozDYxrhlBw+aNhOW
GtPk8ijqylUhQLbkt6Vsm3wLFU0hUjffHeJD/bhl9KiSeDETzAdMMzhYvCBvxsgunCwJr1Bzqo3y
GTZiKVd2KsHUSiPMuVaM4ZxDQ43mnKc+xnYxmRAlQPFjCarSPiq0jGOe3Y3oz7qp5nErjNmXu0S0
nFRu5S8F7WuNq530CinlqDgKgphsV6Eo02itF4/J7EBPUy03o+YOrzqjwhzCH0oT1vSen21kmouE
tXcyBE81hvymu11BOeVhTS7mnryx9272MyveJOgX5hNE8Mg3yqTkELJYaoX4aXtkiB6vBCtIrgwh
aw3t1nSJArIvtNiC2ThvCMfOEuoEqUMbVijMoTriNILo2k9NzqbQsxt2moD9aeUsUmQLyDbGDxD9
adqbiWBTpgzT39GZpak7HJWF2nJlz1aMG6rT9jNpkUcXpLq/pwLDo5Mn9z3+JhG0hOag3+jZc7Ik
ZRDazhrUO/gd6RrRULU2sDOGaeQjZgu66TA6UMYz5H7+W/rwpvJNNidmF8/0rOu7Xqa9DdGpJ5gf
mutI8+p2wvpe3i5FeWpV2RxlSnr4oFZ7mKIgqGvQ46lpYQOFD/ENPgsjje1kw7VcunGII2uqw1pr
O5URERYyThPQBIneAo41YgaejIjW5hRlWuu5iI3j6t4WBudrWCdr9VyuQRGEmVo13sto3dlOaczZ
ys+0J4XyPNzUrpTjocOlJDdrlRevUy696vDnnP+/e6f/Y17Bb/9+7/TUpu2/LJ2uf/nfl07GHyQn
IGuTZTKvrIZr18lfOyf9DwOGkYHEip+SmxE9Cf9YOhl/XFka/LJzFe0xKPzX0sn9Ayc0Oyr+g27L
hdT9T5ZOpnuV/v9xN/NA8dvo9dz4ffZb/PP+2xqj09fF8YofLy9td0dLlnbywIIvZ9DlroiuZIf1
o/Pa5WJxTTBOmVAFtVx5kF0006h/CPypEqCjmzCXq+RXAZHjPZuJuLWE1fXYhHuVhrrTI2dlqW42
sQuo5aPVzN4iCaq5OHLMDMsjeRCmdsbv6bbDvbiy981GUoO+19AOZdvtnVXxddqb/aB3MQQX642u
L3v53STLYLzwFkmy3SAkBPK0yDN1dv0yP3AG1/oG75TbPzcGRM400lLDfbY0syxjIpv+1l5K6CCy
akuYWoyAsIKoB6XGx8NEH4Rem2nTwV2Y6XfoWa2xVW5jFA/C7gYwSBRFhskE6uSkp2l9ppSlRCf0
2pGRWi7satCZh0+tUGu/9al4mMKUJobb1rGt3cxcn99Jwy4y5rHEGKo4GJVVr9s5H+RyO0wCCc+B
G0Dkv19lsMFNnnNZhNeRnJa8a5LIpnPmCXAUo2Jg0qWyXRnlBObGFjL0F1or572hud2zI2h9BOyb
T4wJWY4XE1tgOt1fnbJf9N7S16Tbc/ODTSO9kbWHdx35Zo77sfOrqLfLuQXtCC4p9Ov0y07AEIUw
NEV5ZVzoeajXleFveVnyGqWUZ3j0WZs7uytDetkMyNEWVjDOjEgzgzU7BAnFQTuwcv1pXOtMwlTs
SvRDHe8gZ3KS/kw0NhBRL0eegmGpEuyPjgZuyC2Cgutev/ZfQlL+tJtZbRYQkQrqu8gPkt1ZdVE0
oehF8FxUQx1Kbsag1Ip6WblupbO7ITqfvAo8TEzYVWF/YJ64yQPIeju+kdzpaE8qH3tJNDwUpV1y
PHOstTye8NQCR9NfAMmJ9gbUv8giibmVbi9r9p5dayJbMi+eKcLkz8IDCxDIFzUFQsLJNBdksyBR
HY7CIa3i0e3cy5r3+feawwOJRJO39/hScytuCR1/Vn4639B8FpSUv6H1bazaGQXQ5ap5VY45fhYp
NrUIcdT7NiVbiAPl5sVnGhTZHSJGnYMXnwsOwtKCfGBmGmwO2bnLEHoSix+VbHZuwYJz04Ms0xyH
pd4Uxc2c5xl3A2dYtQhzLid545AjCxTy9bUQbT4Uqym3VTpkHEE6zWzhpCk1gw9bLKbDUSejOgk+
1X50q3cr0Gg5owlzjFReMvHQVTp8VotV26FN/+mGPD4MpcWrvWTvc1YDVkhV40Y+qhz2VaPgX3XU
TPfRKpBQInftxs+BkauPPVsWxnYNsAAGihrLiD+D51yJIwMwzkA3RERyOGNwGEftmVQIW5FZ5sl3
pXtBv2WESIcTRDy8z41hjV2IqbG+XyctO9tVpzWbYq2Kb5XZ5XNWgbIPO577IRxBuYOoB4keCtAr
u7Ug1xzJQa8+pinr33lilB7ruC7bPUVsnM5WmnRHT9QYzi2Vus9mUPRcQVtfuZHtNK4Z1kaj3dgy
cb7nP03vRirdU2tMDEZ2VXVmmIusSWPuQIPYAzagPq71pJx4oQ60m14TfxsnKZ1dlteBtnfb63jy
vyf8uPwZj/DYv/77E/7x4/Nf/VXXv/wvWcm1/mCm4iC1OD+vIhBn9V9H/PWXrroQznufXAROhX+c
8N4fqD0mnVdEJwgsXm1ZfxmsEKNcw2Ya1SHO4w90/6M4xX9fvuJTxqr1Z6ib2y+oTv71/lmnMAru
RABPYBSOgbZbSm9vIfiAwJt/6Allo/gE9k5EhTX/FqlxCACBHrS1u573/oaFwqlqpHmG5r2lPs8+
O+Pbf/5Q/Y+GvH+17snvYZyG77/h3BN/204Y30bCMf8/mPiultl//4iFEy3mzcffth/iX4fJ69/2
90fN/MNGC3BRX64lSshc/xAwnT8cg8wXHzRpFrzA1xX7/xMwnT+u9j5ESghtPn8Tv/TXkxYQBML7
yZPms5ynG+o/e9I8+/os/dMweSW48ijzX2hwGE3/ZKT/kyYGI7w2pt6MqDavImOU/Xqx6EP/HjWM
57ISmKnWBidCE7g7JAfzrUmLbS+zPV5fSiNhjFI0sRgxRMAYM3eymQGaUoGkTaHRBd7NmmQsmKsy
Htjjbd0lyPddtWIVX1Ju5cmgb0ZRtKBHn4dhPC4zmxTil3lc+RS7TtgIb1pRUIK1YqkBsr1J0uQW
LhzjVeBu9UGEA5PHuWM4jX1M6Le+tKeoDTT2uFoOt3QaxocByzA7keR+WZaXpKHGRsNk13vbOkvm
rYvf5iXgQh4ZXnNajMzd1OXKCIrJ+LVWjCvdWnP895hhVmGpKHF7SaeteK5l4dyCo7MOICbqEIXi
p668IE76WdzpbrFShZ2/mz7bFpMK5w0lIMUBM4qIa37T2yKY7JvGn8t75nzjUGfWEDWBkM+5V7dz
OCXKOKKh6GtssHB7sOlyjvrUue+I6iyd+x7IyvhitvdG2GKqnjeMy/r9ohqZboCnJiffVJ3B72qv
Z3b71jnw9KaNKbp1tymq4U+fGdgoM+xYsTOyDQ+Drk7fWvxnV4OLKe7S0vReKpL7ZBzydblr+6q+
WHwrcADWHebG1LMOwvHn/g4gRnMGz/MT4La0w4QfoWTbCpJ0cQJvp5bGXZjMxiCDk0LX62xFReO7
0SRkzna9mV3u0dyQN3NaB69mAZzwU8DQ3Wg0MNx2pLgZ3SVYrqdeT/WLHDw6EDQ7rlcj71mq4MKh
jIkML/O9xs+u516fw/9iY862kIhjfVRm5d7CocCMSBdSTMBqvYWHdLHNa1aN646Ctmdxx+nr5bim
3i8iR+a1rNNudq1h72XL0tdfkwV5xXyvoXgTVdWjUeHczxMTsYttJd3CWO11Z9evjrVJTO/gB8l6
uwxudlxWM075S6z0HlHq2mzdXBCTTnapn9BFmLaBLY3Lq9cXZ6BxcernN+z6/Q0Kcpyy25rwdkVg
FtiSaftsQVsuqH6lumllMzGE0unPHksNS3q7qkYxKsmO1eKJzUzEyVbtlG6SHZLqolLaGd3DaD3I
9hGD666TwK3N3yxWYrUs/DyxdTmFeJjK6Ta5hsjsHjElmLZXcKeemDfVYIf04ZxTq9kooqchWdCw
K8x4BPgeB6u/J8qW7CvUAvIefKpaQMd61xz4qLb0GEPzUhHpFnMnWShFk1qMaHatAxdBcZRse+6c
jN83K0pFhCT14h4H2SNfm5NR3C0pbgH9PScik9GWaq3ObvGBCk7BgbtYGKzNYRmLWyZ+rH1etAxY
hpGos/zH5q3iKSM7CCtXzzPpspB4V1gX/c5ugSV7lE0nmffsVUkelQKEvRaI90Q3uUcXi4xUmf+0
VXVXUWR71YH8aNL7166fr3ZZjMV8Gw/44m4QizaTqi5NL8h9UvOjqXU/WrTINjDxztWKC3rOxcR9
CkTafVsS8yu11uZWtrbRHPQ7T6deC09Ed0ECjdqizdMDi7zBwtOaaDRxldmNqDFBh3VF79cztzaL
HT8GsR5hOCs3Gv3Ti6ge0zL7Bqb02Sz8qIzML+8pdIhWlLIukWuMm1EL0XG1B5vGvS9rHR4I3CQP
Q53kxA1M7VJksrXipAokwB09kGcnQQs0IRzQEYUsGsJo+xO7/SswuES17DBftbaRrMeGJIaSGzxw
RSGaDH/5oxygB2HU2qaJObKDN9d4QFPBLuoW3F/sM8PXI3vaJnJy/7XSfDyuFYvROUCZgpBxGvIi
P2ZWFxz91J+QC4rulBD1CZn2yfP50I7qJ6Oa7+ik2mTQJKJhxQ7eJ01xiwbEuz979ha+Ga0+vvQ1
hR3lR95acBDTR49aKNYH+jfUsn3qJkdgwXvuwDtjzDlVLFfdpBJ/Mzwx0pUQb8rpd61ybizCbiO2
BPeDYfzuNfRHSkw4fIx8XyuDC4xnxp3LxXtYalLbyNQrEe7Y9woV4/bMsRA3NiXk6MqVxUrWmswZ
nnhDym7tfkOyL1l3NkdIZ8WXpJJx57TNVzC0xxmnLHDDMqodO+pqOUWNnsVFUkMyym/764KmGLCU
yyaLS2+JEmB5HQbRxkY3+rWubwKtqqeMgS3FKwbC8PrQCa99CYCGEX6rQ9ol4nFSe0d7y7VmZ5Ve
GgJeePH8cldoby5Xm6mfz56tnpDPByyffbPhKSFHD2jY8XaT3twPlaTfUB3W1OXrgL/e9uQdAb5b
Oipucvonru7kT7qbCQz64myu+gE042HGQ7k0wGx6+znpKdm2tSP3p2PJQ9xykU3H4qZxg2hqiMBa
qf6eDNkFn8DBXtao9s6rN73ki3Y0NetJw8BFqlO7eEHzvcrHXnjZ1pBJGc5dnoZysX/cxIlBvu8S
88OeUBMLQpvsiKJEOY/En14X8VN71V7W6Zn0X0iCjzexXlzayth3CSkBIqgULFNJPmV3pCbwHeCU
CZ3lujbhGk/kbev72Tmzbmaiq3Fd/aYL95B2TmwKtOmui1glr/zI522g3tFYI4uPnT2xY6FUGOcg
kbu+1rSDr4tD5ZehRgAW7SaE1klrwUumUmp2XxZEflY+W6UWdjdGRTH03B2RIlqg8/JBYl2Wq7qX
GXrUGjTxlARffGkhnVu7pBIs/7yEBEZv6VE+a19u1x2yINjyA4t4NKKlyg4ttgF/9XdI3nEhNdyS
T442fAyZvrPQ2VZeG6me93wBh0uChEz248HEkO1ZFbJFf1gACXp1ECV2vzFo9ka8I2NclGdfoIWv
Vf1Wim+/ci+qEa8meMKpX/Z26WydbkVNn6uoauB4V7t5LA6pJ1GjV+oeCAMHO2qu+XjxRQfltKHY
kleVfcI/dcKk3IS6kd5P3vTczpa2qee3tZ42NUHavcUK7UYJreAPClZ1rL/4KA/UOO2Stt6oqT7z
1QqRYkGI2EcXagT1i+VlgJUSNpi9XImtw5vmIrYm59x5fUk4zYtFZj6kXUK/uykeegYNOco7LeNY
VJgPUPWGlc1NoIuNOQuaKp2NC0pttsSjwnaNAZrcM5HqbgMpfNrY5Hv3q7Bfg0A2T7Kxkf8cEdzQ
OwerQqI74aZxnhYrfzXap2BVFyArj22roGab20kb7zMf7L9pnryROiboS+Qigw2h2eO4GKGb9vf2
YD5gwtsrM3+fdf9unOqtFmAM0TYZC0Dk2XDiZ1/Z4lTP/hM8KLld9fHr+kLfQgDmPGjlDgrMNQb+
3BOdhkfCroZYGZ79gPpy/znIkphEbzjjjfAkeNblhZUqu0C72ja5M+2Ef6zaJvT7fC+nLIt1L0dy
dBwe9c7fEJGNtcD8nQ6fTbZQSgqTj0fJJqJsTr+IUb8Zi/9uVio5sv6LryqwqRm8L8ziBYExzskp
kvPjcys5M3gvyLUJIpKUnBz4SSDCJh8jlptJVherxfbBF8lr8siqic1Y81aUbInrc20lFzu9JPl7
0zKQ2LdVKXaS3LEj+jeBmFlXdtSbHV3f+ruVVttSJw2POWNO15iGwNi5lihBQWGJOmxhG9IMAPqS
d8wHwfldoZbYz/lAHO0Jt8ChyTE0uPkO1WmvLJJKZsDDM3dR3Zm7BjFwl7ecGoUd95XjxmBIkx3p
o7C3kwevfy9qf4kaenG3q/1g+bUVO72GK6v0t4lnkQNZIpk7xqFArI4878QFb5s4JGRKctB+Vf7q
5bjJF2+fq+CCButHWvUZsK6zjQ8MXnfLNbqQ/q4wToOUxKbSF8fJeEGd/nBKlPrGesLzjnF/pYnV
xA1YaFcB1xb9tQvees8SA6dF2nOQNkDDtHA2l906cJHMscmH/TA8Drhpf11rha//X7qcheqcLb0G
zBDueOUNpxyYAjCqaTNfWamz8ppwbyy7/NQc63Xm/UyAMsEqpl0fSVfG6OR35mJ91srLNyrvHw3l
bdt2Xo8wLV7gHz/Mjj28FHr5Ra9lWCTl6Qr4N40ZI1t+7ywjgkmXXyDefIleOw55beFIcUN02k2R
DF+9PUcLj1CgcPu75oVccowXgWow0V6zVu2Okz+WqXZKOUrvioDrnmlo5bmRfXHpgiHYL4IKCBus
U4DSXhVTYOCCqocLN11tK5vAOrDBdh6r0RSIq032CqC4fE80Ip1Vs1ZRbpviBBlpiUjMr+8aiDE2
qvKq6Rv+Wa7UeoIPadvIMDsp0HpndztWq3bCWV3NG0ubdCPUvBwwJF1g9g+g0k4i9zbzpSys6TZ1
ruZWZ4XPFMIlgBCQiisSA8Bdlm+MKZnbWORmZ5zwx+CP2jWlNrXBvmjV5G8SMvnOr1qvkUx8R6bD
TusW7Zy4KS4gBTcixVlIYqBg7gDkLu8AeeM9pGEaqWlK8kuQU2LM5DseEIQxOFHT24RllRlH30Tu
j8YqzVCq1xLTATF3gvpcOGSoEWxvY8n6gxUHg8XLxHs053MzuYralebuV8uXgkEumVVUrYI0RMKu
mQ7R1MbLkFFisp1Lho3Z4OXNkDru3SLv7ItHSp9EEryIw0rch3BTuqT7ZfCGm2CqAqg3nASQFDRY
vV671pHepzzRZW0jgTSq9S6QM2l/d9EPwopf3JM7lKEcsuY8pSt/eOoVuntWSNXix7PQ5uLWNyh/
2g4lKIAnx87zcrMoR+MGGQRgitkQHuqe69rG1pLlFzUbmbV1bb5LREquY2eKMlTonYBVrnOAefB+
e1hzAVn63z7Hsn4YabPtVvbXzlBa+2IlzWKFVDQY3ZksUJMaeEL5QR2SJmiqU0FTjWLaNVY0qmI1
JPdrT3kDCNCxn2F7eK56LCbU828ucJn3neM3BIYsMAZlTuKq15oSjtOIA2avG25NFgmxIlKDn+/N
tXWNh96eIBvwJjBuEoRZ3kw5lqhdMxZVsnNGECAUEVYsKnreJrzPusY/F5R1daE7mhPMZoU0AvXc
hQyGu7BGWbFdPgt3LcQZ6QcTAp6uK5ilLJ3P1rHIUQEXHadjohqn2SLCJofBwbgSWb2Szq4ms4jQ
Nzo0MLeT7t3iI3W6DURC7cEVFbCPLpg+TYTr+wXM1Hc7MqEQHHU249Ch/zeLOHa6bN86w8APrYB4
rodZB4oaTUEC26WuFjNuHDjau8Zc+4csLzpcVEl6XyT0WW/8fnXz0FXpsMWPaZJxq0TkQC17zeHl
3EhVQUISOuANrOkL0u7IGstdCbjQvmB8j9CvDw5g1MdudPwHjBjt2SSaeK9T3cDdjXjacRAdIVG3
doIXAj/Ofd/M5vXaXZRzVDkCzKPbi4XFBlCRIwzm7vrpzwULkdwJ7rg/OWQai4IIDc6IPvNaO0T/
8GxSP7r/opxs/NEHn2cd49ES5VbWPDaonbdNPmjbvlxMeLgp9wXjBOCFrZdHxyAqTFcf3HXhTUej
DrwZp0rNx5LX5SuB6A4+Pqm/ZByYR4joBqyyJNs2h2H8cs2QvQpg3xzVeVIE4CJU+tE0VUYMlLsx
5GvjN4ZVtKZRGvWvgv5c1owpjTUFiPbLahnDt5E2tzxHVYgYVfzQ4G3woM64oXfmKDhi+Dm7W9fP
L3pFP1Xc8H5haE+76aHoawDflkjtN6sVCfnQK9nvhHzrvtDuyzSTeiJcOous64SnZ4mgH6F4tRMh
kbB31MrOb8zmZ3auM77pWZd7ik7SsGxthmT7Fl8Ur6vKsnedbsHaxZVTbSclxJ41nHVwVOrcDYaf
cFmz2oO1vmcDYZK0iBKoFSc2n4vnqUdPWvmx51t4hP5ibXN0LCec8Mtsas3Iv41yZcRRBjlXsxrS
uzT17cfZargg2Ct+PWy6T0rPuPiyghaYiBwK46fU5tpKCqy0l4sBN5gvl+XfOHhc9vy8x3uLNwxj
x9CQSX6ySjYEJs1e+yoAyGuPrRZRGCIwWbGS5LPQ1U1JpXzc+wMipwX/o7foHXTnRkfrTdiojpdp
xglJbcLiFDu+VnTLD+UrTcyPg84k3O40FdwohPLGrnaiskON0cYT1aEOlj22P4aKhLFjTWI9WafT
7AuwRTnG8A7IMg9n04VYlyjKagd5hl6YHO1hcbj8lNaXW4/aS5HiSdzq7ez+KnFqzZYRS/Mu6cf8
1RXFzeL3w6dCWD/Xi7J+ZgYHQty2LgG2mOVrhX/uu7Kt6s2wR/uYLNrGpyQ6HpoEzyUbGW/Yy8zv
gsNYaaJgJiwbteP5rLODJA/zWnlN8WWNTnZLHML6DTG+L3gp497zSrt6JmhkvEHyQkUSOBejuRDa
RzrgVcAnqw5ZVk5Pxmo0mOUob79dzHS9nz1aBGNfH91PjAfl0cwZY/mLdpNzze8o2/3qjMo7ZUxI
RjybpfzAC8p6Yh77W6jz9d7HTrzLV83jzuWtu4aIr2Y190qxH5qSm2XBAVmNmRlR35i9LkNt7Oas
NqNAnxo6oG5TjsBN0uXY6oI0pT0tDw56Ym0FL9Oe+g10WKa1Irh+JVU+brMVss/V01c0vY+BIb1h
rVVEPlbN2KZhKZIpO951CtxfM4VtqrFIj2rZF2BMSFOtuBmRw+NkmsZ9m4CnKlfH3mDdOnkBG/vU
CR5rTXCZHYXcC+B4zAo4ZK4ZZIivYdUmz4TJih0JrwKhuCbL3I1u7LbLeueJ9k3lw3ch1aaoBXeV
vuCS1TRHCN8iMqlX2pRGepQjCe4KWk7SWx/eMrFYygpt60JBmfppl/pNcuj8gkXM7D4bLg/+APb+
dmoKNi1aPWzZacULTj6wmlqPl24abt3OeZRzCrRAXzvCAl7yCT/pBjFiMzvjutNb7a3v2GC2SqH/
8xgHnRwiWk8xDVhe7Muvwpm5XATmvmtEHS2jvE9SFx284ecC9smLJ1++0B8y8D12Lixtil+Mn+Wu
daSMeb3vEjL7oUoJ7jf+8uBbxQZdaJtWWbuV+OZiymkXAD7SOdB/jejJsne/UPL5Bqm7ZrQeWFZY
qXZXOa+O3+7ENBxTVrsgCLjcWO5C6isYtzItbqbFSvfjqqyVUC56qj7gV6ESJt2Ulc/8a5u31uCy
Js6NkHB5EUFS5XhrNi6LOn/+7a+zw8JD33K97g7gYclbszecvdJ4qLIxHnXvSiuXmHSpBEONeV/8
dmHL1jExTeOLjVNU7/EyJDNRjd525jvNH3g8mMMiDJ+kU0AhR7OhDkKNe1L1UwSOd7inu0hnslUX
JIWRd51bkDyfqlM9lN1jkOjnIBDGYdLqJ8ycJzNVX0p5x77rb+h+PRVd8Sv4c9U3j49M8HpI3U11
3xme+kpZ3JlFNlzw52jvRV56t1QhVOwo8G/x3p1ieBzVjV83BcMHf5h5atd71yw/x8nrw4RvWoa6
uAkCWweCB6d4EumlHrJn7BFsp+jV6Vn1ax19x7oVraK8RyLc06awzzLcadIHPMEYH7lWvS/FEAtt
um2cMe5U8Xrlx90v5NGtYWnuCyIIH1iF/Qc4mtWK0sRjq0q9uglG/FyEfuwnxU0gqnD6xPNq4xpu
m61lscesUVl2wEHG0+xZR5MlXiT1+SISMf0KgjK7TTSxxaSTPxBnYuU2+iqaOkW9m8SHlAX+R98j
K4LqWMzzTF0hnlOZHPTWZiFmbMZKf1/W3tg3eJJ9GHUsAufdbKXGtp0sIFumtlGpGo5TU4+fqlg8
htESJ/3UPFg5tM5mPfmG+6AJ49O00l3FKxHgYsQnerRGSTDqsWxQbdIcN/BsHjDV3uAm+r/sncly
nsi6ru9lz1kBCZnA9G/VWL0lW54Qlu2ih6RJuqs/D9KKXZZcIZ2a78mKCq8q89Ml+b3tqajYn4f1
Nz2P27Qazker7NmIE3br6TrfdwtwotYF0DoLe1hg6O+0/YPunB1houkWRddP1A63us3Paze9onlj
N2N82gDxqyPT0nxCyAjVNKJ4mAEfh0S496akWRogD8U/SVzlMyzIizAlonuY5qz7MpXWPm9gXYKE
wIB2nMXBoW773G+bxyymQrPOIAtguJdt00/mQLNRvOe7nNJWNH71O/9LV9Z3jLPFPadTbjqJ5FoH
pyMRaLkHYjzFemey+JMrMRJqMlCy5Ho0dnows7zK0p+CDouU8hJwmWYeDn5VbScGwkeyyaantp3k
1ZCO/U+k3EaR0kDk2TSZFUkniiTaWryC3gZNMJIo6XvhTVlFeCvyYAofYkYQ6xyG3Lpy56B6rGMp
v9sr5lbwKxX/0vo+BdrGR8C+re32BOU2O11aRbkT1dyzhamKDoe97RwlEfEs5t2A+BpTTaAT+8JR
Kl92rQ8h5RX28sNP2GKAx5S/2IzG8IjZsO19knA2QeHE8XnsQl4CBv9CIo6QO9qnfT0eBRuzbdKr
7BGJ2zxeRB6Np4euy1oLAnFytkXdzy+m1P9TFP8PAVnviUE+f6+W79WbBNf1P3kRgpDTijfOlXQg
k16Kcvh/hSAi/A84Crl4FNxyX8Pwbx2ItYa7Koc/w8jKzXbQkvyvEmQ1xyPbEB5RqEyNzzb3fxPq
9EoHEqyxZkSYu4yjaKJCtEyvNUeQXCLurQLrkz3lqPloBifaoZrij6ylfxzHpycghPO3PaK9/Tfa
pjmkU6iMTAbhg/AWtnw07EWX+gs1wB9lqL025K7n5CNtESRSC0VeWrgKqX/TtuSiJbCiZhudzMLf
VxoP1xLxvfztPv+DI/q1IfrlKD5NHOiyJYKyVcfz+1EgTcISPRlnNFviBui3Qv8iUvbZJNozFHR2
uXv/iK997ByR8gDk6cH6sDB8vzUa5zRLMCzw2SMdgzEYfnnaJQgt14yfePrA1fzRwd5cRFCjZZxd
9maNE8zTsRC1e5/Hrp3umiluDu+f2R93DN2d4PmTGI+xjioe91fXsrdtCmYG5Om6sW4y7VdU0sj2
g6P8wykBs9A0SJCaa2NEfn0Uh6CXXiQmZ4me6URJ3f7Y5nyHwFm9l/UQgdv/TzTy860SxBM5KBmI
9EZd/eZQaeGaeRqJtCK161RyMlte6I/82v902TxyEVksXFYY/83LyyYQm9lM0FOrPeeYG+TfTiSz
DzIhVoHjb1qxl5ORzIoqQLK21r28PhlhIfelSpDvb8ykuSNFEzMTF1En/bHEBtBv/IUgqwuNEIXZ
0cpmctOrxjlOxFllUNll234WE2/7turChtLKyRBqlQ5QvHPl4JFzerp+EH8HsK7IHpQ88iWccOQ0
dcs202cQIZ3Iif8aOzJ9dr27oFqTQxZ+JyofH+JSuemyrWTZ3YaZ3TSnaboswa4ytf8Y46owm/ef
1/WM/1bPvVyRNWSbG0yJaYju89XzymoQd4kFNhDOebAyvQoqz68RdLR9fqsoOWZ8NQ4uP5tILNRg
4dX7P+Af7jzaQTJNbNfDmff2BzBnMkWNkh2wDZcjRryMtovr+/2j/MMLQ1WsjUYRzSzWkzdLHIm2
oOXYpdYJc2YUFfIcxfiws5tc/Xj/UH+spixptrQdn9MSofLWZ/C3NTtTsicyGB0ATXTVT5/+np6g
ZReDGgEr6V0lIyEv3z/kP1xDVJp8nTHKsc+Vb26ipae0TmHqN47DF8nAsB4IsZ4/+Ey8PYqwiemA
1/ICibTTextJQZN5mwJRre+o5eQ7I9Nuwj83Ql3/u9OhPIBbRGkWHySEyqsY9fcr2OaqwwCTAXs4
aM4cuhQxnnfT3b8/ysuGIXAhHL31Pv52n+qpapIEpRzeycndGKOzHXRJ+sGD9+dFCwROK24MR3F5
Al8fpRwBuyoBtDHDFJ/XtYIDGgrr+v1zWW/w728xIUWkqEghHYmq1pFvrlgWpqaJU3QHYbfom9Qp
sQ5jsf/plD+F6bDgJh9V7MjnVqxXx2TPFthstp4PS8Td6zOrJhUzKsB9jmVrkV9gV5imEgz5Zh9o
J61OA0CoL9jAo2hHGA+YFysNeaxKiuaIHhWViWMXojgByO3NnkmiC3aNigPEXG1jaGv13DHYU2Tf
kyNnyvmpAwXzt065yjDyus3/Wpqx8HaD6luxC2qikA/KXbIJmLbHl6/sKi7OcLWS+0ypBykejrsE
pJhnAndJsVR6i/He67ez6453Mpy8b3HHDWL8SgS5BHGEjWcK3fGkFVRIb+q+LYGILArF98XYdL/o
Ox2XrTWScLCN6AptQbpXeUhIFgH8Bx9NezuRcYRHJSqSr0UAs7h3QmL2tx52fBQIjdOafRck5USM
J/DQZhbkhKLLcZ38bDGU0qz0r/K/FZMDqlIPjGQHqqWpLFVLQllwiv74IlggrsndtJp7YMXAR4I5
erG7ierKhxRtwTy9gqRGZZYzO8QuBfKO++UL3us19S+aVv/4spLz6exIDZ/bjEgNimn8vPAhgnUg
syTdqmEeqVLsxipA6mGCwAK4bO2MUO1h8k/iDrZjG+rK/YG40xQ7KxjUU5+Uyfhg1WX0HVEFqYa9
xau9oeVkvg0LnORIyXy6Y8uy+TxQPGk9aWUvaDJceJm+awJS3ZQz0ogDs4qbdISJZk4uIcwtnNv3
TVBNRNNZqfO1V13yzZo1Xbs6FPqxiSscZih2/S7eZSPoFuHzuU62TeV3emOJckTc4ExxcFBZQpAg
CmnTuGd46IbsADU9fOurwdbf/LwkENYavCg5ZAWjwdEs2p0PliqIN266wbUIl4gFERgd4lpUvGMG
3500CChC4vO/WbXDrFyhp17xhZjnPMyBKwobT9yWKJGm/+mllpiRQ0Yu2ijZpNiY7CKmeD60e2QX
Tb5cc92d7IvgI2f/aEkL7O9nykVW8ZpTZFugjsqB/pn9r/iYMKNjbssAc5HDQaRpLmwVIig8LTEj
ExpbDrF9kPaYI56bc0Q9yBu1/5eCxkZc14E1/ej8YrIu8aNlPr0F4CpnuJ/67FNDPauDUEkN+qmz
uhJ2rGrNQu7mgC/6BDg00j8bW6eEPQIjqN1slgl8jdxYfTOHI4b/qCotCAQ1C6qzZSINwHChyP8w
NNhsksZ43a6Zy+aeWBf0VbLQZXWO2SqINjpc/Hgv3dQLNu0QsweuibIoL4gZE91FAnFcVnuSosfY
O3ZuOVJg2THQEsNRp1jr9BbRObIUmki9aseVzvMz9EMlzZGMeh35Dkv9baaF+bTM/Mlcs+Qk3UEM
rYMLoEq07BtMfZFsHzvfNX3/q00Ngwzkjsxk7e8nYPwgP0naKl3yhywA8IZLm9KrAeFDjaMg85ba
3vg0AsfhflnyZgReFi3J/ueY9FFGT8VSfCesNwsow2jNtNdahJ/DmK/mJk4NMOMIBf0wBYRfsPbC
gGHpcovqUI8F/v7RUy2K0TVFf+sxJmA8f45c9Z7jV8PnKNbOoZoUcTXjwonVh7LdmedQ13HB9Lh1
h8bAE+QpCeUVu1S0f9MQRxdezD51r/N0lluNLpOM2KVsSL0ZMts7mWiLTff20GWX1lTzyZYuuUH7
jHw3fYok0q8AHQNdbsXohteFFy961/QOvz5j14L6usNI309I8W9tFTPGYN9s0OHIqOk2Rng967TG
4rZFzGffWIBK0Zmuxgh1kK3ja+jL8oqJ3EJ2O0TpHX8H8Qmjmexll7cg8+c10nimirmrow09nGMA
QxQkDgoHe6oO+HSDO66UKAnRGcuvuDv8iKZgVfzqmwbyGqJYMqkuUQh6GlRVeubSLPtkBTAYO80k
AUZPbwa5G4Oln0i2pd2oz5L8s+tkvTlM6dCAcTpOU2+oux8uKB+uxLHv0DMyjQTR+rKUYXHwWVUe
er+36e3KWvF5mipmSI0AYdi0Tcwo0ZXKc/bQxeq75tOpcUPCW20TS9TfypoQSLhQp4FfSGtScjsm
IbQlhtXad5zlwfLZjR9ET+oAAo1+POflkA0Cy0pfeBnm4E1rbGPvF8IP5DZBvKE2tSb1Am667DjJ
Xsb3Jusk2aLV2DZbe6o99NlYKNt7fqako5wyu4IHyMrk1yWZlT7vS9uHvOlIFNhCAzfF3rQGONOs
5Q3fPP4zs3O6xoeM6EjK3rZ0lI67UBlSpYekx2OZNbaI78xEhMGeOLag2vqtGOstMfa5fdHlFrmw
6aDcAK7DQvSim1zUZwEaS39r6waDSC0ayxyRIxF3vyRptJzOGRrET1VOqcJ5wMJDJqfw5mxf47eU
36TAng5bMch8PC1bvskH7Jtz+mBohYGo7QX/O9KlEV3qcuorQmZzmo8/hZ3foLFBaNMFNzJudPsU
JbVq/xqzyKB8oNy0PIn5OiAuZmEm0hSuY1WxaWJcLdYW5wTsKrlvc3pYuatqhDXvgqjeE6JgrXqD
ELtySoYiS+qYzP1mmdGNIZJTFKhZaSu7swzvZrVBmx4ipzMp/TTYPZH/9eydELHZriH8dlrVoDSa
CuB+wthTPs0DbY6lkEacZggnubrksA67JhnHY1C7rKFpwzSI4j7nG8aQTGdBkdbxcCZDrPebdGJT
NicWqrWkCkdy9cD/LttUIhUe2La0m2nhu3U0eZ2B2k8+/TQsswGm2yS+9x2r5ZlkpYjOA9dvCd7D
BEP/ho2HntgfZPfYU0W8bQCKEIA5hI5TZ64yLBQOKbWL28mOqPS8TPd6Nuv1LRrroSyJywBmLih4
IMfbWg58G5DFFASTH722bz5BukUAhsk8YIEeESbCuLvzA8Ye66pbK+Z2ImwVUWMeOlfZLEW975WK
aKGORISYNAI0mP5ysGISkmSr4fOU0Fd4tIkoKtDFB+hJhli2hJOz9fvi5sQXp9LW1adcG1b5xa5g
aXDSTfOZO2KX2XqVBa+oxtoQqpVW3ZbYBkLCafCGozR6tZi3RVJtcAfjMe+m1P6aGZwTW59PKfvP
qRUoXqtnYiuq3Ttict32NPZcfOpd6xDxXLQ+Q71fFnh9OjKM5KZHMxxAFxjedFkn8nOhsvrJ86Mx
OzYxJSTHlhXV3tb50nubQFrKhxQIpuDGr8B1DioeOv9SVhnfQCefir1r0pzuqEI0Z1T2Yamr3dr5
jMpRQ7UtefV96P2K69NPdALyIYZqyAlaEJwPvbObtiXMZ8NMgJQINMb9aZoWw3aVwihvHERvqPxN
rb+249q7pHDkAR6ihkV1g+Yi3ziK3CAmjIRPEeN/DnzqB92NcXnId2Kgq3kLNePAUHdOiC2EZ5Jc
JdV5D9rYMa1IKivOYdrb4CAhm9DPeMPE9FKn8837w9tzX+rrSQpIgsgDe+02wPX/ZkbEpgQTt8AQ
WT2bnjN4Jbof7T6K5k913EbqkCa9FR5nHXnLzk/HJiWiYJmvF6dHEN/kbZ0fZgyrSPqqAidRMCEy
2nhK9/V1QdtmdeuhKQy2WO7lcghiKxOn8ZCJR1Qo1bBfJlbDG0ZtLFUkEqV45WulHpUdJD6KCQxy
sq+UvwuMjh9wq0wP2eJG4dVcpI59JHsiVkcroptnA5CkUP+2oxke379Gb0EV2l/Eaip+cZpiRH09
bCZNoqMY1domqBzn3kL0dRKFtAhtZJnZ9wXp35/fP+BbwOj5gIELAE8Vs3BXtuN3dGCYM9/OZ4W8
t7CLH4vVljuGDvbJ9dI7H2AE/3AsD8wIhoQCE1iSN+BUrlwYXY8ccNnaSJ+bKjgUyxKfLooMqfdP
6w84QmDMDjg5kl+AW8UbpCisECnIkoyLKNBfwzSfL7CdtR9cuz8PomhRfuaJVtZn9a3/fu2yJiRl
fpjYmCQm+6vMRHKN2XI8/benwssifAgp3hnlv8VvyqBltGHIgdUuUI2lpJE49Nod3z+K8+fNWf9+
IBV8zELa/psHQaIiCBEGano6ehZ+AuhtPDOWo+qtoiGIVCozV2zKSPQg605Nq/srY5ZbSFlzyEsQ
SIDEJz5NVLbNxpn908SJsfRFPs7j3fs/9p8uPPR6AAgIp+a4by68G2qLnN31wvv9rUvSzGln1f4H
dMo/HkTQlwiQCpT+FgZ0hnAQvZ6BMzvmEDa2uqWlSuvgo2zlP668CyDNYwrLBuNGltHrxyiv/KFp
qWXbWKrvD9aY9PkmbQILDeGIxv79S/fnwWA3V65t5SBsmlpeHyxZDMiVXNoNCFK7X1CgbQsTPLSi
tj+4SX9gdeDCRDcQtOQJzOtvVxYshX4KJ4USD+vYxpvr8ZTPWXaVJnWMaDwNN70JPyqQ/eOmcVAp
SG8CmobDkW+uZRy0RtBwyUFLjYYaJfxBeDzOzxfx/7jz/6HE6Lfn6Y82pNPqZ1396l6T58//zX8j
uTzKjdaAAgE8ywLvQMO85HWE8j+CBwGpu0/HGWHY3Jn/hijI/ygURwR1gVbQqitXVPe/IQqWA7Fu
S28NX+DNIK7rXyVyQYXweP+9BYE453mko2tNSkaPI94yCCWbk0o2mWIEdGd22uBOrbHAYFoyjMFE
aUKpO4vMzI70ngEvvXFJiW9G5nS/9BTxQKK21JmIhqHcoN3AXpBPWGE2xHoNBUsFr9XWCmKD7sfz
7OUQJ170lCxdl+xy0VGxE2GowM61buHzmg3Mhti+tsF87rJr7pZ9v+SW9c0wvekn9LxBiyIRtock
w2RiWzAHrA6TBl26KxYTARYEgpzADbJljHrr+S8nKal2xef1PBBpqrzHO8ZJVgHgYpQ9RIObOU+a
JNt6uRj63CnPY3zhywNevc66I8fOJkBidKobE2JgzvYQ9oJ/B7IEEAODdevaoASDXZ4LN7PxZlm5
UwE/CV2q/MJ5bjWW+GJ95iSEr3BP9vqf5Kmay/OWZmy728gMzuNI1KonHkcftPOGn8mfqIbvy3nu
ofbdwSuJ/KIV/Odfxz7QwfkaD0GpUJ+Ej4akv3ybK1KmWuRWqDYZT5C3I+JEZmt+uWU91xd9SvIQ
tnPdF9EpcTA0H0qKT4kPsjKbBMqcHfyNC87QPCVNX9eohKiruYjGAsHjgITY+WJaGX9pPIxA14nd
ef0JMm7E0TqbZHeIIMjoLBZVmezQ55N/DFWenSs/nsfTlHjVhbFsLsYra1my7BfSU9u7WJyu6o44
2uvpiFy6Uo8NzRi0s0eeap5Ig3LyK5kVVXgciSgy50Thk6Y6QtyUh9LNx+gOL0HzkMREU50WA8rh
Pb2BVn5IcipAiaWqU1l9Jdown7aQ6lpeSruZza8COX65FjCq/Kdrt537KTGel33nOifLTZcoUmK5
sZ1NFXlBVoH3YBAIwkT4TVl0j60XGxWhx10doXnu0aiwyRUz61WJ30TANKiQ3m7BfnUTzWxwj3Ha
Y7ogpHPhAcUxzhODFZYrriO0GLtaAEZfx13BxRuqukrAP3kXSMz12XRTZ1Kd5zFGWtg+X+EjEGXx
xR5W96HAuRKeGKq/KgJkc7C/EQtwf6oaGZtTnPac7RBkHG/gbve3OiBYFoyvHRzM9nn4pSRf2xzp
bA0BxFyMvoi9a3H0pyTRJwyfg/NpJG/Fw06+cJvF8/+mqS6Xh0xWvfdzpsn4cmo9mV+8/OiqW3h8
DWXr+YWfwGIci6lZ7IfAiAQks8jnawYVS99gEecu0JgzITGMcEtt4XUmLtxgLwaJ/vpExqgRKwJZ
/Kh5hP/Jphu81Wm0N0A11knlj7M6U9k8Wt+6PEl/EuqQ0J9rx152yygeEfwAaWkxOapqruQ5vZn8
FRxKSLqEBp3uW9vCaZVoF5E8iehs9NhXTru+F+QFTNHsUqHq5LG9xy9SK7kh58yPT2uVZsvDy5lS
h1pON8bL3eZJu/H6/Cunt8/q1WdH+WtnfxuCdBGfsDuBqtQm41J5bsm5R7nNncnq3krxjOP/O4ax
xwULZtrivk7oEu5bUtZmkjBUd15FkBnnPgkxuE7ripUo0HFiTtOYCR5jJ3GiZ5gAetxacYt33heD
3Z82sTvc2AwBa1eX0vm+l5ILCzDoc3U6Im3Gg8nDAOnUZAlCxgwL8oFoRIc3MNU8RcbKdcSLP+RH
8vgAGzNjLeY6Hc3PRYs6uSVQOFvOzGALaLtBNFg1JAxCU8CtHEec0ONGrJ28F05ItOjtTItu8t0s
buIcu3mKI44pnO9xqouRiRIOfbopMs7qFGMZz7I1lbTDe2M48/KA7SCDrVI3oyyYFl7s/4CCIdJx
/FzIPGQ5s1HfOHNjJQ9TJid1yAkcni4HPwKA3wwW4AWMrGdiIOR2MMMnGRCOPNJoLFIODCgznFeo
2aty20TKKXdellvyU5zPrjqmpuD+DJaa8BTRmjTtS8sHCG6p6wG1hlxhFcC5wf/G6FRZ32d3hv0k
Fsax9jySKtx7SdfdU1NFhoXX62o1p/CvN/PodYeXt2xuZ54OB+6toNhn6dX5y3vXswDOJxSXIrxN
5qkIbxCI4TH0XRTv91kjOok8Vve0o4HL2TemwBa0y1fZ/ae6S1cuzwFBACshrm6Kh50OU97SOEDZ
be2MDd1yE5owNo8Uxvvl1VIV/N/2GGBbgK0h53arXY/6OSpSA9ywk99wf15e/iHXA5+++vlvbBbN
g/nyz10PPn4381Xnk5pT6YnFvKZnK61JQP7kUPubXLwsV8Xzh68IUbg/vLwm8RDxCZ4UEtX5MDfV
+kJPeQagsaEAtKFMAShyxA3/21bu+mUX9HthyNpA/9vmCI3VWokRKocRkPncWSWMv8+z1dA7Gqpn
OuQk2Hon2SpsO4NtaceLCto1OSHQh6jh3axqqGEYP9E8LYuK4qM1pkKcjOAh0QHgjISLTk2Jf2t5
lfnazRHApDdYbnSivMzrj1YMOoyfdWqze4dnK4Pt0mq8jOtlDj4Yn5/Hp7+3fOtZAfSz7/HA9UCf
1DoR/aZ/sNsU1wA630NTLSwESwb1sivbKLN3TlRkzeMIkNsd0hnw7nbICqIiZayd6HtWkGc5bYa8
sBw4U4K51Ek5p47aLACE5XnvjzwnyfP3y/c799ccFrhdNv4AZUWEaMujFmQJ616i7Sq8HcbcaU6c
ZVnai8gyTvxFd13dXbGEDONRehZP1ft31FkRtVfnTraJTT859UtMyUyYr8+9XwIqwgdrwkhe8X3N
c1TcZ6gE7fHEg+FDD45CPcJVHkjvxMEW4bI1JaEfeyQZO8Hm/Z+zDl+vfg2yaM+1ebCYznyKU1//
Gt90YRPrVrDSG7t+cNFCk+FUeCY62JAP0SEpYJJO8zKzhm2Xquij4fftE45mEZGVx8CyCm6UdN/A
a3JxdUgEqTgL1MguRqdh7J/mWUKklUp7DSY1aHmC/55Fye/oBaedQkV8TsSc5mfUrKa3+Ok7Ai6a
iStJwEcvT3kw/OhAy2j0OaIXYdwRAtKTuFOQ3HOTiUbnd0UR1N+qOKL17P1L+uYOB4ruWXRKzEUC
9paX9g3QFdEiZ4ZymQ+JapR3wnNNDEaFRTG9NbwTSMdTPtIXvkoGb0v8kIO/VBXpqfbTFXF+/9es
j9PfN/j5xyAxIuMKxIQBa03D+/1VI5UF6FSF0yEdkY9AXueD6HZuF4iD6Fzn0iqLghGqGt35hGwZ
AFs+xMaID36GeIMCEP5ogwOAyAE3gwW87cQyOlgp5kYeRsCOv/DoTNa+kbq8QnVS0wc6U2B3VPQo
VFeu169SPJHUFaRfG8JKn8P88bkjN447XxMcnmCsG9nhgDixLmcZuqPzqFvcS6PgXy4ip8zox50x
h9yVvqBoZufw2s+X4awb/cSuhtD39y806/KrS62CVcnFWgbEgR4KudWbN5tyRdYuPAbnSRel7jGx
R53fF7E3ZbeoTtvljB+u4m1ObStykCLnK54khU294WLl3kNqt627w/+ZE+BXdgODolM71TZf0T86
b3LF6zGwGwDrW0hcbvcEnMt6lXQmFxiqDbqL1uvNkxZQal+trCf3fjTggGWoi/SMD/1yh91SnmaD
/xMzP62vsrhMUWDvZ7TeCKLz2yldvsqBHULPpphAr6yHN5P4S+WlU9dfCoiuzawseGTnIMijoJfm
mk0PnQc57EmwKlqb/hLu6wbrz42bz2fEpOhN30Pcl3F4Y09ZcOEayYaU0qCNVt5A1+zMiyzDw0jq
0RqWR5PASWY73bS3Xfs2ivzqONQG3yb70K2sJvyuYqwKDGjDzdB7tKYPpzQffFN6fOhqBE343Un/
iJ1bx4PtlsiS8IMTcacwD3dqLR3GBrpJHNX9ogHL4IuMZap2o1ji64KMw/6H7dcyo4M5CTrywNbp
0omDoL8rdUNVZE4Wo5In1VRcTL5/7VfeSexaF16VXMU2KGHqWs1R6/nJ4ApSExlDaRj8yqbwe1ep
9qYhP/koWyIR3WyEVTWQQLGLWC6hKnw9nMYz1d/bDU2ghbB3g5tfJ0N7Zy3pNZa+n+4c6E3cYG/u
C/dzmwzbxgErgZE9D934bE0UJFCtO1OFORPY5bfTkP1I3AYpMdGPRYahC1IRfr65ZIa4TC3P38y5
fx1P8zdlqTsy+bpz7WPCruOFGCUj3IfcECk0ogxTXrCfY7gbUciHIOz+sumo3S+J+RnH7b3AJU1N
h6VXDdpfIsLn5tOagbsfU3J5lptwn+DkvNMps7s1f6VHxN9obdAc5cvZKBexy1jx+zWhJsVKPDBk
bEd8Yxv2XpdOFByRBJ130v7pKgGBjsYPTUzGOtqPF7FZyNDJ+LbXJBJ0EYxVjzOpBJM8dr7/PfOc
X0uhb4iHvpN59BVNGU1KVR7V9j51/P0oKqoxSrm1rQmh3Jgb1pnRa9KnPGrQhE1+i4DNdO7SHZuu
XhjCPMjYbVSkffSpbjBB00chZ/+qaCPEqvR8p5+80OqqS2TBctrROuicuC676r1V5tlP3QuLfMUY
2S4KQYmm4aDdvv/mZ2V2UcYLhqogIlvgg8WYqNRXSxU++LXF0VGAwaB7PlTT668Ce8KYJJMiOctS
NAYXdhI23bbxjU2ONqVWbOSnWCC1qZjc9h4+2OYyqb2+PHEFz+529hr3ShexjMnidhZ7i+Gt6feK
G8HrDDkuT0SopbMLCfypT9pxufIIEvHOiJ+O6aWmp5rr3kx2/QXsLLyEzY+IrLFnp7sElZfRphlD
JNJx67Rf5EBWZb1R6ZjkR9IEivu5s/HTiyo0mpiV4T7G/fYo2e+hOcn4WnxhF0wlEaOtTwyGSuZz
byi5igSxD7iU7aTr9y3e6uGkwoU6rnXI2V0/EvexVWkDpQAZw+kkSLbio0z4gVnfErYUegFymgBS
JkLCpwj3HwUTK2nxNvp6nWK3jgkTOMTEBbiIU71OyQdwxyW6pGa3YHOb8Z2DhKkGngjYAFQoBgXN
Ia6nYhflKWU2YwxKcN42kzGHsbGbeidKFCandRr2tGbVNawxTiPkMX1itxtchD0Jr8JmSB2pK2Kw
nC0WEeR2M3AOnRhEkJTZZYU6r7huw2IRew8jP8HwrA6nKiU/0QkTzd13W1o+aJIKCEsuHP9nriD6
dyRrhOOJxZ8uO9vuAS2cHNoSa0G8ojD0uKeMHRkwE2+U356W7lTEF+wZ2ahViE6bT8rFg+I9w0ix
QhRzNatCNk/somhCyQW6RDsK9V+uyGNrXxhn6MiiySysu7nqr+i7o4jJN2o8kPKwcstWVc+naiCk
0MpavHxIb1D45WUwjIeor8x4Es0iCC9q6t+RVU8kAtpWM9/3lRW3m0wYsnze//SvgPxvmyzmGZxf
Htg1GxthS779r1+n3tek5keuPNazH6uvtNuxfiCZQlWyCewEZfdEduDjIupAEewgy/7iZWBLqVSz
iEudHZze//ZHwVDyEPneyh+udrHXPyorwYZ96nqOL3AeXWcMMy/76CSjMOcikBW3kACQPv4RVTM5
QM3SL81fUAnd8glRYQZq8MGPWnfzf29HuVJkNYc+dg+BPwEJ/JuFp7dmUh8cGrbanL6LH8Yi3v0n
Ip8V3UGCFh/jFpxh6+JUsK8jl/6jE5QHLi3DVWGjqkRbNJ6GnuGHt3nNw/TB7/tjOoMdIycEPwPD
thDOm2nEGRwifHDaH236AbvPyEQWwgKHusq2fCql5t2gHbf7LGeX5i/KLfrAv2lo1J3PfTn5SELf
/0HP48/fF2zVHbiS3H4aS7D8BfAur++iJmerDMucQd8hqe92hBdFVYbHx92nbl0HpM7ZJdN6zIet
J3DRQtmXdDm3N0M5N9wGNdjRWTYZH4kFvdk+qD/4n3ciO8KlDlQaVNHGkw2YYZxR6rSB8J7jTwbt
CnnRfYxaWZiijDCCD/z7Xj/TEBbwIRwP7uhSAlVRg7ImaRSYm/28i/NL4xh25oSgZB3wKG6xOzrx
BvkBNOI+O81+vzSKPTYWDegjlAV0Fr+hx5fOt+i+yqPj3OtkeRCa7rojcIn1xe5aHqgmKICum9FL
vBNCNLL4kk0qfwIBCuigcsUQZsa0jNjAJaq8JkdNkdlQFT35YaFOUdvWTYwEfUrY16ZssKutRbtf
cdo8o6uSj5s8IWkamIHU5+5pWAwperWMgpsXqLBeNFPry9qXYsfIL+i9YFGdvFnOtwibunnPP8bd
XiIdf0QjDFjljdSp7XMTAY6KyeGfaysE5Yaa5QXOuU7doeo1NwyIkz/xIjSAT6KzxwFxNWX3MTMB
uXPeARE4mAjecHCGdOrBLmfgoGwLhtLnj0450rHlqIm/Q48dpW8kPw9289TYgc8hElRu5301pstD
FJhgPC/tqAsu+TSwG55AzJPdXA8AtSwdQMAvh+lTj5/3svxnGag/9YpRx7+U1D6EhU3NZffYu7rh
MxCXisy1uuISBegq+Ro9f1MqTWYhrNYzAB2yM8n3LzBRTeyE+QU/ye8ytWy6R0IT1++exsRwkz0D
okjpmRDZ94QoiOfER7v9cuRFk69MCKM3T1NBut5KFb2g1i+Pq6GRFICBCa47o7IcDed2trwUR72M
e+EQfID/9zj6DVdUi4Wv21gk/DTHHRBpr8rk/lA8A/BI3at61emOyQ1bU3JZWTMI54pQTP8/zs5r
N26kW9tXRIBkFdNp525JrWTJkk4IhzFzZpFFXv3/sPvDvz9rNmxgH4wwmLGlFllhrXe9gYSMtSt7
PdxDsG/qx8Eu0wYbIpdkvHqcsIRZMYNaFrNdg1xtHEcsRI4Inpn9C6+mfHqBuQ8hKvaY/BzdMGF5
eJhlZ3eN4/M6TRieLGLojSQI1w7UqBVer9gRkIUy0EDXJORtePvKvRWEjeLNhCrX77bIj3IbX7qo
AG2vsoankzUh/geM2pY5AHS37v36pAZZLq14nGH4pYphGfowyMTfVoj+e+x7zptUXapOeY/ecsWU
7QrW8L3KquPj4iLFf4GRv2Cocwk+tA8IA2GBj11ME+RrMoafGtdrOxd5bjHC+bQBjMGPgvJgFiri
GjN6UtXwwR+6Zkuxzq7u3IkN49VF/R7psT4IyMbxw3W1hKX2/DOgXv3DzIukve+bnoDTlGS14bnM
8bR5lwbUNVB9Iv0Yoob8LjeztpHhrKXh8dkHw7SMn2WKBhVpdJa8ItHE4LepTSxGAyN0w8MYuniF
o8bxzKOF8V958ga3mxHhFq2zZXo3JuSLzmzA/5yQgy14e67T5RjQVjHldW1HHrxrZBKsqct8RpfY
Pjqrrol5Tubl9MBme9kg1zXMUJVfPhqhIj7G+JlxZauGaKDXwnLIsxpC64ErtZtXHrjn9GUsWUuP
UR7RARJ/KyZ3g4Vg/oIF2BA9WpSQbrsRGQv2u4cX5UTeJrEHvywMaDC2giMPgb2cQKARr6KR8YP+
WAD0s04uhy2T+9zhuToeRjQtZeL14cmEG34N0dbSnA1QOveV7ABwg2hYZj+68GI6uDk2DuHQJNOd
lzkcVi3mXeHZnvFheRw1Y62b2JVEDeqQ2zImwSOo9AfAtgdXtaMWaL+i9+Fs8FrHbemggQUwCBtd
ThyXSEyyGfi+gnuRqvX1OiDDyp6/kCiFlyMDl+rH1Lh2dWeCDzj8cV9twtDCNNYmZZAPOtpwWVa1
DHSmSBsemvjgsh0WDw2yQpxVjeON7FZW103kU+U9J2vU5k5BEwGz/dbLWsOnGYcfvGdU53ZU0clU
3tSCzIJDMPXQe+nC4gbOeVIRE9DYAw2pJwkLv545ueqWI9ARvI3rLD70YAPfObQtOGJLb6r2DlfB
B3jrVB+rXAXzTxIRCkuvsAcM9QGNVo/LDGdsfopaRBQH0j8zvJR6WYz7bLAW+RDxXe2m8s1Kri1S
yduNposXhz7wZ56WtEsD4UCNV/0t5EIr2QvJXriZnHCBNSfNSiX+NVVHWzYpt0SCszutBR6JzKoM
jaOzSYUck4bEWynWoWhF+XXouBu3k1m174VI4WZYzmCAA40snmUaNQxwE+g/cHmOHFZ8OuCjCW+0
Rr3gRsumTaeu3iJ1gGZCtbKcBm5Sck2yji/XJF/A5K1qG05lYX/3g2nZRssZrx9BzET1NYGXrfaz
IQq20egph1yCHFMf7xHDERmWGCr3MAdIPJirB4aAjfcUXN9FOC93WYbKf1xyV0FSdj4DNwaAdoHR
3i/PHEc89kSfN9NzejlZYwuQck1+F6z3NZ3v7HAvsRLETl+uVTuyOHeuZcq1hHAux/11Hj2a9fLp
OcjNcwgLf3iMMg6vXdGgOnwauDblHkO39u7P9ei/cNwAoTZkYYYFIAgAJ59AzrQUcpKVkxPTpXOm
lLFNqXkdCpIFHSD/UfjacZ7V8Bn3ZVjD46CYstQ/6AL5C9WM8/pKuk75Y2xI8tjrhRV+Uw6SYyzr
LabZRFwt/JjrLMe0My43WQexvw2Q/IU3KsGVYl3EMWvRhtyY/eVX/H0kQitHx0Tlb1JSkhNDt/J7
xR3DZyBMyh+ofazYgBIh88d4SJNun5g93V1Uxq118Aol5BHxAgj/nx+x9XuPtHwACMd0bYs7Cf4b
nx8xwUqoCyapb6pGMoHx4hDBmqNDinBIlnztUjwLtmxhxBh6asDKu9gJ7uvZiLNH36O/OTEsY8yt
arwV/jbe+DxR4OMxKGIUQPANbEXnU4sUhi2lorAwk7+8CEzgFwIAGbDcT7QO1XNv1NHRGMJ0RP5G
dbsuHHzerygqbQX7OJxlcSLcvtQYEIGPbqcpma2DTxrbfG65PczTlFVUV9d3/efnK37v8Zbnu7Tp
i+kAsmiP+/X3F6wn7Y+IpOIbPI5zgmVsIzJXBL1T0Ba5aY27ts49ca5Hzp+jY0k210rKMaaXr/Lu
5/W+I5VnaNGS5uGpQBDs4EIG3L+9IhzGog99vt7ySa/ymSkUUtBVYvh9uycRnQWcSYtDy6iEc0Oc
xkxASzEn6T3EMwz9rr/3DCfGPfWd9r7/+RH8PqngCRCL5AeCNwnJlTpowTP+a/5qF4mvpN86N6ld
sD/RX5E0bdkLCrjS4cCiU4NRyMeo1la3//PP/tfyweRFigBNJNRBxiWflo8CjW/m1jNgm1Ry/NUn
bd7f50FEHDoqtkJ16y7TbKokSlBJxjlfCQsB+nb+4inwaU63YBFwbnkEKOSXTf8Zi0BiZdhhBpmE
3Y65NNOreDz2o8rhQOC4VQCUiSb6duUeIMXhWrMrSe0qmC//X6ARQUDOhY3JzgKB+P2ltBXEPOqM
dJ/4gpU00ZrXu3osxR3zphYzWEhQmIGRbBh63po6hVE/QpOl9Mf8uz/i300zdCUqzD5qiL+ci/bv
+4aOCaSYgSZsTax6ECfYv39AGE6z5TBsP10Bpcww+dmFSXV7J20Nd09Uc5OcJh303Qr5qAKcCEnJ
PNZ9iyj92lDONsj3mWvbh9hmsQRJpuT+c+e2TRFNoUytsTBRRvULxk3Wbm32CXX5n9fg5yOeN8+z
ZuiNYQ5n/WdvI0CXwhaomE7SKhekzgnUMmxPF5PwxBYJGSJxXk73fYuY4CmB//fXh7k8rP8GLxAn
YGOBfw4wE8ep/LQF29TC4AyX/qNKW89/MbFz72EwzpN+wTOIQz7vimB4KmU28AGxIWR4mzDskod4
ri37Z5JE4rWjvXRPuYXf8FvhRqOs1+lowQ+7cUYLU9smSAgdyMau7chwnzyxHqXH977iF00t4ulv
nj2f1DIuvkBeQIm1eGtxf/1rCAq7yhV6oXuho4eJl/SDd3KLsXVPXesa40s4BL39F9huyRz87Wly
HdnYf4EZQ9vh53+qSkgvoZcywo7MmYXzFzSLoznufg0bJY079L8MY8MNQFk3nbBI50Fxcdcunrnc
ojxYVGMcwBW6wcyRGK8LjcrrRg41aE2ceVS3lUqsZcQx9MmOwKoFCFdowI8y6Zv9Yu2yJZWz9jYl
oVrVbq6kwYxP2T6BTZcb8godTIGmP70QGHgY3Dh/Xtj/RqIpXjDUg+DPyQ7E+uluo2Y0GF6UOT5G
fdmsQddh/8TdaN6XVDAwqX28d0+EIfJ7XYleweDaD5hSD+GTRdhZcfPnT/RpKr6csqCWoNAWNh3/
y3nvhSoGdYqbPR7uHiE+qU8vT387P5Lcq0gTJtkWwUOfRLeEu0sw9AvXT1Dy5hj3m2QYM20uctw6
feKBGY+R1ZC2pDeRNDcKmtA0Mbba7y3vSHlO0zOlprkva3bFOvK1MA+11LipWlmPo1BmFlW77wiS
2JFIi0Pyn3/dy+Tst33tUzkyUMO9iNdAGff7IRmJNJZOGuqjKnkT30bDCet3wx6ow8ByYgAMtzKO
BWnTGMkSCeLvuj4h027sRgdzSETUqy6Y0j3ZXaLYm8pGA1tWYsRcUuTyzghL62/jwM83MrqASzVP
yjb8Ht/+tHk8t7AZy2QRNMYJglyADBQuqItJ7Nb3Fu/KRdu0QX0LTaiYs/ghgePdrf/84FAefNrD
rBTmAdwyi5ef868nh5N5w8lhmUcnnaBtW24UBBs0xn3HKwUGJ4kwp/zuypI54cpqAOJP+nKc1RAT
5aETeWffp/g9VJASLxB4nQwBJ07vL7sgMflqIL52XIICPJiNUPdR8e+qsmySO6f04wCKwfJnU2vi
uNWB4ootTeU2u2WMGkBRp90+Xeu6tq25M1qi6MeXMotcQpeW0BVFW0nyWEWO9IMIDNd+hoHlGfs0
trPqB63h+MBDUHhXTyYBX9fPSZ3FT4184vdeMAXh3zuBu8Iz7FVAHCFq86uWLpFQRPPV1U1hJ1K9
LBkF3fb6K0QdlNEXC9lv+svMKDCZPrmycE4CcyB0u8LMQlrJqHMeWqmN/Fs+Wosxroq7+A7Ha9Kj
L6yzyIFl8lSjx8TzeSDkALeEzNrXSdtJ8k8KrEp3ZjbM2V3HHNhYOyhiuchD+CrVHsexBRO+MBHt
Kmvt+1oxASPiKJzJK86c2AIrDLX5wLKyW8j8qbLvW5dMvpcoSmYYtGNb0bZcOz9LG4HzFsULL5F6
mrHtSrJubjmwUr2vwCAmQIUEW07cA52Ev3e9xqduZDUYZWQ429EtMveN26exVmIZRdyThBHhjiB9
vndAKFC4m5OeD+mHGV2WcbmcfIX/zrY3nWTawZc183VoRTrclePENm4Nxvb3179r+1gwP4mhokCA
JsH6o2Hi9eW9w0K5vkrScLm1r2W19jTLBRglbN+CCoXbrrD6xjXxMI3IYMny0KoP1eWpFYbLh7OI
/Ut/jXirGvvFEtHeWp1bpL/6qDZT1ia//UbJgD/ZNFFUdesZ6nhe701oC09mnOfJ1pOgJHdxlJch
nBg7DfZzUEhvT2jnkN10cM7UiQmn6p5RZ5vTFyampX4f6zlzcADKIa8UpHeuSjMNxTMJV9o4LrP8
Y9k1waNOIxq41fVFRxqm8M7wYSIfBA7fRYUVAfPc27ZlNn+HR0UrXkWGXaC/5YUpwryCTqhj1g8k
bWzmemrSX26ThM5baWl7PGbz4JZ3semqHqY51Cr+UJmy75NGDd59hHgYVJnIIkbrXh30W4K7c5vM
l1G3hxA+Q7NHfWDgZLtEZOwNPy5BKjEzbw80GtHw3FYtj9f1BlaAa3Sj1wKXZ0g+nByiCy7sy17M
WWoh5O0OfdsqZv47PJE6hS09dWMDMEHOYMbfx9WCsMxOsoS+An6yFYT00z79S+16IYj+fsNQOjo2
9ykEQ5cYq083TODUfjJKcSSqO/hOI4ddOWHqmKoLrLhhecF0EO7AV8yeMf5Ay6jfUhzUcuhU5aB2
gMQjNvNpliz6BxheVcTyeim5v7HxbTRiqEXOUJwmwb55Ko0+zBZbZWLh57rT+b4xAN7vBe7ZzQaS
/KzW3mAFP2RT9t5etH0Xv88xXvB6haKCOJ9qxIV6leNXkW6I95HTxiSHB5tg7LgJGwDhxeJqwO7J
PMfYEsVkKzZ+9pSXtm7WEcu5PNbMuKbbXNsabIOgCSJlqexX0EmwYwBJhdeBcsA9521au3/pWC8K
xd+eOH6hDg+aWSMmsmBDvz9x357JrqDaOl4fLjuQHIVmCn8wVR30qkfq870hlgCHY4Navi7i6CkU
aKTwlxlmax2F1CuIOmpjj8INZko1YFmyqZb/0KO9lA/YU3lq25cBVhhYabgb3jAmCy1cqfRW6Bjr
6WoqsEHqpJc7yVqBKljrYhzG6i6Kh3h8Sg05PLmVJ/CRZM7Rblih/XM0DD5UO0ch3fCYWdMFSPU4
hE3wrc864vPsYXJ2JH+UwOqljRejAcKcb7K4YvJB8h1W6eza4otbxtDMoKkjU20nRV6ujp3mbgw5
Pk4E6oRrqM5LNUyMSrsOZx2qDbwmWdGdZMN3Pw8wL2/r9uPPVcNnIMOnHYXLYUEcpqCgyPz9zRAb
w1DWxdae4Db9npCVNjJUsCD31aFI5z1pI0wsuBv77tuff/K/OVRIFrEkxl5Ywq6AP/2pbOITEbBE
xtNJNVN1O+JCLB/qucExZzIwfU1X9pD7LNEYjfYBDkiv3qypjYS9C9D62M9eYdf24aozQ/oInLsq
0uA9cIxxwOsglu6LMHupd2xl817lIyYqsJXm7iACMGB0bQ3A9RxZ4BXXuepgDa261Z67RA+MJfyP
FYX3AlVcB7Vol0M8t9owD24UoPlbD83L3HaGnU07jrDUXEdT2gw/KpzfmpOLm01Jx7Dw5Av8Zzb0
WESEBa4f7bj3ovIlJNRX8c2nAgMWsoimnz1pIvaW/nXCUdOpszleMwEx8AG7jIOYBtJheI3DrPV6
y2NexKyraV3aNizIql8GFVX6zU+8Ce0Wki5G4aPJNMh16mbeUgG0CWUf/kI4vlsExbrz7E37GEUL
v2eukCOtp3JuqoMh8S/ZZlFj2buBz2UeI50aJE/aRnbyNZ51u+tIHb72ENwknjcPOJJcpElGzExq
XxlFSDRe6WR8axHV/XASHVXqKwPKMTov8BbjYcvFBt5HXgZwYaaRfROiEilXaWXncmuLICTJMiL2
cW1gbRFvh85q5G3iEMeBOCiZWsRTBrmY2BG3TFigrK8Lr+xt5KPoHo6NQ1J4ioQPJzbPaGLSKwOj
2lzHV+TVlCQ6osR6xEas6EkDcUV1qpktLxg7diGgw2V6oEAuMbObuji6DVMjzU5Z1wdib/rAXDf2
TELi2bfCRC6Rw+nLhCVIvsFSminT6GA49xi2I5bnY4gB312Fe0/+kcyOSp7T2inEqiwgotxT2wx/
6es/CUUAKhFKQKoGTwAPW3bb7/ubQy5n4wfDCQcOsaQads2jY0beF+Oi8jRqOSYHnfW58d77JWS5
ENhD805qFHW4F9EfpjX6JwKuDEvtXG9GWAiDhcVJMUtsaCnbrHgw9VQ9UAX4w/E6daltk0xnvw6d
TZiW7qOkj9t1vl0V+4of9xKqBnS69QGqnv98rlyu7/+5bC79MmzwAIga1xHo8gt29V/YLL7+ox7R
QhL0NhQES16m5YWdMl+KiaKsjmlpFPo/vAmMUpaZymVeP1CsMLVrVIUyue4AMQpsStSWrkC768oe
50OnG5e1401MZoOiCrJjWbhltDO4pemGLhh+1PSk062gFBbzsc4YOPysePjDX8YI8nc0kVcLwwqB
BNpzDB0AWD8d3ThoCeVloXUaDXRex7nP6moPbgM1scmr7Kv22fcOiZUabHOcinaggrfnu7YeFUl1
1dz6IzXhQuJh46rbAtWtuYpFmaldNxnRCS6HP29rXEu5nAIn+YCMSlFG6jJA7nDhKLUXELWTvomq
y2F25+9n9ufbddxdDnDx7wL0EPB2TJgt9y6h9V+YeApcmMKpruBp92j5CJHRXY9/n1IfRh5P4U+2
lze/TePYd/ddVpC49OdV8glmYJX40pSLdoppHOOQ4BMtTCYU+/3cpoc+FOgLRgO2822PjiyBMkFx
fFPXbhBu4qYT/UdINt/ImHWq8/PEQDz/gkvTlH5rWlX45HQxhcce69JKx21TvRoRK2avlvruL28d
hta/rmxwP0hti7MN+Ih5YXX91/ruej3xnIzoGNE65iS7FFY1WNCHzJzkE7nIG57c3oK0VohgKciv
vdeYevQWwUUVFaWUWJtrvz/aItYvOAqF40tbKhpKI4IW+queW/qEAqrx94wwGs63oMZlT1j4WsMX
Fu8ZxGyfn7eMF8l0GrIjCKJCWn/BgrPQtMJnnQ5tf64yi4avuoz6gkHWH4lLGMEWeJ6I3OtniYkb
bLeov2kd+IfWYXYM9HoN8n3nDfmNPHckKnlP14+VgF0MT5mNJ92mbqgqt36MNHczO5gkrsbRFP2j
EVbwwjpvEbRJevrhiSRl2lJzjvk0nkeI9T9e6ArjVzrPJKuRAzAlz/B0UIdfP06WuROZSX3Eg8OZ
jB4mDNzliV473iEglWM1qZgHEBpYj+wz6enDHMkmGOGum071Cs6jsyccLJGikkIMvXXruJgi/ALw
X5SGFwmb19jeuG1nfuFdZ/aG9YYTrCx/ZfGy366vbG4lzVvrwERA+MS+WzhNfXAKUpI5TuRphuOX
otHhyxXpLhwuzE2J6Ne+jxuuuW03zaTc48EFFeEVQNaf7wg0T/IPE4M/qHByTglXjpJ/6gjTwgeL
Sa3EZNR4g6AdkGt1EbM1kp36YgYxL4uTN+hvnAIr1h3RaoyRr23cFX13Ys6dXZdIkzRNxYgiXvUX
uOIK/owGHTxlTs8UMaYE+9ln5lDsMewdxMEtUd9jU0ZdVa6E18BQELAIjmhsuuY73n2ufMIzgGS0
QsQeqlf4w/8fjCrI5C0Oc4ZD+OsVAhjYGNNuxDS6Q/F8gS9SoiWcnZcoP3mO2t5HamYiYr1rZFMx
E84xjHff7HQE0bjiOiINBsxhM+qNYx72i+R+5Dwl++FrDif5iE1vvXVn237OfdkwYyL5R3s1vsmh
9HZpFW/yvpcwn8JzRmInHp+B+Cci3IswHBFjLmcsVOvao0EUzpaI0vimSKb6ltZuXvd2xKvJJCYO
NQYFfe706Jz6TD+AoxMqC2MwOsI1irZ50IZnJ/H+mekddtgs9dvB0k/ZMMrvVWrQADad/zzjRImm
INAniqPwJo60eWck/pLOY0qiOFsmUXMxnxlTx7um89Rj3U3j2jQnnG8qo6rUGm6Gd8dhiftoSHj1
SEaT5pud8jIZNn2gTKTTs7JWARFaH11azCcvaSFGWTkpkpNs70jjiV1KrFq+2UNifocyM65xmgzW
ZpOKXWkY8V09NqCSTS9uJqHlPrXYypSIY/mqyEAlIrz5kkGugU4LCRc/44Z0LRcicQW/h6FBF55b
/Er2UxkWG64rudVGZO9aIBd7lZjqY+xVgvf15D+GjZG+SdQNR8ncPlrBryT0c4KzqYQyNw32zvdd
a2QZ2DK8t87Qpwzj02085/EWksy4aVoRmDtm+ETPtRagWDDlhACTBLGhN5Q/OIQxs2tRtJwMO1U7
7pLu0SAI4hgI7goz1+YG1srXpqiiez+uaXIEWkaO29vKSB6KWdU3OfP+bZhOEBq9RM7PE8HROxIy
Bu6pygXhAWtT21aRwAOs90LUtbmGwpnsIBtE3+eRSC1jtPIXVel/zDDXqKcYE6d++Q0s05w2owd6
+1xPLZF3U+h8zbwhOjhWLBYYitOG59zJTa2LedV248OcWsiu4BSukHzZmyBKfTQfBJvtybQkWA5u
Y0qWky7ADsuZVIhWtuEXq7BRbJEOFOyqqCY9mP8FoSEJ1rFDWab6HOeLhPNt7lwUZQJuyzDH7QHJ
r/cBYAun0yqCQ1AZ/7TCjE5d6rgYcjXTHcnupFQZ0vioMpm+MGjGCGJo+tsKOPdraiivXk25Xd7I
ECNKQ6tvRU/bHomKJHkGgZtIGH6z6nuF9Y3HycvYAPP32k4MtZ6r0Nx4fus9VozRxk2MvuQpVRpH
yxEEq8vtYBt5pHOuSVot/7HUGP0cE/mYZlb4c7EjfnBqWlqgSf3G2Ks01tjYBtvKcsb6qzIz+2s4
BzB0xkC5K9ZX+sXDreuWwYV9I3vjKWQksg3jNt7UGWJ5FXv3hmeX1cGGV1VQsxjm2gCLW2Pojkg0
wgRlPxludfRzIzsDlDR7pjfzG55FDkgPJlXt4M0vABv5jZsTOWWabnuYPC1R9hj5be2SFJ4ZdXDw
3HkMN6mzMAvq1MEat8xz/qfX980vMkKj+z6Q7gZ33PZURO6rTBrxQGjoTV7B7JSwD7bMibAsxvdw
nXvhtGnE9IxIO3yX3Je8bLrGKbO65woh3EOIDQ92J1P0EE/mg8Qhca1y1WJqWkOV7HoLhxcgsc6I
0FOXczCsczsj+Nyvkk09Dc8T4cuPonf/8YdJcx4NwdEJCRETjNUPocqWUF7JQZuluf7IvHLXzaq7
HZNEru1KW9/cxpptbLzGYc1UIsdLcoi+CDFz2jsVmYr9WNivjTNb56gxh5cySNsXwtvEU0HGuljh
e1+d4wErRVh+HV7fZbnHdQn+EdsARZyX7WsrwHwA23ISpyuxdpJh+krg7rhiSbr5up4c/4uN3+OO
YN1oPXOcUGVF6UeAv/XXuabdWAS++TZoLHIhKyCvt5Kkw1c6DY7CHmuWajaqo2RoufPLenxWrn/n
g/MfBZDzA9zL/p7xdrrvZzPcsLjFvcOoZqWHuN4PNqYBq7n1htuU2NzXLEHhF7Sd/cqcPd6ZqSN+
qNwvj0NVVT9Vp3zQiLaC2G/rdtcuOWe1qZIzrEa5do3JJz/R6Ne5MTQrkcQDjrdjTqkvi29Faxa3
aQPJfeXji3trTK3EshcJBaP7dG/HI/O7gDwMrevhrBDuIm2Ng7syiqOvsm8DSPQ8Ecyazfcsmpt1
E8Tznt0wfWTpkA342OIcmjG5NvEvVYwui9z7Meb2OVFh+V5OpoB7O1qkDbRV0K8pL+W6UArphXSC
nN4IK3krLaxvTkSw0RwaLtkBNgiIHRktwmqfQGMQylwQgUpWNSLYWN1nIu/fmqmpHvPcC6Yt44kk
2tdT1u8y7OqfobP726pWhzKs5D6kmvlqMr90MHfZ5lPhrUdf04lYNTamFlkBNhm7K67J+pHbsTtg
CjNtgM6r24xadKUE/sCYKxU7Lp18h5f4LigIBpAxlg/amamjewsc3u3SPc/pbKAW+GIh1+tXIZ3y
2agTaCSzGmhhzYb0gabQ+0L1706n1F4R3XGEKxxsyyAWsBCQSGdx/a45YpiQTPMmccgQXLs9vsVW
oT9Q8Lh31BTnaeRcmKKR4GTXPtYxScNF41E6U36uURt2h34Yi290MgiCpvRMrHVH2hxZ7ZgcTLug
M7PdqH1zQwngbYQbde94iudnZNPmGmA/v6uGzjizLlsqn16rVe/CfNNAl0uoA37GaTV2v4CQyz0u
3zO+ZFG4cBOA8idh/XCi1PzqFsYrKZIfqlLioCDBMwcb2/pF5em4QPJDvMUoqPyWkSN0YNTmP8qs
cr8gX8Sc1skIM20I6o48TUcQV+M9VDBY5dpPfoR15OyD0IL+nDhY4aQTNAbfIhyVi7E8Z+2ksTVY
dCai4H6K1RkptEkERQGjQmTdOYdEcePnUfoUkP0M7qIIdc90GzwPQddOh3QYkjtTRvKB75Wd4PsK
pJfuu4HJ0rrEE4ZiwnVORj+2C3ejJKzPCTTlpbasYysHaz+h29mmSpI2mbjNGZ1NvZ2a5j2BA71p
GsDqHiXEum4C88F2J/OReI12ZTRtcd/C3D4hHGrYIhwjREeIFw6b+S5Fa7vqhujdAjVf6c5JNhKT
CBc5yKqDJo+xW52zoskrxZv52DVhgT3/oNaRg/SGxgsI1wfQ3ZFljbICKspwxBee2jP152f4bsUP
y22N97IguhAOckD6eph8EXB1izUWrwxkcSL/Xg7heFC4Tr2F9ZTsFQLYj0A32d3oNMPtnCBjgaJX
4oYhp32Tl0Wzgjwk9RoGt7mF6U6ctulH7X4sEE/XSXiHKILaj075pQFIvCt0zlrJtIGozS+Q3JJS
uXfD1OEeHk+DRF1t4HKJfC+5H52p/tAlUDLD9+IN03SHYpu6gfQAVOnJiBRasFc8f1prgpzwaxjs
G3eK69OMNTUqkPzOoZd6xQ6sO5kEFG+o0r3vDcO4FRexcx7iFAc3I+m+gSzn74aM7ZDtQM5iGZvk
FMQR0VR47bI0hZGt6iJBLZ6b3tME4+TcUXVBMzb8ozv6/m2rUOFWwmZeV7Tzje13LfnpubcyPdHe
2DluScCyyK9Ty72ZgpLU8q78QeqxeHJLaaIJslW4QZE1bYKxirAMAzF8scD5T6lpWJuwnZ2dP3sk
kxt1BjmY3NZxzt7axIvB5Lr6JloCEVYRSfOb3u55h2IIXgp7YMCY4ERjsP36k5Wl1hZiJmzxWZv1
w6z89Etme7Av8BRawx6tfcDsmHD3VE336KOHWzNu5Z4xda3eCf6eN6GNl33gpfmWhE/qKoYFJxlX
TfyUqcLZzdHQbKKie50S09+7iWdvxj7+WTdR/5LrIv2GSUmw6SKJkqLw7TVQWnL0RoJHoe8CsE1h
na4GT6mN9GoMHubcnbYzpKVTLP0JpmuWl1+crA4grF1G/p0wufvsxIUWUQys2ifs6FETqQFeI/BJ
LoMbvFzcHjF0hptNNCi7Wukx5cM7WOiG+zbIgvJ8paiZaL+LhzGbG3NXM8UqoDEB020YaETDNg5J
l9mOcyqCQ4aNTkDLk1vJppeJ6NaKHin/ch2Lm4DbTI1HTdxrIhC2rjBvS/0dZorLgu/iyTK/GFDt
Xyy7SzFtNFqjfGm0M5GXkgD2b0tt+vVrMU7GbTdIWuomyHzYKEEFotLOIewFwBPgAJE4VQNlZw6w
Tw7iaJ+IPnbvAe0DcQozWAZHL03znzbPaNt2Q21tqtZJTBJINc/syiiIWCn23kYuXZ57In6ZdfuE
Um2yusELbCExgRxB8AJi6lNon6dKlG5FsHcSlc+9Zpx/b3SKTxNc0KKrOtOLtEuDEafauFddn2My
pkVUMhmsBsF53jBD30UX0gu3d/8ezH4b3iRTsbzKCwhDtjMu3tq3mpqHXOb67To61xf4aL6gKzrH
We/+CpBoJ6aQM1psz25J6OHTusXEMlBA7eIU+M3g3l9pEwGsFPs+b2y0wEw+LuYQfeoaN+6I89dz
PZteS7BvTaB4iKWVszMxaipfnAa9/REy2ZJ1TXSEfmkvZMj+8oqub73H3DfsVzWKOTzpaVAWruSi
fQUYB5xLUnP6NmhdpedFNqlvEuqaGQZ0p/iTNoky+sVIpq75p4jBjbBhdnR3q6kFjYOIAgejdENj
8xOkMd/tyi+qMKh0mPOpEVbKlTjwF+T3X2wtvD1pw+HeC8di6viZJkxaiKEADf8jQmUYkll3UZ63
wz4YamRWHaKvGv3hXPi3gwRvuONK734kXtPMhyxNiBPv+BH16T+DLUpmE4ZtAOwI6JuDj9+3xDaY
B4gufrwf8cDsdn/+JSDbMsX4nynHYkDh48/tm7AYsAxEUfD7lKOD4oulfUJBcdEEzuSwlLdNlafp
rSJCtXsPcr+g8rjakl09HFsHfuwrOM3izieodJYI+7Kq7vRkm+q1YU6Ha2VkJyxvl/gb/YjtPp5D
K4bSejqTs7z49hm54KSiLZ4h4RM6Q4PueF3tHvMxsuRZXFxQu4u2/LqUjcLFMC6IYDju/x9157Uk
N7Jd0V9RzDtGQMIrNPcBKNfV3pDs5guCbDbhvU18vRYKlDQshpr3Piqu5bQhqgrIzHPO3msbLkRI
dPw47mMDLHcWDm9VRLHwACNV71/KweiHYz7kdUKjFuGlR/YOXsp10Fa2o47NOghHkKBWni/2AiB4
IO30WZG8WJPT0cWqCyV2aLnanq6ucafBKKlfGzIg+mu1aKkFykDPmMQ7Fd1hC7sgyA6k2V37OUVs
Vt7iYInxqQIAoW3cNIbzOZ3KBcMwI8Hbrw7j1Xm7unBJs7EWaiwhSC3mA8gZlxmQCQazq4X4RAqI
bAcrXeguPgcHjixGNKdUqifTtTplk3MTMEtkUVIugI9GBJVnAd7hiB0v2jBLpLe+EgdkwMFwk7at
TBbjHH+LMjAv2K8C8dW7bawS+3X6tSrb16tG6MLnXqaCl8jRe/GawYwyxI2o0PxuV9Pd+mHpJpq7
2K9Os2W0CG110fa2STC7JMX6wMCjt+sfA9/USjC4QnnMcpLQtBy0BBEpE683jSHO7IlJcCGFrEiY
KWFhuYtZS5yddtpffiAjWfRpprdtg12b87cbkSs9x0r8plcBUNpillqQ+6T10ZEgnzwjd1o1RyIq
/KJJYA3ydS3lhurHFsbNYrx1T6iD3LZ5J1M74J139YQ92+tVKtjbzrAj91aPRhfO1YnjajUcHo4q
lOByW0HlsvageVO8u7HZcz+BUeBU6EG45bzgYaVb/iQRZHJvnxAdskmY0K+Mj+r04S/6HL7ph0+L
+YzhN9nYOhcExiPmQ9fDKJvy04y6YteViHhTD7GUi+e4VdI2wqS3APxEhjT8ejbnmr9YYUlOGcRa
Zf7i0N8S96t9JlrRm6RELN+VEUDMlfeV4LPuqol3SIQyUo8Tsz7zmrapkV8ame1gzVR7SSsdxy5L
BCeF5SdkFljOAHRFGLPfwABLjkZNYpkfKSQ6+LkllHqXYwu391rPLOYwhR0JgJ1CSND1evuvrEDL
Rf6wpLZUSvhN5L0xP/DAdNneajti6A0Uy+62jRXZ3o/gxyi9E4R5F6XWZW3rKYgpy69lmDfJXimb
gUJJiH5x7WL74WplWi0wXoRURvPoqvn4kOohqWIRpBNOSYtJfjXMp22vfUxVJbZJ9amZ+445ToAH
ZGc2NXaI4Lzf4xeZFE/iitQv65Tnk4RBZdYRStly2FrC7UKfNzeeD/3JzNl1siROh5jI+CI0F6zG
GOBCuayjVPb3PfhaD2OKytkeBfO8zRe15c4WyNJ267PQumaxFCEp42mdCAK/t1Gme/guaaqxGiyL
7KJ5t06S89UODM+Dq0dw0te+26C8uflhE0YzyjQ30WYeW3YqLXxsnX5APZOA/q481AYi9wtktfMd
FG7ooeB7plOkrlU9W6aTaE9sxoxy1t9X2uS43ANCDZyXRpdDdFmRlafdM/LQ5j2NukXWf4LJrfbD
PBvQdC+3SjddrJRB3QkrRu4JMDU/DTJQZu5Mhf+C+Bs0sNv1c/DBbUj/xm8chtd17nQbK44TANea
m8rNiliuLJ0Csc3oVlJuGpaCjHEBmi4vdP4I9sMtDwUabe2oxgGjWjRUoruCXs7nUWakMW2gAhPh
RrE8fGKJcNyLH8/syZu+/v/VeBulLXoXpxNT/oHPpg52QoA03obV6CrHdaHNunT+PqG/qTZKiT54
G+W00S5xiXDaTyEEJETtMOq4LCkMHG+dlWeqpGIGE0gu3A8DiaMaC2ucOe5ijia2CTVENhBv+dEJ
7YGVrjxZ6FYhyVyKBQEdMn3nODcEw6VZtfrymJ6oroNd8obaic1Pk1PHpggqcdkggVdj5VDnxLVZ
tuggH5OT8chyRmCwkjc/v9TVuFEenQKM9vUqJYK+zK9YH+KuHBUHaLndWQdZzeybpD+a6nGoap0Q
G1eUDfaA5QQVfKISYIteWXu0p2deRK/mQAaYkAaIxEvT6e+6E7gYfIeRXVv4bvRua56EGLkTW7wT
ZiZ5J6oqSMmoqRQCnAnXOu2aNFN41Gun7di2ghO8YVXZYGVIfHJfuLgVUjLKNO6ehgACoJcoGdvc
+0cw7Re5PcI1E+nAYn8i/PjcA0j+DkSDpMxQeXL4gB4csEAYOXmM9H61hvVdZyzS31KyTf13jiGL
xpg0Vw5XZpVTU6WIH0v8p07LofhkGlzrmPev85TY8veTImAXVRAdgnrDck3j3J2gkjBk6ZbeHFcq
9EQfBrQLAIN+z4pfwbZBEnZfhjqCF1CBPbpYjE4Ms4E1HZw+wcm+HgqwcEMdSdFrNBt0+Xm4s1N3
TjYKJO5oq5wI2EiDo3HfKWomd+EsOnEom6ZFO652erGHPBLs9MRS0z00bYmWpAxV51hCknV5oheS
Bd5lBtelpZbB6IWkRNU7tS1StPO9xd6RTQl1Yoo850NCGga3dJ0ZibuhIz3s28rpi4ck5OSM9sFA
wBvjCp+22ZC63FUyxqSxbWD/VBBh7MA99haws4+rXdCANQZqZgW7r8daiR4e5MtpFam6YFlU17n6
lPecC1awMcnhirHpNRQimO/Dud1Al67rvVBbtlsmdBw5JnuhK/9wGdos8/vVn1qfzhcOJz/chycq
SMZ8MfFjw60mH9BGL3/nb/pFPUJE1eJuYmFBb/GLeqSvFdYqSw40IkugSGrfOA+TNVXtJTWsmMDV
E6bl8eDlS7LJ9KZMBnajpgNPhwpPzeBCs4gu9645e0Fedckh1/ux36EizEqUm7pCSvr7t/CZKesk
dVouGz3gwt1DHvRzsYO3j0OPgg8ubRwqc0ikmG5zRmNgiK2SWtPUJ2QiE1N7/slgheUHgrJi7aud
Iev7vtbwv7mmnwswbDZohzj9mSoOkEVAdFaAhU1tMCQU/XEVsKBkbq17NwzV0lsFF6s7Y61qXS1P
K6SImvkgC0N/oWSM1U3aoZvw/xl35C8Wbcy0muWYmsH/mC544J/fscalVGOLtX6YWmcVHPMnw2rE
DvdW1QNPD83iOo7QyFwm6OCdY1Tb03g9qG5v+w4WgoXNRSDZti/NpwrgaBF6bo3HY2czaqFAqjtl
/phRMdPyO1U3qlIxWrZpNn9OZT75IpqZ+YyorMpLiKQc3wmyb6JFAJva+isoHr16Cx1VYeh+Ojn/
Sx8QN42BUIpJDbeLoSEFPJM+gq7qWrZuF2amjvefZL12ILwUGep96YATJAAgHO0jx5MvkUCB7bPZ
CYSSXTWaX8ehAqDppy5ZHHsSOggRef/yxM/3z3J5hIssanhMKjrs6LN7euy0bEwdxz3qeaxvOfao
xaUzCmLubYUCaCepUHHyCJuGCh6P8aYhZcL2MosUvq1sAtO9Co3QFVd5XFfTBRKrILpoC1tTQ4/5
lm5tmbajNnWLCoAGI/oFIgVBZ56vZqGPxi6EqGg/yTRAL/D+azt3B+NaxYO2NCWWheaXSHvdyhHB
2lju1mbRqueaqjGA3USjVrnlAaWhRYr3ZG5LOSr975zpy+399z3PZFfmcwcKCiAdUf3Zm9tX9AqH
KaG9CNs9fqhqtihicbSw/VANqlnvVr3b6j5a9940azkvJG3V1LdNZ8npN0r7M043IDqNi3JMEqpY
dg22up8fyYFI7Z6CLdkji0AatZIo0NAq4xY+XXMPcaqATMeB/M0CbSyEP1Xo1nYlUQviObRRLH93
27TLr9fmXHhy6Em7TRfcAYZ7v9RT8p97NHP/3fdhfVhkVugzcd4MKMM5fLz/WZ9nrFmk0S29NH6B
gLjh6GfrYMf2riuqWu5X26NlK9XLWnrXp+ZKN1RVeyxtIol/yEITHggAaCdsCQpJ5zZBWiiPMgIN
vZckvNeYAAFUXfzmSs8bf1wpdnWKAMRtKCjPb4oGaYoKZqrc5+Wc59uOxgpEP4cQghfF7ckWj9EI
MziD2GPv6QMPGZDZQW3vA7B+oVcNhkbIN1AILg9u8L7NUKnYaSZKmEyEvdwS/kJLAVEI0maRmuj7
3n8FS57UT7c1Zg24BhaBeUAEqDXPRKtRpgEIqAznqIIUpDt3ki3Pp+bDCokLTqfkscsLAD9mcIIc
Ta7xueyKMv/aF+bXFTO1mgJlYDjUm8GCMI4IrEwMIkN9xDKxvpnkkF7FcZs+Jn2OpB52rDZtYEEt
h5fCQlWIg1vbOjllsK+5FfywNo8FWb8L9Ky1W8pzEtVpi6BSUC9weFTypgps87NmAqu4yoZQi46g
VjX0a0o9/y5O79e3ysbKbmIsQRytYr/7+WnLeVEBUVTKESMNR4NVDArRVE7QHsbkprE6fPyySnr6
zIhufvthnfm2WeC15eTNCYGpGzTMX5zkTSUttWqzyzoU+XQhMYA8t6ETlb4u8X/dJmGGul5zdAMT
E20tgo1IKxgOejIs4Jb1mHjyb2R2rEaYO+wJuc8KNcoMLQBvUwlt02kNHNgf9JRs1vprIRE3e13T
p+FhroUhoLKZ40c2NC3bZyfa2Gp/eP/2/OWYhnH+5KmjiUuZz4Nw9p7n9IvIvJ/3a2OpsDJeSEzC
PaYLG7PNZzrztEcLS9JWgZFh2A+dURLqq3KeCzc2ksYv71+SdV6kmfaSkGFyCDAgp3LA+PmSmlqt
qqil/yhPY7KV4a+WnR3eBUplpR9KJrnkFA8ja+12QItpQueAkRbEWbLtKVD1AyjhAUc02dSM51Z/
M6MnjKzmUDPHWs3TsFfnpvBqJn8IZNdxDiJT1ttVFRtOio4Y40SmWIXDbsPoLvHICuFGtE9G6nXk
ZMilA7P+ReuDik6R/bJBhk4s1gkXusIiLVLH4ducplwj0ReAMYXsXJ/IMJQ96+7GPihZ/JlKMGcz
Tz+wGkGHtrfSOxOZpH7FlKlPHkqROPCrkygAEF+1dXU9oyuLvXW/UQKNizCnAfX0umVGCtEQH2Qf
LhkkZsQk77LpyyS4qoCJBztLhw++I+cYKfr7H+vpY/tpf3ewXRssR9Qx7D7nTzdoS0D9tCzQ1SCK
fCqradYfjVSlmrNUyblJkQhZ7lfS0NrLsmo9djV0BzYVYVePfNNMrTPdt3hXaWzhoM388bQp5Q27
5m5KQ2PYpAMqFKbdado8rRyLJoDx/BvIwy+7KNZ9l9tUsxfSA+r3s0cHj69dKWNRHF1L6vtK09Ps
qDKueWrhKWUfbIMMK2Msx2g7u0UcHwjECrUbtHUAc0WVxMXD+pGQxp6IB57N8XbV4b//xp9voVyj
QewlG/RSPtL5+PlxGiM4fFElS8h3sGpuUjHNycXoNksYQK19c0PE6H64YCUOPUJmqP4VPICH9y/i
FIX6t0/fdsEbuCzvuDaADjnnV9HGUYFFQxGX5qluSMreSo4hlqX+1nCG0NrYCvNwHxoqA5UQFQqO
LnfMPs+I+NmZgWU6vpog6oHny3D2gii1JLux4tas7gE2NY8ruZucJW4SO1WRmnuJ28KDwVpUfdV7
0AXH9UCdnywuehuHpPBxnp1A0Jjql3WWs+bpWWNYzLdzPtHKaOhOiscuswLrMtexSP3O73X2AfHW
gGRy2XQoJTE562cHX8bu4D3SyL6kXlbyPXBafT/L1mGQQhNd18jaHVLtdsXi5mOg2TetHQ3hJmmk
qu3WsR2yYDgsfPwVHCKdZa9FV4Rz/wpzEWePSUd541P2RgZgDoMiTw5TzXtfOLO2aTKNf1IM8Dk2
eaDRRgdmO4RXEpfDUdXUDj1rmI8Kb6YJS9F//97QBHfg3+4NQNGwieA9W5RUjqaJs31/GXWouhXU
x9X1smQz5VddhaMQw7E1ObtSqYNuh8CwwwM16RUlajF10Q7DcNHtSwcl4GY1W7x/Zdby1v90Zbi1
wL4RC2phOXLPJ7ZEoOt5PuX6EXkaAmLpjgRdrAOv01bghzCCnUNP0Hvkm67Twa0KRPUFIxLNwhU/
vI6V9E5U2hJnadQfDUAbzk5VC4UD3zJ+mE51Y47syKW2Zb6L1xlJ8F25AI+8FciDLlGdLt2ISONP
mF8Q56agzmiRVWliDY/CUeKnAH+J7q04YEIf+c2JPeD+H1AwxHuyJ8P8KlWxbTDNDRaaz7p2xoj4
ANefBgfYhpb1lWpff7Cgxn6LWgLakCkXanarcM5+FL10X2qr17pNi2jrKElZvdHcoii/a2CZcZMy
O3sdHGUOt3k98z5EpwBKC3KzxFzHcrQnRLC5MtNe4uKXtYpNczRd+ZnB9fz8/kdI9frLZwiybGn6
EisNZ+UcTtPpddXOTUXQhlAYd8IFpUxZ580rYjltFq4O3K25eOVoUoU7rQc/c5uULc32UGIv2COq
LPILkwia70o6hCb5LW4wb+kAl/IuTgLEMbj2KhJAKpG1n7Ikn0wC9Cw92Rkxhocrnv/C3iaVjfRe
yc128IBrkvECa2FpSyqJOW6TkdfhoQk1gluaiXr4iChDxb1K6Y0+CrGS8NXeasvDMJWF40XOwkxb
Rzo/jmlK11Rfabzl8khQxXxQ6WdzMMJbCM4vm7th25hzYtyoGc1G0EHJwhlbG6TrqDkeai0mXAZH
0NPKwe6LSAc/T0rdLfojSWpW2rmowBxwJt5Krx5R0Ud+HsT5N24v5KHmKWARjPzEodZUMEQHkUE6
hEK1BSu2aXpru4650YTNX7ibQKYaQJFIW3Usst8HgVHhK9s+45OYfYsR8MnIGLYj/z9c2tc/HKBt
E9TfE33MzBtrmKwLO1AYHWV4Qe/txuiL/broAwYG1MKFhXPpkVY5Tqz99fLJkp4YXI622o6+MkxI
MdW8IeiHiKqNJjL1ebDDOkCp6Ip2ZzE1uVDmRiR7h32VmBCN2exVcDq5vH/j/moD5r5iVRTacmLi
P2fHYH2MjHYCiolQdCkuWoMS8au0pRMdYxxqwGWSJIhgFiVNfL9O9FZO+qrmWPNzqxOMXZ2YZ19V
RtndJerUhQ+RorfhZdnJSH8KCakqsUKWeb/tA0v2O8j/bfViTFptfyjzZB54D1K9hK4wKuEV2Y12
th3tMWRssyiJ9u+/8AXl8dOay7iDAmB5Xt0lnu3sWEVeHdsk1coRIpQ7PNgdhIbrWeQwZFYD3vt/
nXu2/TJfMU1kGiYtYWFaZAlyPX/zZtZNF3WzHtWXo2zyb+gPkukxRmaYbIjIq59XGozj1Fa9t075
VUzBZ+sKW244XE+nyMlRVQysxEFWJxcq2H88MKcicC3wIYzh5tU5hRFa6pRUrcR+KOnlVFWqgeCd
xuBFFzPTuwDyXmcfFH52z9Yu5E0wDBzNEvV5rsyRPJhKIWr5Ihi7pPORKxWTz5azeAxryNyPrG9G
1XqCvPsu9lkRmBK2VV+4l44+gc4Qugz1nUZESIqyIJwgow26CRAQ6cZFHIS1szdTmVk9qKgxGjfr
sK5NpuVIJhfeOFXGslR2ZCd8jSEKuz7OerO9dmapv+VBHrtbXe8L0kwzGs5bshWg8K8LixqkcP4Z
UjB/HnmhDIxOGpXytFXqFQX3ZUPwbfGSYF0gKWcloqkJzygfPv+NjKKYKb7wQPeXtYBZ4PXuEM2H
JULgkz0YjeuRigLiSZcqqiggh4P8yli5qUhXbazoE5nz2fPQB2O5W6ekjaNEik+fTq0vrbBzFcwY
Y6KmW6Ob++hhvc6grVhzZt3Kkv2kKNz81SDb6RBPySLYaCXq1gKz2lT2t1YjRfub1qzxy/mIIRpN
UZj0EJoo/c9WAjD4IxmOIj6uNOFKM7l78nyM+l3NLuvcm7Eh7mEuswbi3u6nLXQla3pWc5w/hB3Y
LmGhC7+y26DmgEQsePeMPTc9ET5z2pfz/fqbUTpa+XU41uTR9qfkhdA0F8QE1QXcc7+ZiKD5OIPc
QOBwYtVKIxbuRpGV3ISDKV5WhZmO3qbfpa6GzyArzMa+MNRBv1b7LNSuhUvrqIVYooOLrWNlImSB
LhTy4VCh9bSS8vWsVDW4LJP5m9XlDIBKi0cgH4RbhtNVdWj1nJVDTIUcrVQbZNknR6xSxzTwvNXu
vGp6kz7UlkEPzW8fFurSIlhbL2rM5vSbsvhXJAAdHBB0YJepAQjJPPtwk0oryq5hXVWw2zU3RWQX
4RV2yjLdgW9U6V7kpjN8Ng2MhPdDEi2yJBWxhfKtLmrEMosyk/GV1aTmvUK053S/ar9WTUiWAYVY
5jpJLH0xIVY/FCqdX3ResHqtsjRfgg59sCpMBcsKXUNiCQfoBds4M2hy5UMViSM8H7xGpa3YKepT
x012rVHKZ1rmKhwFyOjIrJv+btBwbl90pqIWG2WC4nkNKIpprCkTloG1I/H+4v1r6bAczpfWFTg/
PrlzYWjlkDVgdbN7adUuhZ8RZ31+BQu9SS+0yYpJce7dh5axm7YRtDmf6s5ZMP0TTLerITcK3HMU
rpb3m8v6ZQ9jRIRQ1WFIb53uqJ/3lFSaJrW0HVzqio1xvGWvK31Um3rnS0bEyBuypO++Coxv4X1B
U4vQ6KTSn/R+YmE0QruneWUHqd1d88nkxo48LQanTm12+HHev9hfixwuVdUAMS6BMhrPxc8XO8TT
wHg4ra/GYOqTj3jrBhu13FDQ9mTallpXazmzVu7rGeMkb2INZWewTmHnq2x0jTT5oaY5LeDr8Vn7
0QFlRrJXdC2Re0AIdgMZKkqzGyVIm8YfkKsHhx53xbjR3bCeF29RUAP3olexD00QNn7ZaseVjxPV
iGkvTK6uump14kN2iMgidPtjOci3Ua1TQBlwF98KwCP9ZhYO8Qdq0ARXOr6qehOd5CXIbLoROW6I
3Y1Oe9xdyHS25H6eXBVHHWUDKB/VGEcvKUYiVIRiRyl9xrzNdpYCN9DX3YIzGLj02B8SHkLPCCNF
vRZNMojcE2rd9lfmiPnMh/TPTo30lcUzxpL3Q9zy76/Tf4Rv5d16RGr/8Z/8+ZXGO3LkqDv74z+e
ypx//+fyM//zPT//xD+u49embMvv3bvftX8rb77kb+35N/30m/nbf1zd5kv35ac/bIsu7uR9/9bI
h7e2z7rTVfA6lu/8Z7/4b2+n3/Ikq7e//ngte2Kv+W1hXBZ//PjSxbe//hDLkvrvf//9P764vIC/
/vgQfim+ffnlB96+tN1ff+jmn6x2guESI0+aDyb3/vi2fEW4fzKCRLxAz8xAfcGpkDCNLvrrD+NP
ClrOpozNbB4Ye5kStyUwvr/+ULQ/Fz6Jhh9X4+hqMMT+478v7KcP8H8/0L8HYevaGVhYY9bsGjyb
XAcCWe18cxgzmTACdh9qOqDFRRMvUk2SnKIRfemkXIPLfqytsajALGUBph+0gsi10AqiAy2jF2W0
4eQj5VZRNGpI9PYdQyhi9KRm46ampTCyEGnjQoAKZwstNnfOJmLi+KxmpSkv8C9J2wOgqDpe58bB
09B1w7QVtZM4nqZGuAGtnGzqMDQIvVsiAaMAsZ/a8cSkGib3e3ee0Q1nvj0WrbbTRVRUlU8hi60n
CqpKwIXLOuIhRhlG5CuYeOKwSeQG5dkoudSxinG0kZoXPzZGaDV7tWHVZLEYBmZArSijLRLZiQw1
kMSYE4acgJo41/LnsVdsNKADKgY/FMiWfTxWkEJ7YTzXRB7epFO+WMlFAGF3wEkiwer2gojQOWPE
ppZlg46JksP1ZGNZpudaNhRNQVZasQWjpB5cEGCA/a0kfcUs3igbugxh7MGPy7TdMKr6Z53B6IcK
6qIfOWHZYKIC0LgtQyE0khKrZI8tjPcDbVzlXiJ+scW+yRwtfumBtL+aQcKKwUl6bj+xKo7ui0Cw
8ULaY5puEqBqYiOjIbvIpWaM26nLzU9F3M1f6OFwnyhUFmIRJGmS6NdxYpi+jJE2I0DCYESluiEo
ag5w2OrpVWMvjQCY/qnm1bDqQ98RdeluGfK1tyMkoWbTcNcjgFMmiBy5IecrG8GlsanHfEoPOrCH
aUPvAI1GEWlT4Vlti8fWDh3SmCxbn2LP1Wg2etxdQKlo6hKArGDbCzaVO+iBh4NqxuFQSxVt9mTC
DMgLy3Vw7JV47ulJ4pgn7CR603JAE+SHotICtaDVTAAC6Kg++QZEIsJ/Y+Vvx9EhU4E0VQ8F6JLl
oiUE3Rd6kn7VqkK7myJGOHtorvE3dImj8AbW8RhOmTU8YRYRD2NnByMwCBx1otoyCFcJxXXQaKAH
jTJiol5kGrrZ95CKzVQ8MaKSuAhjKJMJfZkpLf0Z2pzDBMp1GW1kqfMaQqBmDq1ORruPuN0QZ2l0
kzOd0mIbzrLBZIgtX/UjtrbnxtGta7ck/2qvztUY7gqtiM2tnStDR6/OaNTdiO37KHJn+iYtGCle
3Xem+BjapA3uXbuKskOByshEG9jKvY5/+GuA0/wpmuMR6XqbZ/fMA4kLwjvZgTVwlDa9BDjQx1uk
nBPxcSJUvaZ34wQv4nTjTLGV7hBFJQeCnJtxnzvh/DSO7ZKkWwn3u1oRhOfCtpbXNlSGdtPownrs
RDy+qPjhWLpqt5fbRkTRx1FF2b+JhJ0bvm3U276ty8bXsEXiplej6or0wbp+KEedWFvdSixzC/Si
ejHNEANdWw/6S4Qf/1NNS17382zSUU+nlo0/goba3Uh6luKZdWNvsqkyww2y4PRDCJcuuEmqpAYz
6TbZsSljp6LZzu27ywj4I5BJiREuaqSrpXsNofj3Cq8ZDiizt/vB2tl6WhqVB/AghzRrE5dHrN74
JVjyEyi/rGIT2tFs+90cyXjjdH1+jV83JO4palny9KKWt4xMu9wLenWsd6YLaMQHcdSSqIuWG6xw
ETeVV2AGb+8NHAPKtokNGC6zE7TSS0j4aDfKSC/8QCuU35PTuBw+T42Z4dcdnIml3kBO/dV1EqPb
QRiZXmvW+edFXUHoRa7h+YycHXEOKk7KqZnbu9KsjKLxW70JD6BigsInmd19NaG2IB204UsenW4k
cEpSREJJI0yZjKlgQJOWQVU4aHDU3S3Mb96OCbEnwaTNYFlbxjXz587OeSRsNxKz34fQojfCmtvR
o+0O/RNjnBLuRAuudxNkfU1n36Sxio1eIYsMP7Dmt6U6foRzS0q2arbOUV/eAs80m3L2GOgjVD0d
D/6lc9Q/d0i6rd6wFzZvb931l+r/w0lpCdL8v09KnJfir/HPR6XlJ9ajkjD/BKPDAA//HeehU19u
PSpp2p/EANqCEhbxIrNGDkQ/zkoU7H+6jHWQUS0nqWVM+r+HJeHwNWB4lG5orDhnmf/KYems5KJ+
Wf6Fx44CZhkonVUxwAtdTRKN6FlDo923U/e51cwS/rcjfmPks8QZxo+CkKOfqaEmJfgb09Uycvhb
y7CtmwVqyt2OdN2hS8GDPBKT5CVZDh+8K4CWoYcfyRc2eutGHQAOVdY0PhJDUXypUFXfcE8v63WU
Xzi5mR4GA7lfIrBhkS31BkHdOFTV9CkuMdG2favcxXh1NiS6iDtw2cYLjTznkbnXTaQpdNsnEyuO
ObzJZigZjYX6K+RHjRjt8DlwUYrCotB5YxC6hxC96FYj30G177NvDrdt3t0Nou7eAp06DEiC/dUx
I4KfXDr1cau0njElx2yQzBHKGvX7bDNKbPrG2AZFX3yTTm551mkVHppK3xBrVD82tQ2kuyJhLNr2
MiAGCP5F+Ea49wzCaArjXSQ4aqa62amAneCwKE33mCuukuIRz0MlUx/dCF+B5hzKPC4Da4Oe1YDN
BwlUzN2OCYi0x6M9Ocr4LAUIZC9CHDpg6bR187YhCOiOqWn/mk1U03xGAOf8DKzTF3iQ2rQN1d64
oCyA6EJbXNIBajvlxQ2kdU8CEZQUzIQPGqMux6+CeDA2NDfYeJNRmp+7ubbcC8yKpuuxrvGea2Pp
hkcz0u1nWRYcv6eOtrlXjOp07JUGLozWEJY4B0P7oS1JK/FGEPDW0ZjbOt1otZpIz4iaGdiR2zkc
gDQ1/iTKNumObMpS9cJs4HYL69x2jyVtY8sjQgu8QZP1pGIxvQdWjrEfSGrRmKyiXQ75ZofvPTra
faXMviITxPkpzayPplWS28lrQDqJE8/1DFe26kLXsr47k1PKzUwMBX9bRzfJ1xzwkl5gENZAUDbB
ex7EAHBQ9FgjBDYMCj+1yUCrwNViOEO0WJU3OF5NTh5rJr4R66rMnEZa91On2/RXU+ECeSYxwlX8
wYW2C3y8cY/zGMMnwmcX9FhMYxIAMmW5c8EalK/wXLJbQw3qZpMwjqx39mgDgGjGUlu+u6u/zaml
cYqnZVJulcKu6cCnEIg21Bn1sBsacgbDew56knWBRUlW7VvaOAZdKSK6XoxsodYVOYgwxnfpvNUt
YqE8pyXu3KdToNXbAv91dKxN2ZQHu+vyL1aip89gt5psk+na1O2ktuDHYcSp9dYhExhICt3u5XQV
T8GmQdx2r5uJ88o9ERsXVRuovLnYHFhFbPgHLBiT/NpESmRsO5GKbJewKcfbtHdYTbh98pd0Vmny
J0TrbZCHGrezZsD9iWFCwnQkvlDsXZzFlEU4HO/zIbZsL44Z4kKfazgWSEPvPiK86D8QJyHsC8wE
HYSLxjFRK9vK4v0fzfhQWCMxjPjf2jcAqRVQhDjuAc5zdDt0+WAxxWPaVG91lSHdncrI7BvhuM3E
sXVIOzI9iyD1IkVR7kLSSJ5VxHzhMyw+/dukmf2rBhzjoQminKT2EYChbysD+IpKtZGvQ38NifBl
rE2Z4dlRxtwn2SICgDFVjVSojDOiequZOWa+sg+bB40GYUIGJb1VD+V3+J0EkTDeJrliAONokFlD
u4MstG2Qf0ZbFUlHf6tSvvC85NjBvKEIAD85etwTjhLFTbkVYx1xCA8GWxzdcjYxAegaN8UQxYgx
3A7gAf7KRDzDVBKkCwl32IeTIYF51cXyINGxQDtRkxrFuWeU1nYu1A4uPN0g5UlwynrtUiowYMdO
RFzU5A6XaZxDPsPQMz47cS2yg8YRyvEmCsbUB35CxP2I7tj5hIBYku2OvIojack6EHGxIHrUbPhY
EO4CvVDVZHeduWYefi5BJnZvTqMV+fd6KObpa8ncP9+koq5N4WWaNjYPbjIZDqgY5rSmL8wik9KD
zAnTUGaVOj66yhjGN7KIaft78Oaosoq8FeCIzCAqhsqnDUofzqvbUtH3fSOTJS1ywhKdO0oJu0u1
hsoGJAA/8hAxfOrJUZQGL2kysmywPdBugf49UdIqP3R0VFOiTTu013SpbVPauxJhDFiyRBbQwHOl
12YgHyTisCKpdt1+GF1VtnDCMcA4H21Jz4TFOUzqh6o2qOHgPYv5UEhzYTe1+jK81GuowUkXCBa/
Os3jYxhrlXUgR8Gw7wjc5FhL7mnJHspG2z/nWgSbWIUVr+8DMgQWun2MS1TWNH99q0x6sH95Affo
IW15Og5F2vT2hZLlrkaxDCgt+aaPWu1+kq3Vqduicc0g21R0GJLXeehE91T11iCuYUlN+bVpVlq9
mSiyG+ayY2lHV2hSXXPPkTsPYASKedjQFB+ivUjMMufq22bepko+3o5Q2K1t9F/sndly5GhypV9l
TFczF2jDvlzMDdbYuW95A+OSxBbYdzz9fGBJIxarVTR1qzUjUxaLmUwGGYEAfvjvfvz4OeY5iY/E
33H8iWJYnrpDFuXa1ZiJymFCl13bj0s9Di6dcNQOTVg2xTWaoUK3w0taf63QtZ+Zk7TS3kvI+Q23
W/ApvuxnRX7RAIz692auw/hZxaisP6pQwqNDSREqbzNqDMqYUrS6GAayVYtUhwUWswFLBW1Zr2rU
ZgaDUqNF3YnL/DYBcFM3VEy2ItRw0mmxrfyUOZdd3HCtlJi6YDmOwCdaQSCvqlvOSUo3sz3b4ZSS
cYQamofqdEuvsHgaM1xB1q5J5SVwIb0ojM8ncobpXSspeeaOsGWzOhkcK8SFO9nE7KOZCiSS8tiX
+1qunGpYiRi0U71hGOutquvnYGK82S5CKApGh83sMJS0c7M0luwer3ZqPeAnGcUke9Y6tKwiVROO
iLWbQYN2uK0n1ujSxTiZqCwVlYFZSKWMB0lqRx8i4RtiY8Mm7jqwLpFIkkVh5TO3HflpN70tvdAF
uoycFAbpMZhG2T/ghFxcoguHzpKBx0wDa+oR9+3wCSUJYGjea6y7Azr2XGSEDpEURum0sOWZJFOA
WowGllH7eqpRzEeypxp6N7tt3sss6AouIYU/rLxQtc6+aCzCqxXqLyyT9nJSJYQQO1QEUvgVx4Y5
F2eSBRkNERpYXoyO6uVcngGaZr3a0TbXAknrhNdIVQ9w2jq3FrLczRdFuAh1OXYqVMV3qTE3N4O+
tj0So0cXMRKZHDfb+L0v1N4lmyvZJws1dSMr0U4daJsD6H6fNfB7xwlpc7ykxOsqFAYXOoWxrVel
rjQuEFMJp/kYSmZ97Lq02RYosfpLLupuOkciGrIWKqk66VNXhtVublkxiqg2iq0jC39ABPkGyd7I
k8q4cpUo1hw4yIVXt00NNFVEj9y8DTTovnsS5UJ06GfKR6rx6r0o5/AqnFuD7iF0bhwGL5nPvZOr
AsXuVBA25y58V2ct34xWMjC5tbg8cwIjqin7APr4fI9v0FL7McMAGimuPTD7uEW1JiJ/F6HruubC
Te12gqk/91ZoXCoT27phtdoRWdscSup4Dy6ZP82Dxv7BTNXuPDHUgaxb+VZb8uAobVfuwDvP2yI+
31g1UCGT9WSADCYhkJaPhUeLxzIcRIGF0aFPfWclNSw8NIXLn1IJAuMxG9q84wKUbEsmV1y510rL
NaNRxF8pw8dsUpXEtSqh611TFrOM2y7tfiLU0rtF0QpePZCemrr0mGYaDEadcUVEWzVUQqwJ0yIF
eS+5m/v3FH2z6Dfq4a9a/5/ktSj9t2v9H0n+8vwy/vxdX2T9lX/uiyh/IYWAzE+2SjENd/j/9kWA
ARQDBIAJRWZaGEL6VOxrf9ER8Qe5UeFjMEpG0+RfOiOy/BeV8S4gAlHjYfCAf0+x/9uI0r+yhNYC
HJPiFYdANVyUMZT8fQlem4U5W2DstoTcX7+ZS4gxxQ0KZEMbHqdlSYUgbgBC0bdrdb9GvX4PWNTc
ojxj2W1Y47tq6JKf1ChoQ1wby601ic0+qXrNxVBv6p1ElK5ReHuAFro3WnkK2ioZg9qkEYC/X25D
CUK5VUBwrYijYYN3lB31lvaqFmrpGlV7a5SjCY1iuhdF5MmbUIyFKzPFr8pm4nIa7Eqdi1cFUsR2
BkEhgvcYNMb0eaB3Yl/Bj9wwN4Q6MBiouZdLASJMCM8IEUrZQZyutHXgZlThJLg0avWoSt1Lr+Hw
q+dXXFKReGE29tnMQiRsSa1MFf0BXvSyTyXfmgv4ceYJgZDUQeSz3xtzhJ7uPGdFHeC5FSbvWFrO
hZ0j3YmGchlKOBNO4rYUl7bbNSJ94aSXtOd6IA9LqRudSVRvipq8jzl+BspBaukfmwhRQrvx47O4
oUCUEAQFS/VBUAq/GQ1MW5RhgBiYJP60DK8MVY5XlTxXF/Uc9Tapi3XS1RFzoGzpPdEsULhtwzt6
hTP7VJVWxG3690IZh845bi8XCzfETlCmLe2p9oIKZNW2Gsq9IKA5jMxS7UhKF22ZVesxGYyk28EM
C5hVQ9G9NniAgKq30uOSD+p+1mPlx7mxoEGkTb6JOX/bFdLlAiZkcXqCuKBddcWqDhbqNuAywtGG
dui7sbLjLF8QymUoIZPiFSoiM9tUllghqp5WagN9V+wcrRqA0JO8gchVtrs5NbSr3IyFDfJziTuB
eeCzUGV7c63QxU5Tg+jccw51eWodrUUbtTSn8tFM83yTmVQGSzXJW3VS0tt0MCY/X9g3sbdLbTCC
chdHcrNnJ5e2ClYYds27PpkJ1vFJqiJKOladlXuTxMRwH0vqYSxFJMlSQFY3h3mp2+dZk4KwOZfP
8zgOwQzVI6j7ZaUULaO+UWpTZFNJKasYMABMt8LooDTdspXjemRdm9m+bGdgk5iSLySBtRkRV17j
QXiRZiswijkM7bQdhXvrLBVuyRZAwl1azzAS6ztUEtUbFs7CSjEyF/n66UqVSrycwIjt2OjaV3LK
VQgoQqouW7Dqa5KHIsf3jWlnCCxrD0fEwt0elyE+jOBAThviPQ9AInlYJje+Fon4amqo2Nii2Ma5
naFW/16PiANYVqHujXS+inJKF5la5KrQpmBAXq7pYyto8nKD8UF+mrB9rbq8OQCkbrqxLm6MRa4C
lsHJ0PSb1CqeS7khxa2bzajTh2vIBzlhw48ZbtQRJ8drdVBfFg39yT5VmyCu6eY68FtuQPvocCiJ
dKKme0T4Wb+3LCn1FZqcG7COzWDkz1mIxR46HtJpOp/xghGWV6URBuajzxdZaN0iAswMjpS7ILYu
GOFFvCx3udVSHGVXeT8/Q1d4nAfjLswbt8V4BWWVQrONEkMCvfUgvAQaWz54LhRSUXsExHg1ZKYt
i3oMvekcvaDSeGHi2fAj0QyQtQUpykWe4p+hXl1bMeMLZV7vab49lInkL60IN4ZGZ6sn+3xKtnos
PMJkMi5lFY2OJKkfhogp5AS1UaWNnbKKL2Oj3iloX/n4Yu5AZipflaUDM33B0A4tSUOF6WW0IgcK
4WJ1jm4r9Ubv5DY4Y7Qp2oa0JLeoqmnvlVqffcGIbhQ1BDzVZyRcOX8xYqN2VVinqFPpphdT4RgQ
EG1AR2wnpAk7TcWaPEajmad8U5Ws8pUaFzBixtGce+QYBAuZEb2UdzlCXVYUkwcKZmgPlbVsmrPG
YMa02N1yfk2t6WeyCIEmyDMgbXy00nqXpPjRTKpQ2YYWv0Zdulvq6NYcio0ukpzG6uQlZnhUSjCx
eGRP6RrjZxjqHQJ8+lU8jrc5hlfT2qw1BhmsQuB+6lev9QFF4imWEL+M5atRVjwy4MuzpFvvWUQx
oyG26McwvO2yEU745+o+Cg2wkXgCQENGHnFbIj21ACWXTvI6FdQS16nBBmAQXXkx9ukEbRW2652Y
I9+OOV3PblvkbFpdexNjwII+0/Kjb6UBZXzz/NM8t+drS+CiKQ2/i6Y3GmFgn10gyXn9ajbIaiXN
pGK5mTVvSzssLoBwF8AIqgNYaSYy8MMYp7C468666g20ISuEWAFxkF4efRkC5KnESwPjXUpfyanP
4/ml74bkpqr5023QlsQfIe4HNGjnMvVrQ7/qEVrwhB5r7qgj7e8tMIF4EYsdBP/QsWhBekyFO1Av
s0PeJUhioTbtZhY4s67Vhc/F1k6piaoI7guBUEBokuQ683U8gT2pm6ZnBh/0BBhCET2xATZBO2X1
zdBppk47vKoMNG+Tdphuc9wvrV1SRlntwXvtQhD9qReqyylNaF2DTeVVXTnjKOV+WijU7GGyiYYM
UYHyWetjj2rIla3SZWdxjCp7gpaUgPGIqPtm6gNyq92WE3Mptppj1JRbJZwJrO68Mck84LtTqGYI
yiAPFyfsAA7OraKjJtIeyZiXapgPusYEDrpoV1U6l05c6ZeShKQTIjHMtCL95yxDzXusGd8Js/zd
xMzWMcoks3W8yGkxCiKIOJwyt5/HCdfd83OqzyrVLh10tTzbJENeOqHk3hfybYN/LWcJap29lGcf
YvTLXE7phV62TQD++ojmMJGztaIVzYLnoow5fm36XYLhQIwTyMaqsUcocRUBZIY0HIp55dF9pHNK
T59CCZHsEC3UbWYmyiZPxIEZfw0R/EyNxmMmRPFeMsdsg3NHFgzzzKNt8YQOCo1LY9QFmrhM7njV
2IWHUjXDk9qcz66pCen9WOfLHpG87mZgrNqI69qvC1NA9qp7r/PMr2sORWRJguUMW9Iw/UfaSgYO
0ipzXUz9tEEZW3QTyqA1FpaRScU0PWRzWPtoU0ReEwFDJHO3p4n0qKl564lQt2+xoJGdpmTClGFm
06YbxybIeO8LNi/Jbs5rODW60UJFAXd8rvGA6AyoMFXXgZzmZVXMnh7LxRlhrESuaDkZXFShW+iS
I8nX65sMIwbmW4B9cwDUKaPTVESzUF9JNdl0jhlMzm6jqngBMXcwKfRzZmnC3yqZawyRsm5O6sWm
u8641zjF+ezLUf8Yzcnce3C0lcbNY1PIj6aARZg9iIoUbY0EiWsR7UURkqCO/kYuLsn5UohmRfrR
KuKEeosFSuQ2qLqW93TUMftTujyLT1IliolOgJ2Nn6jzjxi9KbECAGCdjbEL6qwd38oOQS/BBXdJ
LdUWrWJ6EGnlvE9SpICBYqgqwJmJhxQdrUg+JzulZ9rXVTgr3a1giPoeqm1cvzBO2WMdKcDA3CzJ
EqcOhjVLcleR1u4qHI6dTCCSoU5bx8kmTNGXWcRWRUWaKqWl2EDCAJkuLGbmdgx/6C2DiIlIpyay
z9CgGsSD86zdN1kc37aMhrgqtLp1XqTo9/MMvXPXI9sIiQn5uI0cQ/LaRrmV815REmfDhwoc2wsv
8YzqelYPTj4DPNk4OmUAVEuVtmTHeSifNDSIqElkoRm2yDLkt9gbay9Wmkd4luiSia/TooMYKnOd
oXMN7aTA9UJd1qYsTk3yZTqkUQxylrK+mMo02bXiov1RYHoB0UA3E8FJJ7DHzdwnlfw4Rq1g7ArI
V0SiQk56vGgsNWvBetKm2kRTMwnXGW0zXGgmOFTXBaro1oNktIRqxZgT0RfPYJoBdxdWZjZyfP3Z
qZOyO9spmxoquXKUCG4xNLUQQM8tkHM5Y6J0hA2VKLtJkuOzF0lJd3bxT9TJf4kZzRsdp5F9J4Ze
x5Y0aYdMCRd2vNCK7tWukJ47k8ALxTps7swEgwCXTSEfN7BPr8UOyS8Xta5kOo4avpbJVC7Sm6kM
ZhuI0yyCcXSSRLHC7GM/75chLU8Cc9NTwM2lj7uyCxH2pu2ZBnQMzeFeaDuxctN0Ag8U6xH/oiKf
KYyVNCEZ6KrWcFRcfu2ZfrjXD+EjAnf6dSJm+TY555rTrbtN0yKdWgAMO8yeZxjWppaXpijet8pa
2KHduDUXRbw0ajG7lMUGB48RWUW7qcLcsOnh1k+Y7EgAkqr6FMbxHRUT61PqmTCAiIajpMxt5/SS
BTEPttYFM62MTIqdQLOzaLrBNSUd2eJ4nsRnlOpWu1xTVOj3GJ21qcnCH6j1UFxt6slodxVkHdGN
0WfbI8+m42jT1r4VTp3s6LUUlsgWNhht0V8sgNn1IbvVpwj3V1k/0lNvfGS9LKc31dMiD72HAMNb
EaHBgN0amGF6hUA4hD14Qrvc6KczVSz9xyZK3+c6bQH7yszy54r256joklfXsBUHUGW4R4rZPwuq
2v/CqaAHr+xdFeDm34apnPK1bP/H/9z//HlOiuh//Y9te4bN235GrdYn+A20suCaoOsH/QMeCEJC
JlyT3xgqPMLyWQe9dMgoiN58wqykv5gybrpMfZg4Ha9Tdv8CWUnyX2D18QsMFiCLZBjGvwey+hgs
+VfEymQQQIZKDHdEZUoEtf8viNWiIoM+WYoc6ANz58M+jTYJPqjyRZ5vgZB1MPHi5gw4XKkR+O5m
6ja6stehEcyFYtfxDtdTyI4JZXrsVtDNme4cHQVvdtNXe09XPVPFmcyt25sBgwchEMJNw3io4Wj1
IafnIZluDIMt3TXFltZDqG+RJgh7/Oxdkul82ldMgZV+OGyS+TZvaMId471x397mb9Oz9j49F4Gg
nub8KkmfZnWbh98IKqhf2M5/OENfKDxoX0Q0hlUmTAWv/TH/NB7KH/UPWXe0B/EnWIEBd9M1Xsof
5Q90hQGCMnt5weIqvslpyPn9/BPOHUagpgLg5WrlZsRcLH1Fmcle6iBdjpCL5xSVrm0HuY+WUf90
Ft7nTLIZHbCn9HKc3U+r9Z8Z3b9jcH8d3fpy0c2VSfSJKWQwh4rLPRd9NB6r5so8b0Rzrwl3lXxJ
7/a0vAMJPuLjeYvS8ZPiEQ2zJ2b32IQLTHux+0UDjfT3ekT3JrTjxgE3UPjFv/MwuQv+PzjM7xaI
uZ7tT2fzv8AC+S4qmADtn9/Sf7+o8FeCggWtD5EVNJlEpDJ+f4Jg/tSUv7oSJEVN9XFmliBVNDZ4
bI3mzvT+/E747tW+BOm/89U+5je+7AnoXSnsLzpcQlonv39zjQrYpw6JGvSOHszO6KlO6qYuN71j
eYR4Z+FDcxI38iM3crVvwpO00i9/N2xNfPp8AMaX+JRDdiKDi9VADUZP9OqzjSGPijAYKvxnW3tk
JuIAIR8bzOHWfJ7ewtqW71axt4khUlvoEDW3s111AxpUR060BPAhlZdktypjha7Ed+/yn9FVJ6E8
7uCImd0JJ4WEcZ/c0brgK/7Mfg4b9MF/+wfkahQTlRylR2ZWwT9t7MDwXAq9rPWgnHSho99Gh+49
zl3hTjhiA4zfJ5joLrqMnpbnle+jOhiquMM1WVx4dg6h3R+a+9Wl7WwfGJ/TH6X79m0Isov5YdxH
bn5d0+y1k2t6Ayrmy5p9qyDJAdsONX+nRIQER/DYX55S5FVdaqXkPebR9+q1eK1eIR5C5eR/pbL1
05t4Uth2B2+WOGBHqe7OupOCM2RoPDiN5oJi9fhw/5D3idvStUbtHF37my4IKzc5O/FepHL6LXv8
3WDY513o+8v8Jb7/usz/FS/zd9HE+LI9/kdHkzUS/yGYofmtGRqzzATt3wezepjgis5nNaCq/jnK
6uU8Afh1RrtsLCZBwOGwgv3zcP3dS37ZHP4jXvIPinkfIXM1u2biWDYRB/3928w0OWPWuFCD1sMh
wG2d24fFi09O/817+/aFvmwOf/MLfegrfb1wjFJRlCBUqVKa/P4dJQzR4RlWq8GAe6VDwT/ipUpf
XFbTjYznid9WU7SBV8K4axEuPuAVsL6eaQi5zKanSULtYhCXb2cFB7RYYISJQWxGupYYhtFM5G1O
tBorRzcJyYjlYPyb3U7wd3wxA4v58zXxBxHH9QJ9fjtfLlDRYupF61/FmdrBYm4ELUGuB3zZrhsO
wTmjqYEhG8rptY1qD2NJj1PiTPUlG0eITE5hG9OxeD7ntoFwtvPdpvtXb9PPx/flukb5WQQz4/gw
zai2aPVVW+S6ca1Lb5oL81HfmBv5saI2MC/GFyRGguaYfKc59tfynE/HoH3Z9/+LX3Lty/72n33J
1xX3JzeY9iUwl3FeiLJAmlc/A6zCpqie295mHvGbjf67pfVVoPofsbS+e69wij4XNH/ze/2Dl8N6
m0MCkldhw/W/L1GrHZhDwx9bDR4fRefigskW++np7ubmG1Ti4+J8vXifX+dLOIlM3ISt9XWQ1Lru
trFT2+IuDKJNt32pts1WJW3XHRLkLUwTOxAC5mTsyia3O1Snwn5+3rmeEHg7uim2RGZa2Q8YttuF
feocxuC+TerldTX92QF/jS8N1md1SXxhQC67Jv7h+9NfWX58KcVeRvPBEbcNI3aJU1xB0LxoROaD
6fvZ4Z2x/SYWf3MsH2osnyr26B94LN8tmI/99tOx/K0L5q/u258WzIdmyafX0eIIKJKJnGDwmYbW
d+2PLZtMGaiWXZ29afzupv/uHH+BEMa0Rl+k4Xp37vSaT651cb6tE0eTXQXtvcRlv6sU8jA73TAk
aym32CwPi1O7Na7NlEvtNwf03R3zcSE+nYD/53fMt1cMfPhzzPp7r9gfVGu+hC7pS6bc6uhWZQkr
pMAuKID+gqbIRlVd6V1xcKLJYQL/3avkS7j8h6+Sb0/Cl7j6H3ES/hqAaK2IhwzmD56kfAmNjP9L
ywgVKHDdH6X9o/LH4Pgjtzv30U9d+2fk2a3buubFk3PVeoq9ubk5KQ62re5mPzuPG3dzl9qbPw+R
OED+tXj9rwf1oRD16XY5953Zluj0BWJg2I3LRuPoV5o9+fEtuu2zPbgxo1k+gvz7dseN/KgfG1+8
QuLldeVAOsJm5tbvfMW+F/y3eqM8aW7vWJvQqTeZzTDaXUhxchV6V/dnR7rUvXkHXrLZCo7gmK6+
BUhzpo3pog5iM7kO4NLZwSXTrP60j/2fizN4i9O6lfez2avIkd5eAk0JHrnzz/IYuuplZ/8UnGCb
BYaHrKWr24731NkZT5855pvp/jyz23lOY+9aN/TjF7bqlyho/YRn1W0pSJzXS+1o54dL0zU8zdta
7FCGU3Ecunu2PbzgbHE7OPAstio/0fqWkwThoXhIeEnd1a6N0wqXSYG4fUjfu13vPwzOtOP9vGbO
q+4enkb34WTaD8BbzsPlde4EKi9X2OV2dKGS2MEDDx3gxGi7nWfa/DhU+RV7E/1yW9i7083VFVxA
u/M1W/f2rbd+PCLBau/fpgvGMP3egSvnde6+d97uZUI/PFc299R5w8HchrDpNW5xyO3Bf9z39vG8
1Vh1bBDu6Dwe9+m2cWsPdOgiPuyLw/pkldv48RZn6sf6HZnUCm6aM+/SQ7rtG76k82P3O4RZ/elS
Bj5MD/NOuVhfdj1CxAT4vM9shY/Mfjs9MTx0YdrPm/fevr8Xr6AdYcNo2/UBZy7OceW1rvjoPWXb
zsN1wiu3T63bu6OLbKpvHDnNgjPZ28gOcIq0N4Wzwcfe/uZOWFPDPyQun26EL1k8PrSxLq13JxbF
3pl3yhs4+tsySOyL4+QufnEYPffSCFCn2j21Ww8xKHf0Z99z3G+yvu8ixYcm36eb8j8lUnx3fr5s
9E1X1wy+fJyfdVGFR+Ni9I6C3dq180NyF9eyc2f3PB8cjzk8/6GwRT+6POx2N1ffnJ7vg9aXNP9X
0PoVtP57Bq0vueM/8qb8Lj58SSv/kfFTXjkVfwjmtLVgfsqkW0wA/z6nFlTM9+KSYLVuZo0rBuv+
2HoM4/voDHuLv/B3fj/5k0/vyVkfm3c1uySy4ny9dqTWx2Zn8cvnYiv5km/uFld2JFfzZQ+5aQ+j
Eg8rQ2/YGNfDZtgIDmMiru5a/J2QUWtXdHzk3jEav7jvXZjL9qF3vcHTdoP3HLmMqXnrTqoHGCJ4
uAayi2Kd6498t3Lgx5O2VGvGcCarIZqe0Jiw754V57ni+2uJT9IQ/MTc+BKOlH2dBZfXqtuRGA32
dekc5N7ODtapfkXP3zmw0xb24fLw8KQDCsT25kz6cI8Vp7187Nps02/7e41cATzDsMkAZ0ezr3r7
bT0f7+sB3byzffP4yONrUvH29kY3dOekXuZH/jnISV5Ve/Z7v/LW0wKn/q52Z1/3c7cK1qTAdBBE
Cv583+Z6fnOtv6TyiYlsb9QwXs0kjMu8kgOZms/1ykPh4lpO/n5w1w7nehnV3ehV22JrBtV2cmdP
8eE/ezIgSkUWnnja5uxHXuyn/KsAX889ZMe44Ipr+DGXf/1eHcS+AJiR+jAdnTOP89N+6STessmD
jEenDU5scO4tV7xg1GXwRB9DZBuK7WF+FBqb/9ULKcBpy2+3ize7ZPqhJ9uyP3maE5FNQ2dc3wwf
EkeVeCFvQ+dz9sjeXEaifWSrnHyPFMKFHki+CBB03g5+5YYOvwlw3LDAMAPzO0feVI5TwKfx4o1d
34rb5aRclYd6Kx+6wIm9yC0cAGB74XCkXbFJbJv03KuDws89H1HVU3eCzejCPt9Uxyu3t5Gz2+X8
Vrk3WcJr6tm5onMmkSQxdJL7gX+fvdKdeMaBbnJnIwnNOu68jlOxB3ciAZWD0jM9nU+DN0TSvt48
AAMb42AdEn9jOYOt384XvW9jlbx1MLwN4u+Wz7eh4ktV9itU/JcNFcx7/nmo+Frshr2Kg5tJqBj8
lkDBOFHAgLo3+eHV9M8bQ8i9JBMj1ke0R/QkiQ+SK3ozd2AYQDWGJVG4qZ8HgvM6ULCyaL1tojjl
I9OEPmKvXu4mrGeDm/DsnIOdWxy747jVHyfWM2Mk4LDLbr6AduByV0Re4Stkz9QX3L2zQ/Ofp1Qv
RPskP8bXnXPeWdsu6AJuPl8JYF9t4xMcap6b4R/uHKLddzQU45vt86v6fzOgdhePq2QckMB6R/cO
lfxxdNbtsfe018Uf3IptcfG1x/N2ISqpREjFXePk+qE7ks3AY3B2c85e66je2W2D1I85bxFfR0TK
yAvd0J34O/LKINol3tlvgzqQXtbYi+eAUxBfU7cM4pv193LYKevPJlfo0hCcUrc+8nvEXullfQZp
w+gMvx+7XBsvd0IXjR972OfB+lO//WT7c/2Jko/YX/+Mdmc/2UmbOuBvXjHxaqcN0GYk5hb+2a+d
M39mHFnm5V7lc0y8x4Jd4Oz3HMEa9RES5H3kAZ/HPFjfz4pcRLvURSVmPR5//Zvj5J2U/NT6yh+f
F+s+sf4ewfY0bHJC7hp2DRIIFLCdxLnMtjk5wwHtOvKHs21daTvURa7Ta/Wx3BK+2Vu7U3sr7WD4
+2YAYPOR5ExU9msyo/EhuX1QcBXgFDsZu1zvsWMQv3XvHJQfMbp0u9PiEd2ddXeRuV6YwLEeJ66B
yF0SepXTOY0jukxHXmuOREMhc/Fvvkz8zI+92HPTq5jkRHAFtvd166rZEBo/9ObNOYjY0mZ/dnMe
63yQhN8SLO4vf92q42DFKUzWl+GmXnGNgbtzMP3qXSOxwPniGJI0zLZ2SW93F7k3Jayf4AzKUwTm
dRokLtt8yL4WOiQlM/eW13DmNM4kLRkLFKh0hCMjmI4V1Nv20B6M4OZYs1U2bGPHkT1U5sAZiHUf
JZ9hThZ4zUlEbsFe76/QSyA/ZT5SrRCh9pu9tR3t+/UdmpwYDpnDdzf9hn4uW27PDcLRuo3XuyXQ
VuUZVxZHYAWWZ7P1DbZtgBoszt0mZJ8nL9sAhW/bLUJrBymQH9VX/bV151cUZYGrsoN5GDZb6mp0
z9ZC25Yd0q/c3gPluMfFf/QHTzhyack8owCW2iX2hcHZc94L4sP7+9m5eqOd7tzcnZ5T++5utN/I
+kIumNNv0jv95O7XbE+yF/t6hVha+3Z9lZovGKp1EBizmQ3lBd/e7q0NQqYEqnWZMRGxsS4jrrDJ
marJp5nQIZMdfKRI+PHGB28Kxk25L7kwayxcz1bIpalZB7OduPSFyHoOEK+A90Zf2cWbHVdyTcdL
Tj/jPSwmuuUsodBJHZJllsPMes0JsDV5pmME5dYIJE6cstMfBaChIuBtOSfZ1ZyZE3Nw4s0K79me
FXgY5l5EF++lh9JdELL2Cz7gtfEW1hCq8F2LS2i4yNfwNMI3kIX2QX/5Ci99qki+QjpqZSbVMLX0
ST7QOkbpPmqS9YZdM9T1pqCD8lGfTI9r7bHe0OWJzcePNrKn+Yvb3Gq+5KqOdJAIsP0p2hv8u9uK
npLY0UZ11ntXd45rmqodKv8FcZg7ophbXHxkqkS1NY6RsfqFn+36oCbekb1ezXd90Nyc3f7YBshg
8b01GhKJ92VAnCYyp0Rg9NiJ2HDQvAxsM1tZgnxQZlgoB1xMV/KNfJMc+ifppB2zQ7TVTsNDGUy2
wG9Z3gqRgqxeWtQGayxc47Bkc2xrlGVnyAKkpoh8KBh+PLfAv7B7sRsqJpUclmWziXyTm2y9SivA
SG69lzyUv+5Hn58Czh34nfFycPAW2hOZg/NN5K3H2G0AbF2Au84jgy3ucOghxwaXfhgfmoBJfPLO
hPiW8fysAg/tF8ILbo7uzKa9sJqeG8chrW5YnlwnriDumi9niprKla+o47j/1xIoDaQtaCirELh0
zW75e/DXK83IEekGkqOE5hVdX78CZmTLryHyNICxVKcsRHKGILnAJ4EbANXd4Mx9YxIe+fBSgnbN
Al435Z6TEbOqJfDxnrRaJMJaASZhRM4TXEjfOKwgrfERxiJydx5yZRu/de6f2V8z8R6IlRF0/uw8
ZompFSxqDsVeb+H1drUI2BZlKtqoHhLanDPlMn8gzG1DJ6ec4VqxEnJC21rwUnjCGF0bGB3Pv5Y7
/Va0HSI4t5PxsRV9nJmNwFMaT+Ne2MbczB8f/nk3BJ1jbYuTCFmyuB922pHLtYLudvwsXLGRe+EN
soPrUjoxRrjl82MpmtBVf9tQJ7t6QJqbw7IchI5chc91c83uwq1wzca8z++GzbRfN+Z1wa3PgJ0a
z7gmFSQlfuEmm7UYXLiJXqi82y1GWWjcsQ/xsV6NlKAt+wfZN7zXdSEnJAVjEFMCknRwCvLDcuwv
qmCT+IXjnH/2ANUYl7DT1Fy5NYwlLOUuiJlWt5031jEnaD3b6nUcrKt6rZDrh/VssytS7LDWb9dt
SLhdf3b9rum0m/VrbZsG8vW6c67VYBxQRlEN8tMOy+6bhPDbGnsVWf3co/xVY/+qsfscR0Bm6P/3
P0nflRNf4HpDN1AawC+XhDn2142jJcl7XsOkfPyOlInSzzdF3vr4p+bJr+LlV/Hyq3j5Vbz8Kl4+
W/t8nuBYEdA/K12+dHYkIc8jaw3fUA3ApLeBQU78zRDgd6/xpWHzN73G90XYl1bBryLs/7D3pc2R
21qyf8Ux39mPBEiCjJi5EQOSVaWSSvvW+sKQWhJXcAE3kL/+JdS+1+pyW/U6xjO237jbIXepNi7A
wUGePJl/b8L+3oQh7/p7E/bHb8IOZtF7har/Uhb9ZljxQczfb9EwYWEnfIVKyRRAtxp1j+ZIF86r
E3qmC6uaOYb6IwdYgeou9JRRQ2ywN2XAjZfQjgjqGA6wpgU4jMa3v6JG4Ol54ZcXjcsWwQukMM3n
u2ULeBv9kpGzngAbDABxFEiPdZiA/qYBGY15fMVZj/X++BDv6+CZ7vG+/rpnerD89VZJf7cz+l9a
/oJh3vcSHheGLhaESh17n0I+yRFueGOvBz/QOuB1GnO7vX2+nYMngKoQVee3+EUTAk0/Bk1wwk+q
oXWN9wGHOlrCp8uFn7V4aRcAVL82+BmoBNvqrDrr1t55f0fO6SndQUHyuokaANotmCMM5aoO0BI/
Pz//UqJUeA5Us+TngKKW7bI1j8BJ3S7rNnQA9Q+rGuhouoKF3dEMMmsbakqIwuY6XXG8e+TL9nPJ
2cXr61XKr1AGwLEa4XMWXryiBkBxDgUKe9AmC241bdNYHd8eA/g+GXgcPD/nAbgfqPwB/b+V4S1K
G8AFHX3CoHCCFQJpJVwRPKPP/uIW1+LtGuGT+xV+4BWaVHDx/DHZ4/so+rs7s7e3L7PCL7xisMFV
1n+PUfIJHuA+F9b8nvHVNRpx7qBmzS8Vv37rZV+DvMyjEw7+ywkYNDfokYmgzx7CX5Prst2I4soK
rlIA+TIUJnAusMULbp9BtZnfrtoruC959DofoJu+lVB/FWDfncleUq3obDgK1lNr96G5j19As17D
UOYqe3QvzAtyoc67iEGDMYX2E0fro+lDNT4wFs523hWaA20CyRDdTQNThS8uinyQ7w6MHIqi6PCC
MUpALtxonPj4+eM7QDXS99Fx7yXq/tCxsYkxN+ZTK0Od9kWXQEXwxULNKEx4tsuS4EasxKqMoEd4
VVylO8J15S5DRUhj2pof/PExvTXYfXRMe2l9LxMtgalrK6hQ2QEqUSiF0FV/4oHHpet5IMTwbvPG
NQl6tPFbUQ0mkHU3rbbgLqFjCpVNVAG7t6IMxZjPcajgxKBGNKGEWe5QM0LWVK1hWAxU/ePDhxbQ
gWu6t7LDn9hkmYHj19UCD8eri7SoG+w05WdGyVZXB3R9qAJxaYqSS01fgmjVOr5F7Qd8tP5Ms9G6
G0isomzztcgco/ysy+mazqTL35pkr8c7TCxQfV/LJkrskF4k19I/buGkSHkF4Hne5KBfwzwPlOzs
RAGle3TPlmijKT8wI8Jyj8Iv7qKHwmmHut+4eiunAYTWR1weqTdakh8W4K/ZZ5qvMEZ0ayJFqFAo
fm3W0/Hzcxy9vt6cvIj15XlV8KrimH+IUVmIHynm4NWrH3ZgqGl0XGPeet3XPycg36hbo1AwbPRj
XQXSWDnKiwDX5Vs9GSXb/+LwInvtqoNdwQ+CYsgLbr5xENCvu9GXd7qhm5br6hn0LAMo2wcIvNst
IsZVE8y8CW5MfiPCm5urOhSrtzNETLx4fq7Qe6dj5IGB9F3k85eY8tag+W59N1WVjXTAgbaXcCxy
kXWBabYe17Vmga0lbtJyQu4OfOmh1fKtI/Ddt/69Wv5PrZbf3zG8Gw97VZvfZTwcCsZkD+z/42bL
obD7xgx8N3D/Drt/rrC7lyH9yVb1Q4nSm1DEu9H1P5EoHUo6yV6i9GdJOg+l/WQvQfrzpv1Mowm/
SlUZI1pRzEFjwl50hHtbAtERpHrexcMI5s5ZrTZHZ9VVt7M2IHmHL2BSRCV/KXYJMjlwD0IY5t2A
qLNFerERW3B7OMg+2N59UYGz7sAlg2bV2l0tuxpITM5B1Bt3xRuvogp0l0F64yPzzoogvWjWNYzM
LmTLL0rs9NCseSCVPXh6e/uzv9jpud9NsDyTWZDJRSvvvgSgJzqR9TrBMueguh5AkbHvWHivU3PN
hVUhkvFAXmP7gQ1IsSmO3TeuaBsMO80DzVe6TWSEeg3vZ/iwgGgF3p5uHgjzM5CsVmLnY8uvKUcD
KuSacAkqT0BxT5NArRN0ENSwbnfXDixUhujjRO7gye1lC3+pk6PfZX6/u3N78242iwQGeiP0OhjA
juOLW+Aat/fYR4N7BwFvvl6f20BcxuANnTxfn180aJexAuxHDmwn9LL1qwjw7kj2pkgbQ8modHAk
Z6uj7dXH9/Dgae6tmf+Np6m9mj88zz2gwKF15g4SUE0baS5pcQrfBL6CYyh/0uDL09Ep4Y+fT9Zw
IkZ0OzoFZAN1Gjxz9gSyI15WB8DQNKwwRw903R3ZK3FOTtyNe+xtxFXS83rz8dXTR/TRndlbHZcY
9iaewhFD23Z1DEDv44+3v7vNf3fn91axHubtNWGIHlD9b9EMBOH52yfdTGad2IGJ/8MjY+dsNENT
M9HL0NqsrGNNG9c7+HSVhpedCCjMDxH+ISl1QgMIxwO9oEF5uUSSg5zGxymKLz8+8APXxd/f/yrX
NNIF10VcfEbr2MWhDfb3V41fLoy/B8HDXyHtaYsvOO7RRbyAFQq1rKAGtgcI1eDXemQs2Hs/AVdd
HfE1Otkq/MJZPS1A917w38s5tG5uJP8M6yMuOY4SDW0aIUyxC99Kfom1EA1OV8DxXmFlBFre64G7
S/VV+GD0+ATPv8v3jGYxcjPFSSCqzDj4e5/ftwCANVr8sNO/GUO4BiO+6yaok8/65hlrycOPb9ah
eefvhfE//7zzdSR5d+V+dN4dGr57AXf43YfvXtD9aw7fvXD93zV8D6yO/l4M/qHV8VAAfkOy3g20
P00A/q5GouehEMVMm0L5cS8CV4VhdY472eunFO1JcGGBcA/AxjvEuuAKKcoN4l2IXgpdpDrQuWCZ
OmD8OrD98uV70blcerj/UYX+WhG0pzk6ihb0ws7R7k3Z60xEdFOBbK/p/D6aqRTEpsDzvHLQCPV0
LK8SeIq28BzFQg7iNXq6dISHpgbdjGH8GZT01ekp/F4DEr7mOItx7R3DwBc7GYGunDqkwZWJf85H
aq1bjXIA9tnK3OTQD0nQRYIijQZa84hsCux/4EAUCVCs8SS6PwgSaJjihSR81Hl0iyc+DrbQ3Txw
cfai/gzXLTnHuDMh/IDQvsfeIv4xfK+wCEDDEQ9NhP7dg/nWTaN7a9BtjN8wfv/PKpbuwlboLacr
vUbUXPcGPPh4J1xZcK2/duLofkT9aQ8tx3Nf/6bn+jXQD8am8BotYCDxa5p/g2IGSoYRQXHQ4+g2
DBTau3SVHZJb+jHo/uhIQls4Q8fA+NZgMeFd6J2quL/+yt63thYWKAU9mo8v2W+sT78Mp731SSTw
bK4LDCcTu6SWPyX8qA0ur2HXoVPDjlfhSv9CjxERVUcPD3dzeEcDKNc1SHoeH5+hYIM1POfPF6/b
DKO+CWDyjSFy6N4eHPh769L/poH/Xdmo9xFpb1FtZQxDbYG7+JbOa6RC/9U3Tadv+er66Bo9ROgl
QgP5W9Kf4f5ePz3BD5JfvN7eQnrg5cWD9lOB/XB8pDM89NOebF9fX9FLeLUJXg2UY/XN3RKu53Nw
hRa9DC06DfrwqjUa3HS9Nt9epdHMD8S8g2e3t6L/tc7ucNDaW+v/DloHg9ZeWvKHBa2DmcLeHvN3
zRS+m2j7lmnB0MYi9A2ceJdewf8RdlMKayFWqQ7TPcEWHqtVjZCwfXRXJi+3B2L0dyVnvXdfuXe6
GTF6Nyf4ypRZz8r0oErhSRiw9E92ivbT0RrhnmvJsCiEWFULNFJtC1KjdsF9076fJgjtt6LqAsNs
zsVInpq0DcZqlmuHwenLn+A0+PHy9/0b9MsR23upnMjhLh53CJxQIhnRhwtKDlzojyifd8AHezT2
bhrIgNw8alLC9jSBPv+BFfgN5f9VQvfuEPYSOiGZPbs2DgEbax2iL5NIN8ppObuSa1kY3TeYgCd0
gezq6rUEF+LARdBZ0UdHsJc1CTV0RdriCHZ6d/x8sdOCiGcraPrBNIyf3GxzfnHgK7+bqL076f20
4/e/7m9K5h+d9V4+0TWwZjYMnLW1apHJgRfWBsC+AHW0oBXA9xrzRQsjQMln5FN4ij4+nRoKflGB
TZCFIEjMG9wSnf06gP2BcoCk9Hr78ZX6fqx7d6X2lnbljYZBKhzmLVbrJ51hIitD2glIQ6e09+F6
DKBH1PBzLbL4xYawkJZtXJ9KvQ/Rjd2bzbXOBPShTxqPCdCIfnv7evX68ZEeHMh7y/TvP5AP3tK9
lfQPuqWHwqR2LXuPsPzxYfLQbN2L6yIp6FQ0GIOC785PNh+PmwMfvs9t/rEPfzOa+GCWv/Ej3q2C
uaKOGU9YkjBbOkxgCzIlECYJil1+1/MT3QWfBeVpDUrVAMkx6GtA7qvhpxBn0IynZ11x+Bx9fMaH
5vQ+8/ePm9PWgSRiX0T+90giDqxGbxfv3R37HVajg4NkL8aKJXNZI/UgMQNIiSUg8iJbwgrQBVr6
Vq8JBn9QIfb8awckuhkASLGKT8FFXIPLeIXe/OBAZnLwmPaj6Z/hmPbi6+85mf7PN45G3T/+HY+/
1M0ssyTt9x7+4z+HrpePZfZY/cQH+fI4/FS//nTVP/ZZ12dfun/XH/avN//j24f4rJ+/K3zsH795
EMEbt58vhhc5X750Q9m/HUXyUutX/r8++dPL26dcz83Lf/zbl3qoev1pSVZX750rCcP9/W3vy6t6
6NOfrobnx1+/66vhJXU++TYyfWb7zHE8R8P2Xw0vCf0El0n8YcxzPdchyLWqWvYpWsPhakmhfG1a
FvWoCYXGfzle4k0+KPewwsQGwoRVpvUjhpffhhFGqU9ci9k2XNsItX9l3JakXqqYLD87uWVeO/CH
jipVltu6mqE7Z8cumMpjax+YQmwPMtJfa0PcG36etulZDPqT3y60ji9sOpfjbS3rCvohhZeodT07
8b3dZBADzM1x0l64orzwR1g9ById2DVp8v6Jusu8lkVNnSPHMrNyY7hZbq2RMzrkVrk5SzhxO/U8
ZnO2ZW7cmSua2/iI3GpzJ+qGXiWrZhhIs+486u6Sehjv4963zcCYZwlJFrpQN+q8Yj5LElyGgOSu
060NNkxMe9t7Xyrc7WJHicm8AIoPBXjdEscyBLXRNI7B3dExytc+M7v4MxtiWrQcDvCm1wUMV5ug
jaFYlKyjqspYdrTgFnflkackvMBTvxiAACV+bKIGplLp5GHjkcH/4tdGPIX1QprqgmS1+QQf+fxz
nWZNtVZpI51LL6vpzp68KbnFU8rNuPL8xVjJNqMqmAYYeXPbyp2r2hrUreGVJA2muVuaAvbYtFn5
qS1dyBoNIzMNnohkSNYileqyKWXsrWqz8yKfMLML03QwNy0GFWx2/SVGOXpSTrYelNFASKgWxi7L
VSH5QBRt4JnjJECXu9o9qyc5iZW1yMbaqMRI/cCrjYFya/R9PxKsinvQDkgxmEHXDfZ00WRen16n
TDwROTUw4pgcbwozf4K9tFjQElDUEkpFeWKgm8EZatiPOkPaB6k/CFBDFoi288JQJaT7xTLXvKAW
CNykEcV9arvj5571YuHDbM1eaPra86jqLRvm7sYgUz4Tmi28V3nTcJEtlXls9qW5cuHffJPJ0YWH
sjcbfHRx3UAZqnvKjaGHPV8dl6nLpd+JdqPwGUd+YifHiz3ju1OWvwzTJF7EUCyM+2WK+kDaOelL
Z86jHSZmSgKWVFXYppiLwVI3UJOsKYzuGlGjpSEmdgLdSikSFANiMZ1IBWN2PtsOXAlKz1UWp1mc
PZtCKSDHNJb30Ox2IDLeTc1z0iUSPrZm1mzhQN3e2A2Bvf24wBeXgyLrDNwU08SOpmqq1sJ2/D5Q
M43XLG4xXhYvhx9TOjcmhGCKWMAsfkicSz9vumfh+9nllMSkg5eTkKeZ59S3tjm60L2CtfWJIXPM
Jq8o5GXtWBPklYqp37KsTcR67JtiladmNwV1oyBXJfsEXyzUcuKLYolDslTlyEtaT+h6Yx2DVtiC
7+N+TCfKY+r7LhckGwvQBWQN2dVi6qAzM40dmlaoKobVYjrwg2/qQV57Mmsu8iKpwfI35LJrlRg/
K6dzHurEX+6oHzdoESL5cO5YXnaVF0N1ughjScJZTv7ruNQ+9uNKMbq1kpIu3Jva9t6OHc/kU+my
U6tU8/UMl2zUHMbev7RLd74thqV8tEc/LaI47i1Q8msjS7g3libac8xyPq9tQebA82EWHjWGKgzY
s1u5yz3oYRVBR6oECotmOsN50hpTEsW5U6D5b/DaOgtBlikgBBY7uWlHrUmy5tXGZLkqnITJl4zO
S8sTtvQ7352tXhuIkT6kjqjqoMmrBjvpIiGEywHDPSCLJ03ukU6g4ykFsX+1zHNmobbgSGdYFRVO
dZfIxnGeBRouIbeXtG2XhU4zURmWyxKrOTITNcH9l0i/wVA1VWJnaIhYlmYKPKcdGVS8hs64xU3O
Wr7IEc7IhUtTN2q6kkHWt+7JGE65YxVsw+q56vqV0TBcl5UxdZ775A7GAkEfV2QMOV+TFRMa7xuv
QigiiWOAxZ/CRyLf1XLJIEcrp34JCLCubpNWJLXLYKBySLmt2rki+GhKe3Ja2F6BvoV5dGcflTzh
WXBFXwy3gOQTSeOVS2oTGrI+K6C4ZvSqloGf1q691UuUFXQFHETZps2H2o0WT/iIcWmb56Y8YX22
TLu582lZcjPvOlhkCsv2aEAzacEoPR0qtm5ct2DAMUoixut4LFLyWZqoIERS5rQIrR6g+52VTd3r
7LTx7URcB/Jlxmi+1EQ15Kgyk6nlrDSHAjbKkwO7uNTGWuek5j2iXfy6dFN60uemeM2L2DvK+77t
w8Qw7Crqcq8F8bF2mMlVEw87by5s1CglVSRKpqq+dLMWHu9J0m8NM+0fB9G70BlkRftkz70P5Umh
cMJjm8zQQFsaCxTMfMqb0K2xjnNjdMwJlJ7GvEHwkGkwk7E+RcQyCo7BC1PN2Ui7I8msfIqwCBFY
v41wgeeeR+lxZaUWbDcV9QjPWMUeWxXnFndYA5NmoagFkc2pXr50MdZ+3tnDgOldCPOZeqm8HirT
zQOKhQ5+1GXBLhNVlzDknklfBoQ2OPjFL80vktpwZPKbMrnyZUae1IIxzWd3wokOc6PMPmiNUWLR
daH9uWrKNHUCt4LLLRdpri6cyfNul6LtoTXWlsKBCXg1sgjJAtBSVVMxBrJrRRqWeTJB2azqxs8T
ZQhZdT6nEKvubAuBrm1FHPRWym4M4RTjyhed20S+UVig/mQ9RcdazUr0LHl1/pnOk+ME1E/Is8K0
dni+DOlj4mL+cGFXPglUApSAm+Uw5KHv57DfbrIFb7frnJ3aqqhQFiewuQ2Ih5IjVwYtRo4QnPW8
pbV57KfKR2eXzJCDICCPQ1j5WePuxChLrEJNPqCCbCB8IcVZXORrhv5u6ZqNe5SPtnFXTFR7nC8z
ycJFei7hroaYI1uJut14SYouZ+IXiOiunMs+WAqSNpyWrppDb5rbeb1kCEywBUf+o+aFwYKl64ry
qJvq0Yapus2G9bw4wxL0NMlWTFTM3WZm1m4c2zHGcCSxb/IsHlzEJQ8RV07umAVpHsOiBC/2edEb
lsXjOR5p4BopRurosBjlecf3wTRbVH43TU2G4EsygXZJYXXPQ28wa6WsZUQP4pTOAP6qstdgubLP
c2v0LsZRGRtrMS3A5MpB/EjaGVZeruGcdjStHnyRTju7dxG7c/j8nmJoqgfHclKystU4KW73pbH1
xpGdmWDo9NyZk+yl6Rd1Pi2O0a9UUxh3OHOXcS9PxmvDMAt08c3M6QOrS8H/c2fPfqxZXWGJ8umL
Y7EGs9OOrTzIVS8Q7VKRnKkqNx683JNfZpkneZDWgy95W8nkXiFbOI/jKd1N3Vzc4W4NR83oZCNn
XmsNnJhW81ply5KjCzMj17JdLBrYpWJtqEolp3XdsWUdt92ABlnH8KHwW3v55wk7O8HLQVhqPU5e
Avt0w4DpVRLXNaog5lhA0bOtHBGaRs+uyrzuk3WdunEVIMVPMEILVd55SFUcXhYIMTxNchf5IFJ9
RLDMwEzKTJqnHLExj4NkHgfCWUMTh1OndQqe1co9mYZkuXTKNE+D2LJHweniE9jX1Flxnnmd8eqQ
xNguIxJGPnUWu68w4M+7Mrcv/L73jkYmnA4Xv7CtIIWvWImhYHTdUeuzyQkknOVhTiQXF4abNE5P
naL3XyqR0AeBWAMtwNRwjZVZ2QgKDlLwgjNjtsH/KERrHWHPVpzkSumlx+tbKI3XQ46yTLZ4Y2AX
CA68HysTrGjDEm2ItyILbfs6hvKqcOWllZXCDLI4qfxo6h398nZogK4hoevXgzUM51VriCxCJoMx
mPm1POvcIu+Cxs3oKl8qhCZWOdUZmyz/XjT9aAdLtlDKk7lqj+p+yu1VnnRuvWqFZbxULE4gtp8l
gziBi2gHeXt8H0zuvDIHs2JwU/fKM2NaRR7SRAXGi1jOXNMVKY+zDEneItvE5F0+ds5J5sq0CuK8
9Y4mmbfnZTIbMihp0sccDqKFGxSkmCrcMcd/tuIyuxeYBDeKtn7DsblRcHNjs4fKkRGLp8Rj6nM2
drjcnlXTJ28h88JHm/TQY1yU+VClPvLWhjA4wiHtuZHEgtdqbMT1+bjggIKirnE8RZ7lT4Vt4iDI
GPuXVl3E6D7OG++6bC3GwkmWbG13o9MgF5oMDIvGHJGCWEPbhh1ZpLthTiXh1Jr7lR+UjYl9T98a
y0mCHFlEPh0mERkIqxWvjM53g4wMdEMM2sNSwWjHjE80HZoAM5Hd1FPrQmxf6TCVVTVWw9Q2zGSL
YI/r6/szESEWY19EpkiM+0F480UeIwuJMKOKMepZbOEiTw1LOXIqB9ssd87nVV52JewHBW2AtU1p
jOqFQ+o1tUasiIpZigUJUhePL+aIkiEzUnXfYStSfS3E/RCQtMu+yLqDW9a3GNG36NM/zpqX6qqX
Ly/97rHZf+U3WNOfA1xyNLj42+ASz+RP149TVr4HpN7e8zO0ZH8ymbYEdj1G3rClf0JLlH6yXPxh
PrIhSmwCLPdnaImQT9qI0/JNRm101uhqUadRrP/4N2J9wufgSepZtm7cYD8CLVm6PvoLws8Ihcc0
sR3mm8CrAPPsgZK25xTEW7DnLf2xs55ivAb79qXw5Wvc0LQF0Q3zjSWBlRe91QROYqsEDOYxd10/
6IyxSFY5oBXn8u0i/tB4+quNFEaIZ1ETsBnzXYtAswSlnt8eOf/5NL9k70fNd9//dRTpLrGfAUn2
yaPwa/WJSQDkwCX8X6PGMr8OKCB2GGiW6QCx+3nU+J+oDesp03Lh6Ew92Cb+0KjR8Pm7UUOpbaNt
iDhASz3XB5PzW2hQJU48GU3/MFeqcSN7LF0YQncyMbHPVgXDHsuu3ao5Srs45pLOcktby0agKkQj
vcsO+124WlM5lo18QEiRNVoAskKyEEHZnJOwNVObffn/f0hZNu7hbw+hk+zlS9q/YFf9kn2Dbb+9
7+vQ8T8hfoDGgi49lwGpdjHFvw4l/5MNVNvybZsA+NbY8r+Gks0+EUYdWJj7rqfRZ8Smn4cSnsLI
gls7hrjpQlLmhwKQHpPvhxJGpOWapmf7Hr4HtunA19+Xcwdz8l1TtvD0JQKKfO7cHS+9fVYXeRFO
cT+sEqekp6kjB97brYqoWiAEXc3YDJmDe80KCn+Ayh52S41OxGIZA9InT4ad3Xtv4Jsj7EC4zpnv
FlNYxOCT9sXJuEDhH+PtrnAnn8vSI0dFwyA6kzfYI5YSW9uGwo+JtxkSYuCs9WvqlE2IVLALlSjj
IDOGBdu+ugLphLCjJgfoB4wFbsQwbV15XmmfzW2XAzkSHaDy9NwwgGR55gResDWNnNIcLpEVdqe+
VUEbuc3ZpY22ka/slB8Ko+uX+vRRvPyqkPNNWee6Fvhvfzn+5iW/ubz/GRdt88NF+z+r/lF+QXXr
8X38xQTBw8euR23HQ0j7OkuMt3//vDAbrvkJ3a4YrQ5CvG/Z+i0/TwzDczAzLEsvp4Sh+oPn/lnz
Ov8aPb+W3lAD+/nxe6VKxFP/28qPazlwP7Zd06cuQfXH8/fibIMeOGxjPB/46DCXnSRiWxSWn3mW
2CZUxsRSXmfzZhJCjP1rw7qsN89j27GMC9do84K1vBZSSFTmIYJmk6hG+agzdjRNGjUHpecPebtl
c77Y8amZKVth85rEmG7YnQIrX8tyXGx11dmOnRvAiNtBjduKupVIT7FFn5OJ25WcPS7toU0DORl6
8vbKUrsGyI/NF99M4WaSylk+m10/imgWtj9/6e3RWzhQqllE+YhqQzRgvpJ1o8pF1NsK4DIwzj7u
jBgGjY3nmZvZsbELBYge+0WOrU8+tQ32xbQ3w3EWVrEafGc5KZOxLU6bfuiybZeVwBo5yk9t/aVT
VPR3S63iS9w8P6yncmBpmFsTgTNHV/vTXdE5c2R5SRKCcudDeCqZ/TZKGWpGKHI5zQ2+oXr0/bY5
VUbqSQ68LxWBS2K33jgxm7edtdCEV75LMKllPz6XPm3741mk7nm3xE6NhqqujvMTezGyNYBIb7zv
/bI9QnHLipbOtR8LqAUEUza7KeEzzdzAEGbtr1GLMYPBt6zbcRzlHGXMNmcWyGJK5g0uVh8UqqdN
UJnlBHuUURo8nka72/aprO8mkc5hP8xGgW2GYMfKH5QDDSa2dKupE3GIKk21iusuhksDlndo5zhd
v6yBMjGbXMkU4+e2W9AX9toNABdUYBgGxS46ydiZUaZKr9kGawNJkeYcod43wONC0MQ/lh5piydz
sMXa6y1UmTIhNnPpJMcjsdsgUa5/NQ5m6SPVnL2apyi5ha1bGGfD5GTYinkiAFQC6GQ2fJ7CQf58
mVGk4maRigevHWE9U5McXhJJavLFrpMmMA0HSKVCaO5CqiR43Nggrgo20yNVDvKOdG1dBYs7y57H
SDZuhNdN50idcjjXNkt2vUg1DoHRyF69VlbT9BGa0abxogKZMlhIPXVn7UxxOyODzG0dR7Sa4jSq
0m7edHNCvLCnSgSlRXtYXEhhROkiZLYbReliwCB7No+rAh9xnEkm3chNjcRQPE47v/RQDiu9volE
NuAoZTbWt24tqvFRWCU8nFJz2cTT7KTbwUgt+M+TKSYvmMEiSioVbwVunXGSxrXdbewZmAjGRBe/
VUvkrWDCTc9VWqgQKDWNOka7VVf2C0qejT2+TE5N7/wlExvi9Mb9OAxFjBLWggxtHOty15OlvPIb
ewlilOutMPYHeBYsZofBORCZ6GpjdwZI3MadTyt7gqtGbFc8GZoe/hktQ7UUjCIHLhrDNAAMiasE
DR5JjuWxyjoaDcPibRageNGoMgAt8UALb2c3VmJeYMmfMt47JUu+uJTKu5LmZXPs1a0HryJj7IrV
bDCjiIY0o7BsR3FhM5GqRvNHbJD4RNlZuRs9L7u0QJe9a8ekvulnMt3NxQydJwHsO0SQQJu6JMAt
qqROAcDNte2hfaN2ZGQVZgyUCWSuxS2S87FkxFonQ+eiI9NL6pIbzWQEQ254J6iR5TuC3V0fjLkv
d93oj8DBavzhU9MXcNdJxyJkVFD4T+QzO2V2EgOQjV21QsGb7bq082API7yqXo8ETaUAt1kcjAPQ
F+4NEsYecZmcAigVcD6pbbLqG6MiD9JeRj9y5tZoIqtG7AjGzmjOxhGJVdBVbIkM1HNcXiRTgXCP
ZRFw9Ziz3dSOzm3sIXxzUi1IdfJ5JhZXLel2lWEBu1MqVs5nIuv8fGkSfwjjwrXgrlgrC3Bd2Y/x
iRErcVUjjzvJZayuauYXq7IzFA3N0rEu0za1zyojiW+rWLTG6yJ6rwhVVQO7n1uRuNDWYvMSpWQu
49CJi5gEKAs7PSq2IlMDpPjGeolvO0GzNrBn32zPW+Sw6B3KZVevpon00wVzUJPbkGoa112WOQ9L
zdImwHdMwHUTUfj/l6MzW9IbVYLwExEhIUDoVvr33rvddts3ivbYFhII0C54+pN9biZiFk8vvwRV
mV9WnUTfDRerdn9IbYOPL4N1cZB8hcdSaUayomzpOu7YxMPz9lXMO7mLmbcafrJtb1CqRtibtcv3
yie1exHcf1l+GcMu6iRgp7gETlKZhUN/hOhCS+lD8xOC0vY+1BnNW2zNMPHvNKX8Q+Fcwpoiuif4
mI05J18vU6ML2Z8mvJ7YyCgVlSWf8ZCgfJ26J49iNDnWe6cemoXBQyFi3TBuAYlsf9h4tNmlGIxL
LpPLZ6ztaEfYzviTs/sNGerrS8w9bl+qO+zj0V9O/7QmO2Lq2UKxmgv/zqclsRxex0DTDtf7xAFA
pGXX7G1ffCtQqZapatamHMecGcS6ZjFWdpIUy5p8Mtb9ecsSF295zrcnUA/SHmpDrD/tADXwHS04
49Ehzmopg4WbjZMvU+qQIjx9ypIEK01nHBFUFClsAjb02D2adF+D7nS63uQ07dgMTolors2SKFfO
dO6BW7g00cPB9rigK9j7dTjhjk+f9z4hBvduk29PqJkCjr/OnLc447fVmBY1T8cz/rn2nskzNPWA
XaVpXxBXQnBPL5kdW1uthcbvRuMiRFzH7sS8FwZjZY8DSZapmre6q1hHfXHi+MgeydYbwCQ+DAI/
lO1HaMytxvZV1UE4Rfk4bWdcuduVwLvpq5QwdsSdhI+pMA1E9nrm0kE4VdN4G0RdzFfPY4qGhO/s
Pws6o7k0eTF6V0GMXF8X3W/mIUkK/WwLHHtlRq3fLzbJHC8dMJIXWDWeV3wpcHKnlnU/KN5zeKEM
N+17rUPyLfER39rSseI9gRKOAbjG2FelWvlrWw352WVt4R/qdeXjk8JRVRk2gwDyfdfJco5Rt0dK
6fo8bBE9Vwo3KQcGoPP2h25U87tva4xxQ0dnxyroumH3C6GLvZORpFi4M44c99SQCOxgakj2B/8n
hCv53tpX6fiwn/e8QVVC4SJ9AFFJkrXUyTwAvUk2a46cJnE/yDkL15kk3B7bKQbMieFZJkqwKD6W
pIgdAAvccr/8kncYbjI1OzltCdn71zWbG1OKXu7bWwTH8ie2bfgIqcUJadcdfahOB7AJuYHKUo6+
EC8rGWDdTir1+3vo5hqb33ks8Pj62BWnOoPJcOq2sbjHRzxj+CjR4jLipXqJxNPPXXiPhWyYzppU
egFxVsHUBveSkUWbA9+sJPD52dDiwc9xhLeMrdiLoyAlos7tcn8bxd7bo+5l4e7GZMjIcM5ijAJM
T7HV2Bjl6Qb4pxPbt7Aw/WfKp4lU+W4wHHKaVlIZq2SsJANqc+y2Wb6tFPbaDbi8RjgtSaw7rbbz
ukopTbLHEGuUJmZSA5COSY4PzjQ5Lu1iracHEDnucxm1QA2CHx+2cUqb36sem/mZW6Xq28x9coZt
WL+OeHr42fE+958DvC0wG/0i7ZEIHOavu1ji8GKiiDgkIwALrIWicgA7UuuMvw/ABWCB8lHdTaAm
ZLUKE/pzVux7UtZjD0xB5XL7XVvC09te0MxWfrBYfbS4tXifVVGQ05paes9RcmVl7IDxlCIS1x3R
mKvpQLpBDNU2b42ELTf0mKrZcKaPQEXaS1hNsd9Mu2znOuM+Z2Ve99pC2V/j67xPewczIMrrYNME
uj5LDApKkDzJaWA48fFxrPy+Nl3K8VjQDUt0V0AgrdEEy+mC4N/c140KQ8A3j92yZO1PQWDUlZRZ
igAr94o+ax9zBld5G9Qtt1T+7mfjkK/ldX3LTd8x2Pcz7EPcygKrakmnfmXWbuQO1y5YL92M+fQs
Ybr9HdEiWhhvHWb67OgTrvkw58tdEknzuTuv7uI6ipe+IwRLoBxTUDDk1j6g7QTohP875pY4WCVN
GRwagauJbcHu6SZtehe63meHZXLkj6dqyW5yaRL9m5nRrn+Spu6XsvNjNmKoRLuh4txE/xssRDir
YTV365i1NwHfHoVa0/zONR+Gcp56/iPb5cyOHaZ4fCd5hNvXede/wCbOv+NnTsZSeJwHJQjFAWHq
flqHkvU6T8uhdvP7msy0fjB8LvIjTqV2qRoy9tlDWhAeTnm7m+H7lomp/aaXbFUHAcVXv+5J6Mdb
n4jWHbxr0PNVNkoY23uzJcnDtuN5OPp9arBTuh5Q3wlcZh9Z56bmzAQL35iNSXL0Kdng9I6yWx/p
LupfYO8cylxgQjMi4ksMDRx0yvcDcXm3/92S2fP3XWiKNZ5xTw/dzNdzG4bmdYl58j2FpPber2K5
9kkb/XcGc+owCjr/zHA/yZdutHEpV8k3PNOASw8wJSMK6lQO2LU1u3Y8uy1t5LXJs4GUVnoG35z1
T7to9CUfrTy3sOVhQ6v8PM66fkj3Grvlap1+J0nf46mcau7hPA4TDp1lhVmwooQ78LwvFthUG38W
UaT2OMKLnEvJWYaRz22rsaBN7IkpBz0BUgMQWjyg1l1+ogxVTbkI4y7JEML9PKMKwlDVnhcN7i6a
n1A9t2k1yFHkVQ3DZKhwCeKNtgV35ofCs2AfPE/RUuwTWt5L0UcUFwB7u2993U/hZDyjaIQBFlRQ
uTHw1U77tSdS/+dQ8x9qGKNve2Lr5BF4JuYWt4V42rd0eGDpbNFA7H2OhjwkGeS+pK8/ZWrQuQD7
mp6c2OAiLrK1N+7Y/rilbl9+uiw0Nw5q50ZNyNWdlNN6t5gp/omZyfPjHNL+0TRsPe9F47vKdCuM
XWmh+xxiruOrpQXQglK1RahEsc9vGpAFSIzOdxiRY6Oj1azU9CdyNb7XWb6K2zQ6xSqvk2FD+5gX
76KmzduiMozc0eheyhhZgtHRZAQ/iimX4ZOTkL6RjaXf20AwYGCMJB6NU/PZSQorE+DEhtJ2oCjK
aBcfp93iE41yRjCEakxq7maBUfnCwFcuRrEBOBj2bj0T7N59CjKV52IdW2zLa2dywhec5HVWe3Ys
IrSD+4UuHJrqyCxm84IthckPdKNquxGcxwJ7vEr8NMFwVjXRH7wj+OASCSvhoFvU/i/pgCr2GU21
rP/atWs+mo2j59zxlN4KwdxrR+tlQ0s+eHtAHTjbJ5eCfyq73RT0SOckucU+S8YzagH/XwqhOv+Y
ySrEoVukYPekgfqLVhU7vtC17q+40fivIeuSqwwrNlayue0/bOFkuI3p2Fa05cWLpGy01aJH/QYX
exBHHXYHVmUiG7bOtNtyx0Ot8MvewKZd69y6j8hyPpQeDM9zE5c9L1szoeMpcJGgQsaNf4nFKt/3
Ai/XcdpYMHda5fN6tSEn2CxAyfrJd549ZIJg+7MbskfWbut/kTGPHbnQlI7NXDTnvF2bH42vkx4A
8BYwryFt9vtmTfllHp2LFeBI/tZvdDy0ebODi1laPz2iJM5PuO+L9OxEE0Fw5k1/ausefPHA2T6+
JL7dhkNcRtKCBbF4ctKZbLCrw6A23M2D4AtsITs/qQVqwiJ0pt7aFGs3Uzxi2SfyC+Ndu7bgx3jH
8/yW2iDfMhCqR7wtWBPIG31lTV6/cCLlc5LlDYZFuKUXFzA1+jDztLgVHLAkhAPqTntw+h0IIuYN
9otXZWzQ9J6AiWfYwyvy4VdfS5N+n0W+0Ts/QQbGYcEcmLhsm68Ljqq+asEHbMg1dYXElxqL+oy7
snhTXSQjIEHjMI9+MfGlnlX3i9Qc5+2X3PAw1gbNf8GcARQ5Fx3+Y0EwNU8DKyuHTZKfKKlsf4WT
av94XGYHYxf4+Csd0a0TMt4UozsBNgwVEpVD4erbYJOcVpAT0wdgUSs/Dtz5DQP2U2PH93w2fnnS
kezxnwOG+yxxK4XHLgaoYcJCntv6DJxsTdT6A8CjD5VXGzsEgHxYsswxnBKbnnuxjUc14ox6zLts
NgdQo+bBz+BQ3zPVMgCz2b7A+cAhJQJK4ilgnHZLBDRfKsa/3vbJL7jGEujdCML5pNiUTgDmtKbF
S5zSGgPKa9iKz86zeT70oZ5PjUaTWzJA0N8DAkWP8LSAQ498TXwpWmJtJcNk70XvQYqk24LZ5VAp
/3RQWTCfO0f/e9qWmHRA9IriHkW+vwiKbMCphUr9hFc5vPfAo17nuoESMLabYujJ8/XQAtY1p9Rj
P0iwUjFIcboFwU1WTDO0GfvYc6Hvdbt8nYJiWvYqDXhAjhsgYXnxHmRSuUOH2q+0xat2aNVmPoaG
9rpciZyfMxrmd2W2BMsCo2T6KrPgi2pgdfutV+uIHHdY1uIwxjTsh3HsxXrfKjuXfk2SX2bSLTvC
KOqWS5jCur2HVC6/Vi/7j80BdOxVNjUlMwmKVTitYD53Dj1p2JZ3FWacmUsyJOGYDVJeWsFAz7t6
KsIZx6l1L7UmBfytoHL9wkwB+Y1gPdZS7sUgPzsFuaV0IAwx8T43/olqv5174e2vONjmnog+HDpF
MDty9hm4YFVAX1oFYG9oIPzSqnRvqgAt/Iv5zfWfZejpCWKaOptuIGeZzeTeIuxxWe3Cr2JM+dPq
iuSXHrf1Hj+Xf1IZJZdVRX7XOUvzs1UpWc4C+wb+WumMLc06h8sShD8DgG/+tpNk73qIVj3Y3e3Y
QbGF+kfXG/vSWNJd6nm2aK6LcbqlU1brqqFkw1ibIrK+dNOWjyjfWwgKmQFw9JXukP9lJrLfgybY
bA159jqIHMU2kivdKdOh+94OLFrsl97WuTulIrpfFGI8XqPcpS9jzVULyCc6dmszyeH+2SXHyBrb
pljpOnfTZZZriqW9wHgxREYVEbP+qacIx7HVTdAB6JQdDEAnXP7OBdT2KVPFHYa4ix9W1IRVO4sb
pD/aYd9Flw35XwiN/YQbVBZtRWhSr6ceiZUH3L8aiyLcht26O2rejOz+sRkMx7BI1FfbaQhihp5A
sgjrgIkBVgsZ8MotonlZu2WmDc4QzOQDHS5gezYzhdwuqXl2YVk+6kCbb0CPRYtjS8GI4OMmxYGn
gS7PTAFqlSuKPgwE9ayHumZU2z6v6Za/cAzkGx8ZQG5ejlNQyT+ce/UHQFHhbiLv5MPaDfQZCjs+
gqwnl7FxbDjQNBOgBmtGb7z1nf+ZKyM/F56bh9q4/Mi1Hj4K7/UEaliiQo1klZc067fuMKLw7E9A
NyFbItCw2QsOGnIf9NTbMjU1shrTrPSTiNK8mF0FeyOD7FnZCi8/M7ze6dHwDHZy7ZP90PpanziD
6g+jCQy/nwjDBpTWgiiN8yD2UmstcbdY5rDUNmyTBvxM5f425w32DlPJb2Ew02eMAS8v09lSNlQQ
eSgUyS68IAVWJAjS3pm9dj2AzWX6pWZ5cMN2XENoTutEx/Sg2dxdESgKQHe3EfuTZUb+LlmAnAL+
EKpWO0KUQZu9DKXt5x6RfMrCb4ki575NJgKtl/j9KV0N+6+hi7vEgSyvOFf2w8ZMX5/qldT3nJLO
HHOYN9gc3Q3MlNFCKDhyv3SVNsF3r3GzXX5cs22ip2FMIBNEgx0fu0zM+7jU06GfsuJf0s3Ja+O4
+2GaiJGy3Vr4H+2crtCsetLrI+BD/jJJQh0OkDT5NzIRHiCdZ+6WrYgJ4HkM847T0DB3GYoGLCoa
neirIkB5e4E0gjwV71TznHulpzsTimm/U9Oq1BW1zPyUFYTKbxYDQAbkSDxgwQb/SDwjElicIXdk
8hzafEBr7/h2NzMOYrqRdd6cZbPaqmPIppT7wi0/jLBdFrRVYEnPs8TLgkO4ht0lNOenZF1k9lMV
+4C5FLQHc99FuvqDS0nGSm3SDmtPZj4vWQWpQtyNbdKDsc2LyQCnB9aHEjN4zh421Mj/1VEO7aMZ
181dmc+zBIQBke6QWzyIOPK0+lGwYYIBQ9blLfPdmpbWEHFAQ4muq2XE4flGkKkSq8Y6dK02JLvB
raPm7eR6ECBzjugJ51WVHJpcPMjecWjSJOs4LRH2rFl72AEgFiVI4a1dkYWAulsJNWznDW//W0wk
OGiFr4+106sdxyqfSYMnWdPfRdamXTmqIf/An11elc78dZfQXuEtLZ+RzvRHUkzhm+y+bCqGVBP2
qIMnxY5dn0WGCmnf7a0TQzTfzVZs5F7mVg0vnDVwPWm7UAGjTrhvRHvxIka32pvuWG8PMU75fUBa
Eo1/Xjv/YgtJ8otHIIqc696vXxySz5ef9VRT94s1U+z/xmmPAQdRjvafpW1nT4P22rxkxSa3Kqoi
bXHr63n7M9rCr1XEcirsUd+XTlQ7HDy4mRxWRxXqov4POhXkMhQs26efM8RQHH6dJablbQ81qGP1
GDZBqg1XDVSpRS244bPJpkeZBm5+imkQn3QOaM6KPdUXBA7H3y7AQylZt/jJl7PTsbuOkMmxtT7v
s9vS0aWtuKAwOSwduwOSaPmDEXYHphoWDipVru4JfkOSnpG8aNQ3XDT5CJVH5KbCN9miRIGqsbyD
PKixu2l1/ZmHdRePzewL2JQd5ekXkT379YHSVhTXFArjdJJ6+tLWoXu8t5riKY3NuvxDAibS27Ra
p274UNkdzAZA4EM/kuUANjWyQ2F4n37bxer22+YGDJi1JLifNZx56KT/F9y/vlPMCxd0AV6/bcv2
Zl1Pj2A2wgeig2iMQptN6mZwWqzXfWi39FqARbiKgQQBtw46RSb7Tf+GuE6OS+HpfiiQ48MWI8x0
e4g8a3c0Rx7U0DLnX58CevkRou0dMUX6GoQhCMopvNUy5+uFmoEdlyTZry2qTkxEQcjmrfZDPn1D
QiFgx4yxLXkYSbqZayoIJp7va3rcTJrcwZH1P8Ksc7y9+xqKcEj1kD6k25i+aiZSDNJD+4A6OASO
TfVqnw7JyDZdYSuGeZ/3hCSxhEPLDwbuEOJ14Os+dqeHO5TiMM52hlifQbkrzDuVIX4mi4p4f0As
fMe9V6uygEPRY0eOY0nE8PbQJltSCgYt+qMxvcJiPJMNWJ6D7gqdfT45kMduXNo3dKo5gio5Sr9L
3UDTAQZV9Gv8NU0x4+EAu8i3982y91i5J5quQGy3Vuji7vuFyq07stGvZDrFFKh1ce6cKBDIzdfN
HjjR08x+I4VLMiQ5kAp9mKF2ri+Jwj0RD80y9c0V0d5W5VArZx9vbEzZhNO/YXy5U6uZpTu6JmXU
XhXezO1D87ahz86tefshsAnHAAJAHAwMB94MYStkdxPySDGFKRwmMazzOTjeBCRLO52cY5oMELzh
0xQ/6bQUbq4AOqDlRUgq8duRLMUEgqWdkFQZawjTp40tHghOt4/T2wADBokdvJqq+4bEQAM2stcT
NPubU57ovXKcszkcgG67JqnWaFqCnVkj6r3hXECURvbqK5V54YGgwnu0HTJJvy2eGlT5YY/u2KJE
mFEU5xRaEh4Xxrd7U6NagMEEswwtAjTs4bnfudqfkVvreszrGUzdHNQGLCc/7CACVyxLm0zTdciX
QWa7EPSuGP2B9OOiz01rUhTJgPAgw8k+zMtFQbLeq4Wtur3T1A3qCSfHjHoa1i7swH7WXepBfk4O
SQv8GideNiQdkG+i22YmhJrtvDl9q83uHanadl7zv47lY/6OZGfW3KORHfrjZoVqDrrLc1a1kLDj
3VAvBtdjUst0xvsHffm7I10/H+WUGXuE2Y/DzXKgI1c/NKl+hJCW7adiHrftGpWc67MzdVH8HQHt
ANMDwcSduyCm6rIDCzwUWAa58y8cyDUKbf0R5tWW38SOSAdSSBuBJgibuClQSKhdolPfg+m67KLy
Vk13AMhm+iVIU3Si5dcw4z9jB2/sq1i304RZYrLuKT+bPVF8AxXrmzS+FcmY8TNQGnjxqJRmlpwV
1JgM1TgQk7FsiiHjtswjaJfK5bbDEGbJ5uVuJ4Pqjkgq1yq/wr2Y3SUvmj2cZ+GS7Dhqs+pqGBsN
OcrNJshzMiK7UZ9xNmzJdBkTvESHiQywg40OZPsLC8aMzSmTC2lO+Pn4eFVIWE8v29buyb9O1gTa
Nt4K/3toCIyVf7wdZjjAzFoGEwvFciyQP0AWvsP8UASScRMlHDcoqXboG+TvuA+TQ3gss/pswJeM
J6JCskEShhQMUw66XumbYJbHzHB8x4qOar+tMgjy2CHnhJ1xMdXFc5EVFteoQs6K+2ryW+fehrxz
xT8yiTZc1OgTd2/aHhUqrxHMgmPcKvrZiT6B2SWgZqV3jZ4IhZXKx/zf1OcBid82sf2RQlye9EFH
SpdyMAgqP6yO2W8JRbNcjS4tzO9uT2Z3CnMAUI+5nxHiiYV9rHSTumvcQSJ8W7K5r+ejVoR3iLAO
hJ7WAUbBccn7NjkT53xxBBu2NB/OoAi6MkV28uvLIxDXCRd2/hPHo0c8ezNef68J0oqP04C0bV/2
U9qslTS+iXdFv0+I21BLnT8tLc463BZLt69fzYSkSPc2rXfHmkoVT8XUJOxgRhMIrsqo9k8ppob+
nCGG8nsIUSieMV8OV8CbYYKYs0XzQPZzmvopIlQZpy4anFg5jGS4gkUBFzUB72MWaGKJFxDz+95g
dZdN5GxPeUSECTvhUPYWN2g5br5G1MfxwzP0tbeB1AvBGjg7DsXBr8HvV3A6dHhYF8blP/w1oNFK
2ObmR4lwy9BfIY2gOdvdVxwVyWw8kWh9atldt6635NRCC6tPgBO1eU1c0lT9YtEl4EwkwkHqI/uK
riIzGxIytsav5tHCvip+COuGUFSLWMN02/Im628T0IX6TFOc1c+7wN9c8iTJWFd2yRS6qWSDk6ix
CgWC4BkTBrKhimxsRog6gY71VWyNwyrBLTX9m7feZq84PwBVnOGzx/61070yh7C2M47zyfR9uG+I
XBPU3mvbhyrF6IXlOzMzcX/XXiXNX+GHRb/iRHZwojyb6sOIs4bej2Qe2AlCpZ6/owWTzSU2UJg+
c4yIyLHJlkKbesJDvg3vcfcFAqphY5ghsSg1s3uTbsjFosSEfxZEbFNdgg8P/UdoHVzUgAhsgxWe
yIvxE5upTv+xfPfIViazfOFwAoSHx/KUNyudgJh0HN/kUxf6mk0VatZht9c+XxesA5znZESgOa2H
9XP1KfJw6Ob5UuN5WlKvYZyGoLo7yCBqHUBwCV48hSjxOZURpEmr/tOyjev6tC5uN//ROkdTCBmq
dbOoDCY+uOw+lZrvqF6gWlXtMCwIwuqk28p0yQU56rVZ4EXRVKcEQaueza9Mmejpefuy59+odtJf
FKh0BhYHQ1eoKm0x2u6nWGPt/VG2G2hNIOBqjftJJ/B59gq/3iF7aHi6sEd0Ub0ZwMoA3Hh24Pow
BkUD3dIX4CfelD3u8OajpjRs+ujnPjSw9NdJoFhFnFTup4kt+KIFgLqXbl0wsSLHmBJ4LAJk3Y4E
8jt2voa0HOOU/VGbGn+u7cReeqLEVmaKzPfL4AVDaFFMWAI5Jl3xSDKFtOOI8S5yARUxR0xMBO+P
rQuyz9Bq91AA5yOo/MRh24te1WtNsxFrWupZ93/nFbLfE1guuv2ky0YL3D9DwzDTZcrR55UYNiL6
M5DJBQ9t1GmKeFpIWLjHbBP2iChxexrrIWxwjAigTkwEIFWS1iv6StISKMMpG5/tVBeXWg7w0Md5
UJdo4/i4gwvrS5vOGBQzEHeYMQ2hKZFYjK+sa9iTwtiMCCtm6H6OuhNnLBAUN56JFmHpYsyuKSfk
pxAMfxxTAXBOYCzKd78U+aEVKvlEuYkNm5qndyk+jSpZPQ8VptUUp8XB9BOWs9uYcHMgEYnLCnxx
9mzXfn1SCkMGMQZiwWJTomskBlE8PDb7aA8Ug2oeitAkMI6hQV+dXPu35Gvmh9ht/kqpwmiSWDhT
QaqlWA6dBQB+OCG+W3TGxxwh8Y8cGHHl2tae895jNfUg22qrt+lGihT54aQZ/RuaJgvxjKQKpmxh
6/s+HUhReerzCoKj+eg6C1s5t/u/JG9EeIK106BCGw27KF2rP9O0IdHN8Yx/nZaK/mdYHEOFCUfN
eRBhHk/47wF3NirHW8HbR7lk3S/MnwHZko4TfwcwCy4DwzhRHaxLdh2FlVVfq/qeYmQJK0kDMIVu
bY9PeEQIF+erB2zpFiA09YzZEwvwvYPyXX9cuKGX7v9sLmR1zJ8Ju6ElLoXkMdvRdmIKRp0/K9rC
RnN6G78lMwe3i29YPWR63yiSt3gQm9H0D5hk0nfXFDRJJbPaZjBF84ihpI5QTLgYx3goMFLoUczI
mcN76zGVIlHH1M5AcXCpUDwaw56VqrZdBdBHsotFkvOsg2zgtuXAuYsJeiJcYUjdnYEvX6lMt+jU
d+DwXK0M3C1Ek/MoFPsJKUufsqnbz5mM8gSXDGLhwlLoBFvXXncwGU8ht/YWCoVqvVtFhD4JinW+
pxGvKZq7/s0QmPZQDGTkh3zg5m4OLbrdwcpSKbSM1QZzF0Kl6sF4Cb1g5lHUMGfVGHeABJLYeKop
dCOE+eh0hFPI7SMUyexuowwuhQ6DPBDqJTmgmcf+Eptl1zbT02VNNAZCDBBnrzXOnusyj/6SRz1f
1QBV0th+uWvxDz8Az9q3dkFzKiPLDusMVRg9g1SXts+2p2HT7X0tVfGQRMybr+Bv6sd03aBBJ0Lk
r6ovgJRlnDCMvXXkVuc7+51A4cG8ogLD5tg1UNdhaBQAh3dXE/Mt0bN7pzYUN7qP9GimFMZoGmJz
QdUKV6NeFcdEjUV+z82GIjN2JWvmNN57SCf3y9ZNDvZNmt5vrfIPLXCWDzkMOT2Ovca4rV5IRNoQ
cJAX9j+Ozmu7bV2Lol/EMcACgnxVlywXuSSxXzgS54S9gADr19+p+3pKYkss2KvMbWNoRhkglwv1
Ae5Cd6jr576yBIoiXjIgi3wJ6sLNrtSIlvxgK5fO0BgNwyUg8bLl4Jc3m6if7VOJo/er8Qnzz0q2
Jwbj5tAva4uBGnva2462+eR6Lh/yxKTLtuC0se8duFZdlShng30QPlleTmQ78Tl5S+BJncKIrgbC
qE3ekaLX68CE/suKoLrgavf7ljBpuvFb1MGUDvU2S6rxJe6iFdiFL7cGmfYg/TtxgiPqNQYcvwvW
ai22ucvB+cVMVvdUCHTx1qpoelF8D1ve2l56cHnm/LeQZe323spspYnK/eb8FS+nxmvEroUA9dpQ
7DhBW2O43dShKbarnvOfBe/ZT4DLecb7huXPXMC4bZQgJ4Zq+BL5bpzsiJUfyu+uT5K3rOsDtBIO
LigtRsfeycf1YOVvZ0ZWB2AKNDuFt/XC4DQxD8j6w5AVfvA7P34fIs/Ks0HLOg5qndrnlZgLu8ji
YP5Ik0Y8pdRcMCi6+OaiIZ0FdIRzi5HQbVDuI/ewJCI4pujN/xHAlPJlno19Q4E0ziHN9RDvBs6u
E/doiny5LkWQ7hJTjbsePjNoh3U8Z6F0Lrz/i/69L2o/3o250O25MAR1952ipK7IYbJQoppdxog8
y/hbRwn7BzsvfKq8wECG9lzzZwxi9+OeiIgoxqzZuU2yep+nZVMfhY6z5Zh6iVh/1bZTBZrkzP9/
4oOv/B36WTD8TefMw1arcnxAnH3SPmL2aIYUSuRnu5CV3jtBXJkJv6MNOAxmsSmaZ5sU44RAGRfl
LRF4D/cJ300AXMhhYYxMRBr7D7zupoCnsaoJGiTLABjKc8irGMLdFfsOAFsRQ4YgmQ7skYiJv3Ni
nC2amb/I/ApxLiOKgE84YRjzX/8kSF5zWikHPTxwAouTTTeE/ouck6G9OXEViIOjoj46t0hcAQMk
z8ILb8F5O8uBBEiiqBHsdBrFnJ6caSa/DBsLrFwq++pH5rgJ8MqI+PzB8tABiGAHWG+K+Y8sIt39
zyBXDIpR68uDU+Sd/TsyFG6ruNH2wrPL+S04aujdIgd+e6fl8GMIfnJzaR4im1KP5UCIM13UISgC
lZ2SeVpBoNT5La3vhZG1EDb47KzW+meU5SQaYBPAvcl6x0McdSIMWd5THIEVIm3+MJDPLDZJEdyT
h7OXaP2Qw6xR71nAx3CU3hrrf/U4lg7RAT5/zqqax/4ptkarL7Ta6YCYQei1VirOeJV0VfnDLBWB
23jCpd3ZtJGHlIyv/qZT01ne1kvovnY9IuEV82VoUBlmo9xdPcMvOS82o9S0F4OlBrqV0PrkGRWy
f2co9TJKH2VzcSljZmTTAa68ZHNjY3fTJVNLpErz/v9hi1r5u26hqfAt3R65slQsQklWHPQFBS0N
bLfpvTw+cQZxOk5QhifUTkxtjlKsvCTo4B2hRzb0KyB7mG5fzv6UPOOOOgdp+xKCUFoRVxei/p2u
IzPrmqOhbDJ45j09quZVjc28XWxRhdupbEx8yty8PQyDKOerg/hKrTkrq3xP2cxM37GUUOCSIqkf
AP0W6pYQv/mPAPJUnENb6xnHjhf0vR5H+aJN0+/aBIZfbi2R8WYRngIZFv8VINgumGtheLKxWK6k
f/8TRkU8qAqV+80nSEI6dMhfsp4OITlV6BLBqviZQfp0PPg0TJwnIlZtBs5iadJvvQaAEQdHGX/Y
TQXOLCnCpTYnf8mSsNrqVjrkzxnpYnEaAkbZbUi3QRzqOkgcYjDeODMHU6EimlVGcZW/NBN+87GO
V1v/cmy34MLpPl7LwzirfPnKhQjUpuTY3m3r2htpa0Gv47pTrf1vVTF9Wq9ugpnW30QgB+18JbCT
weiLR39AiwHyZpj2+r757oSbzQ/kohX9jji10vmg6xF7NYeZaYz/dpiP62NXWuI+/ZSTYVmIgJWP
WZNBExNjSov4mK7WtEcRoMLsoTQkIWdRU8X40CTv51PeA8Wz28XI5o9eLWLeZZrJZCa7KfRqc5FO
HSfr1hSiVYJgwFoGtXwDcjIsy0OonB4VhWPXsHo7naB8E06ZqmZ+ygxtrZaicB9oRYTHBgEFHnTw
BjCgSxoYpVNUuzBfl5+hMZ1584e0KvYh1X4uY04vYd7he0BvOpelDb5XPqmKv0rAbNtLHTn9Z9MT
O9jIFYu+J/LvE2rqVbQQXMqU3/UHYIKN3WejU0/cEnWwNM9uG0z8tYMHTfTRDt3s3ESbFWHwgVhV
AF6K+iw+5gHiOhNSYHvS0Ytse72NMgpl15SUsk12FQ3S+p8tM9f7doGrMT83msCvGCW+Cnn2G2Ct
1L8w+Lqs8lMIOzfPdORRW88X08Oc8/G89Yjh8z4g+TpskqQMzrIkArUR7V2f0tMsDm6PQEo6fq4x
LKuuPTt0rh54JqXbaMSbupDTJ0XYpeN3iau4K8ki+TuPAxOdpqm4qCyZxKGPm+Dga+VeAcPRo+s7
yzNob/wi6Q8yGyY3PsxBYHiJ0kqTd+FjyaZz12XS2Xr8fCW9CCf8uxYtdZxV9sWXcqwFiLQugOz8
WkmkIoQMLtIFb73qs/DeVAVWBdAognBUTMOhq2w/o/bwBexlMNjHvqL2yEOhbW5EYJOL18n2bSEa
y24j5qmnkO7oL2uwBnat17LRc0hp8mLUdtOz7/SkZJc+dIk/kYAdzuQt1ofS9ymVkMWtMopivCaR
iFEIxs1Yx21x1KLv+Uflas89MKXnMjYMYXb28hfU/bB9CNpk5MoXU36TMgbvJeExPHqaTApDNLap
jyU6bhH/jHhuBozUu/VJYr1kCn7toGlRdq16HyTmUHubtIoK9jBRzBNnP2u9aF9TjNGHJsSf36ok
63ad8vKfvltUAPuGyGWGKXHSKsLmzlO4VuZYDaTY9kGetGIHnotnhkZx3eZwsOaNiUzaHZrAzSAA
mIApjqqbWYkrlFhRFIlmfl3ObvHnnDndu8rqKN0OtHN4DurErOfal6N75GUy/V5augZ0cEjpdNWY
fXjxItqtsE5DqowOUv8wkuCiCLrGO12O+bjrqjk4I/b62SExS7P1nQy7rcAG/xFOuYgoFw/Lf5mk
sfugVTy+AhKT5qzkOr67U6gQWZyhOMouydqDiJknD7WywcnkhTczPrt18GxQUl6aMtcXHUxaPmll
+0tR0RSUGadqW/fzWaxVfJ6sCc8SxOS3AmqFPpEhjwdB2b0wHfN1AZga6n4f0uz4VkNanIAUqRO3
SrZnWpk4gBlEt0u+MNudXWohFDXLfo0fu56Q4ElDvMwOwl84v9WZg0/qkGwlLpNMGOtAFOVR6azf
i5xzKi/NUf9n05nRlhk+RPlbp3Xn6rx7KNDluZs763zGGbbNm1uTddolo0HwCKi00d/IsI15T3sM
DY09dlbl0w5OKFavTTtOTWPpsSZNEiFALYiHczu4stzFHAfe+rhA1fF1gv5Vq4HjZVdrTu6eiGHb
moTjNUXLzZj74W1xC2p887w0QP5SsWzawRleEqcoDmvp1JdlTPr9FIzkjgZY1zXlx60D5oSSx9jb
pwVC4sVy22kmzkpNO3cs+h3Ix2bEL1b6sEivftZcc0ANO3cXeSIvL33lJTuXXK9Dzt8huxkimmcY
xtb/GHgwgWa1ii0wkUO8Kc9HeL+zTgcUYL8iVYTQ04pzH9nC2YWOjokVDEl3XLG/Lg7RHM7eAwXg
A2kYAs6rKrh9c5hY25pKItWlwiMUmAmLn+wNoVxOOQFx+tbTEHHK8IJ45+IgnKyY3EPpl+hkmZs4
fymKZ8e4CrMv2ZPJ3ayJ8M/eYAjENKBe1cZDTURj8ZOvgF7RD7Bng7PtSU1daJi1h0wOei8AHRaf
Vrj+m/RkvpIQwKX4oR13PhsduP6hwS1iMsy92G64OsACyDyr/jrDEL7oZHWqU00FWGwb3yEM3JXT
d63pDQaUHm/N0rEsnDRzA6t3JtfQOXW31Ti0Z42Z+1KAnX2x1q+S1xxX9Lkb8F+IM4TMUiWBI4T8
xs823mhSuW8Y/9pN7hKfNaJlAJyAbH2HU7Mkv5umTa64CdxlTeMrnyEkDSljI3GdbEFqrd5YYqfP
Q93agtI7UQhnmbEMeRoU75kWTXEaEhHuXTwhDj+Dt8NMnpHLCEcXQiVvgXQZgC3VLIJg9Zz/m3pj
BZhXtH4IuykPVcorzi4aKBlm2l/EwSM38LaARmQ7YWLFsTd9lPLYbGuGHIoW35GzUgcTY7TVrjbP
onDzcJ+2PDa2unAaVBCOHI80jLt+h4KZPAHn639MGkbVJrQy4wNKJktcGoXLazhv9LaS2yksx1eG
3ix6VNam57rt/Wvk9XNxielSxAfd4t2D2O1oJwnok/onNknBARWXrj/Pfj83B4pDLBOiltFEoExx
0SquTSkeE64PNrvrcPhNjqB6MGqR9z4IbMtsjaXaecnYjsCec4VOUARPZD0qFhAEGjUtnVtzmmzR
/G59UMMbZPPlzL/2n/y2ITPLt+h4F4UA7T521NWeptjNLo5v6hMkw+4Xs2tjr4uO5+U8daNE4e54
i9ImUcFEW0vpFJUcvsPF3odVGJl0vVojxuJsZqjJ0hflv9w0TBfdLPt/ULaSYENSRlN6hUXP+8mp
Ru+SuBwr3idlBQeFIE6B0tZdktMLKHG26lGThSA6WZyqqC9fnKAN0mNd39uWkztRo3Jp1ukPky1r
LjaQ6ULSZfXiyu4vpSn9AOHDsJ1ZkdveGSNCWAhEVqs9GW5OI8IbrT7SYOvUBuRAyWGwHswJ/y6m
UwMsZMdbe3rm8Nr3v+iM0DwnoOa354izU3RagzG9rIszf4UGuXjpRE1KKE5+VQuNn9tdRJ5+aRWC
moVz7LfbIfHKz2JBv9gwvq4fLokarmg8XtKLCfPYk5fVgHZL6gyE5EI/P/W18qJD0NrxgV8R+gIT
Qv8PZH/y4a0ujB1Hk/grqtxjq3blwiQghFmugBc9q44KTySpQAt0KT0NojMpNUTyReMdUIleun7y
cMzxcJjK/RRrgvYshjuO5ymdaUwfY1hXGcShkfBdtApoE6YKfBPsgLAnLJ708v6PFw7dzZJJWDdL
FSA6cing/FeETG9l5IavTWVgFBLD3dlmcaEGjt2e50uxW7yIrK4lSTa/y5E4hlwLeyRLF+vXCE5w
9pCpLOuOPi+AAtW1XNbzJEF47NOFzu8Oe8m7mhqXyqEbc279TFB4Uy07mtcJ9yZG/vUNvxh0ieE5
IWp3SRHGvx0QMr/6DBABL62RtS1LRMqmpmt0EKO4PzYzWA4MHEGL45M7h9BIE57mIhj3tKV46kyO
17PLdFmpk4CAoR9jRD6Q+x347FrqEgt/Lve95JdusRd2QzpEdbVJolnVSBUwdhy685yYjuQ1lt8q
MdOp1yNQAY6z8G2Cew8KpPT0Hzdik9HeT+0TY6Xnb4YoqF7vVPa/kztLrieE1k0Pffy4tqN9JNGC
uWumZN3TCOiewSk7ZwnI+KjntSKYO7QIfKmHebnnc3HerJV0prOVtGoR4fgj7dh2P9qQz7ViEtgL
2gm/RMq9+W8RnRFfzkJk0rMrQW93yTmV00uud6Ma9TOlo+hsXIGIVAIWZ4pKhcToSkE/ltU6o9k0
09aS5X7rmWlORmcj00zWFMccRZgwv1wIhXZ97zinSrmcK7Skr3+AMhzb3arRxKlXh3yz0kSS41O5
cpXxj2m3mImPr4rrp35szGPCF34lN0TBrEpcyXXHooEtcHLKaTqlaqIiW18YN4M9lZDoL+xXGqm9
CfwtKZw+2U9G4JIC3IhpAZqJACdNg3dZS7/7UXRZgKUUqWlToqxUJ6k6irhlZiqeCxFFecziJuyL
jfKBinduAECAsQYCuMIAqN7d3soIQ5VvDysel+E0+ooFBq5qXMDf1s/iU42U3O4r8CxEXxSuOl3Y
MYy1S5x7yugHeZBUMJtllR47Rwv3hZ7pMD4O9Eme66xk7o0mRP4XoQwJfkKSAakGfLWj66Q5Yh/f
vLOJqK9q+B923hZFsT4DRTf8ESFFHgrVP2fMsnfOmYQZgyAL6wdizfl0FcNSEtCbBq841p2N2L8Q
ScdcYbDH7rVfRcg+MdcjdJ9YAMoS8eYnYdXia47LsSNbGBGO5V3UffQOc5Tg3Q2DdSWXZ45T42SQ
D1x5pCOL+ChxSOm+djPBRK94KIek/MynSv31oyC8VWksvcfVraf8gXmAICNv97neZWgJCK9oz08N
rJnvyK/yZ8PXeSPCbil5q6qI8MQ8WOrbcAjc5Az6xfNviiyyv/c928NnQBOHyt5QYtiGE5kXzIsK
W0gwkQH/5ujtqQ12w0jCMOVoOveJw2E9ng8Jf+B/VQ2/BtfcidO9SvOBWaB3qTIWmY2jw5Jz4qP1
QsTkh5qJqx+jhMDLXok4Pi9DER39IOue20HnAx8NcJEdP42lUkQ472yaaem307IOP6dy7f6FkZ7b
XbWEVJmbkBPaRpUDO0JaQgXbWazgEloSUNc7Dn98mtN14tPxWxKnqu1xlCNWL0KOSIiwP65RWt0c
1VXq0Vl9kiySi1YdnSkzF291ln27uOGl8qPkG2z+eH8Kh0Y9yJbI2iPMq3rdLUJoYHWmqdpLVlnx
XOVNv8OyTG5tO5v3kkix2Uig1/0DQPc0gpi0sicMwYu61trTl9rGtQNgdi1rdLMUTXv6GgY+oOpe
5EyIuEst6hMu/PScgskeaALV7X4BJX6SQwNXf/bECerS4v3CrI/IVZecHICgD7SU71j5V4eJPtgy
9UfReSnkesLVWu57rsfgbQmGJH4mHMFE17XUfB9j+hcrUr/j7+qRPgL0XrxwzyVZd5kcAWXY8QhV
bZ0E3N9n5c5+8d43poFDy6YMj3VQyHecj1t+X9xyF9ry1teZ+06bhwcDEQfPe3CHOHoqk3HemdwM
NRp9iAtCLS98I+IfDzfS+YohHdg8PygqHk4F/DN9iwO56gf6ouUYMONQDuBb6ct/QAbd4MOvOwdc
NiYS0D87iuhhmlL4Pm3Wkqigkg9iWMsoYUTMATD8dYPRHFRUCfnoaEtKhS6UkXQEhnrFxtqgEYlI
biBJecStYl+w6koNyyM3it5LaWAUVTPbrbyY+HsuhuG4OiiKm1oHUIQaPy6TA2kNeSkWzuMeW4Cu
NcUOShWLn97o7XbkC1wOCSFz52OVeOHvKSqAHXJeoKfy4jmUSk4Ao2gMgD6gCMy+bWL9FWVKtpCM
j6WKG2+v6EH1uxGdHeSDu0z5dWCCyI61b5G8ixH5a9OWfj4e/dahD1xYra5l34rpi5qM9D80/avf
WvKDZn3dFGzm4SFICdpAWNOTe3/hqHBP2n1QB3RcsZ4D9KLN4trKXqA/0nacYNJdBz8lXgloJ8Dn
aOZFfg3zFLqn1CoGbrJOOByZCXlviKIZlr9LVHZvPQYXtGI8DcKE26YqEe6XpizVv8o2bfETA0Kk
J5INRf1/45usiA5ndp64sugPUecz7ZayC4KdAWIeYa8rfQ44UeBIe52p10NPoItbP6DZAp+xjh8Y
gteR3zVaf4eMstd2yPufbL0x+QuwcPWEOLSWu37sox4eD+5Xt6WP4fxXT33vks9R/QUTkycZ3qBz
rdQ674l4VhRGFQlnt7CnHi72DphQC/uDAHtBirQNvA9nqMl+jUGtfgMouA9uE2tzik8TuzOm5EK2
bZhnDtQhtwYAdnwc+DI8QjyPHvMPMrUkv8B08Wg+wH0iJaqRb9U+FtM6nOY7GHqsEJZ/+mWDrIKw
WCIQySkh4lSv1xLlB6yXJkW145dv6eEmMbrMUGB+9z03H5WL1zKGXGnGtO4AsE3IEp07Oe15hB4/
b6ROxxgODpXU56FZPHtzXJUQkgzDnNSo4T8Jc/cefLHmxq0832AxuZdirKsXOU2KtaEikd8o/NEj
WXG7q2boxLRQOFmCbiPefUd5mfCXp4e7IpLffdBspbJ2QRfOP/0uVnJDpd5/6liy4iOdzHUp/2Dw
E5JK8NZYnRGUz37dKkorXjB/QSGJH9OS/OR+pW7CbvtVLMc54NRwnGsnCYC0dFruq6UQPwx5egTF
IIDYl5IDtiduNAUcrsvymmwSoYn6ssrJXHVRje99RHyYRkk6VUcYOFO5k0Vd9xvITc3ryry8lVNW
PfUY3/MmdiO5BcC8gosgm6YIDR4tYZ29w6j/H7c/rSjHeJy+XNqgAKuGKDl38zBHp6HUuOwUv9aP
bh2n+RjWgRO8ln2Bd5cSXq22YQzDZUOaK0SOj8AofFIvX7lhTRrGN1OgYm0ZzLufET/4DOxC8ISr
OVJcwjBL6MZmDgJoMBt33I6RWT8J1dvfDAnlRmi7QIdLZghSSiIhpsTVDisD4JublSt6AcaCOFgK
ZsW+xka9k42IkycH3xWE4wqXUCnGSkZmnBenPFgeUN2tS1VO8oyVIIcmavTj7PL6u1FhGr3H2K2C
S1AHNQtwFF7Zmah77z84bghv6c7b/gJr70Yufe2mo5LgyLo7ZEpH2VNFTrr4FftteNaS4CcEq8Eo
CAy5O72O1q0/opYzXxWnwx5fp+weyqZla4IK4dgswKUC8XPK2vlPUrfOaTbtfeXStCyvlSOVxWyG
kC7vsdvtVPW990KxwK8OHEodMoGVgvAUZHm27NPE6a4VZ5lHyAl4BrEfGI1OSETyHNVDslcJglV1
YAblyGWjqe6OvWWYJJC/Bqi1Tixulbve27mLX3XkqKY5OLlUPS81Kfsd/LIuZ/iY1/OYhKF/SEgk
EpOqudbJ6MZDe06bOT75bZy/SEn2CCyX27y3RLK/Yz+Jth7Zp2vemf6/WZa+S9Z2hLGRCvHIi3TE
vtTxT0HVkgUBmjgSV1cwPY4E1y8tiuUW5IihwNmiOL/g1dAQdCc8uUucoU++sz4hJ93kwT2pv5bV
EYdkphHJET0R/NUCpNI+8zrsDeYhAp0c2tvuOqcCbmk+0e/RaBzePgrZBlWVQ/23XCbnIhqBwaF1
IEmYwZfexE4K3Zw0e/yWY05cu7YrP/JxIEDMhw/lTHJDjGEi+l0Ni0m9F8bBBO2m0KevKIky3vsX
BAesVecGN1rfNGl5crKqr/7CRqAukQUzYqgv1P1BueCOQavr/qxx397WfFn/ZKMKPpzYcdQVVmPj
PCKb5NwsuIE+skfjT3spyNh8THkQ8XJCW7lj0cb5AeNesQyn5KV4ZoXSeE5RAMPDUujV2VU0Mo68
WLOUJ3wxPPMqZq/Zmsb1Iapqd9mUnVsc1VANxaFg28ZVjiXvB4dzEEhHrigHxGLc/EEihjgaU7wg
CGHuGlhmzWldY6REMUKPoG9ZnbkxLbkxX5970p7BpoqXhPVWDYEk0FU9r0L4ZlRlUnarhDsDaSPD
l/GLbyGmbE/kXj345AA4Rwcx2d7eS8nD9TbctbWmHMfFADY8TWJK3RGg1EvXxAqcDbCjhsItpRoO
bnhp2EQuTakDbZF52wQR6uU05+Nb0eiMFltHO+dWZZajebIsxUEMtNzDQQzeMxiG1WNrWW2y8wqW
mlxnHGbvHWo0aBy319kjZ430ccwotYAj5RDB434Vm6CL44ZdIvHaP8NXJHkFEc9E15klSAQZl1r7
lxZXnWsX9CIRLifVyz6wY6sfWMnF3o48dRq6bX5MYT7B61q2aejTpLYa8C19KpKFO7LD1t+CzCAh
GYvUa/7pNWqeQl5fX35hotfZCcZT4Ew8l8qMILMrvLnB/GVD2SYg2P9UtJXuDoRlomcr3ebHKosS
kPWopzf0RJW9xnRZVM76m1yMn+nqxi1wsSjGewhdjbJhByrrY4Du8I/dIHXwFTBq/JuqhVpqX8zq
U7Vevk0JkERU0nsWvAXV4N/8RvaS33qa13fOyWxmdDIUm2qXhmZVJxbCrd1HOCZt/7caozT/w4SR
U28wa1peorWndI4xxJtX4fetBGWrKDhUUdqAC1F19K+bZPxDphkADZxuXvukLbgucFnN+I4YyJ25
t7QgnqQzuskzkUOCiJtaLJjGCxvufoZRFdxmxy3b06ir5ewHDQEIb2nfgnwkWAUFnfqimaBHafbK
2Y3I++VSdDL66jQAqu+GJsafpucxipkZNv33JOu4e0rIWfhnWIayIVkWMQsYyqCoHA0Z8+6LsU4v
f6lQteWOWrL3n3Y9Wb+oO+VD4AWw8+rENsXm2JMWoiIeMVBufJVEl4In76NkN0oIB0R5v0dvDE9+
7BMyUV0T7f0k5CpnZ0uzFUpNLskNv98DGGAAa+eY0gwQjPVckIqaf+khCPUnvA2v4JyzpOOX8fQ0
8VbOw59kDSbzypXi9j+ACGrYEXPMwpztjApIgbstX3hGAIDpp4zoh0Gy12Gf7o2K4wfNOZyFI4kL
EIu62xCc6nKus3NWeOk/Iu2q2fGk9l44uA6XuF3VXfeO7Z9S192vrpgpXRRpqk80POyrARRw7KK+
+z0CfXrS5CYMS2hSdlYSr44fQ+vNesNPITCbyUMCq+LUU/xBi5/c5DAUBFUo0vpRwx+TL3KPOyoT
sK1E/vjW/FpOf5M194EWt8QEh11cgNf+5MnNX7lyYErQfpLgSWdMTqxXkt6lDzBVCD+tAtdlEm4u
dhLe9I8SxkeJ+FaArqBsotSWj9H95LCnILFklWYxi6JSzBU9O0O2UyCFJ/bvkFP5RYmhIATojMF4
E3XP1b/xaNZ0VxZjdt2uMQtMGmkzc4wLNSKYtWSGdtQP8xxal6GIFURj477IfKw4kFsUwbaXjA1r
XkUOHVvTS8CtpvPaM+sYGkn2tZv/2obj+LXIIgTgkd1R15kexO88xmtP9ynWHRk14eGh+uBMZ+AT
CeA0U63ZjTmdJJTpS9wwM8+3xAeePW3pNYkTAioOSkMV4Hcb9en6lrMhCe4ruY6jr7Ge8PB48EBy
S8Ru8vSiWetH7Fay6mus7VdTNuFjQRWlwTRsc/nfqIta8EJlJ5FgyWjKNXOHQurkRgmrrT7qHIrj
vueUVhwWr2TBpQef+JAm3VLsm55NPSAo2Hn5LSjvuT9ZROsSYQggFH4M9BbKnxEZBGxRMrNJdoFZ
6b1h+rF8ijIoKTGhWEnU8ujaB0GCL+F2WXtsfB62HTN9fVXTTMU6J+l6Y7OYYlns5MgX1O8k35cu
DNtv62UDFwgk0dAeOdrQN4G4yNA7eueEg423w3YisRfNfebs/HigpkDaiOKlzNVG0PI8NhWbMzhV
Outp9SLHeW8sGO9jNGRpfvfs3fS6+g6IPZ8FZvrBTOj7j5arRx9LY2LOgQHy7C5Nc3vl+l1/ANoy
Fe+gjjCytiRO2lC4WCJurv9kcz+UG+03RUmNIyu4LaLAH49CAq/aL4PL/jvOB5QrfCZ1yEXNcm5n
UcxwyrxqHxP8Rjyj1HF2fQkxXUUDXkrtUaHcVG7S7nu/Ta+YIsVbLTsSIYUf1D/iCogJE06b/cbN
Sv9A9RRQSKaRaDYZTr5bWCRbUpE+kClHpnVNhm2VlfkquyUcT8XMtF+y6CTYK3A7hxTPgg4su0M4
8Enwfj/umLOCszN3877nrBOzcQEvlGuq9fo9sdBxR+cLChk9C7hLCEx3Mx5iJJCvtlnZdsvqwGeE
eAr+edUgR0ckv8gFScHGe9ejndWgFUiKn7A1N365ajoOZkRRScJFmP3qoVtyXfWLm+yiYp2iz44H
EtjWDi3jDaKgk7+GOeLFG0YiJ4LYBc9+4tSxZB8rz8F076UZxSiGpnONnwh9JhmPMmvx0stguRDF
B/wGZfS00PntNjooMDUqd1QUZ+53shDQ6o+8DHMpNin5A43w3sNkITgyT38iPsPligi7gmxzXRpt
pO0bg8tquRreVi7b8mzJI9CCs7RlycuG0UdU5dNv+Ch+99OhUEGZoeHHSBF1Lk2o1LVAofnHZJmQ
UuxNhR9vG/9HkXiJf0LdLq4ZozLzaen36QvhFI+kxDJhTqdT+ohehF9WpBi7kh7YBvk6QOAbg+Bm
GwdUpHRn2kYBuvieJ5b8RWLGeW1Lj2RoYAJIu2BHHucB8kkGzhWPfOra3y2Irv+RdF5LriLbFv0i
IsgEEniVkC+v2uVeiKravfEmMYn5+jN07+uJPt0qCTKXmXPMS193/Z62C7eSa1fyaNA3vKYpaPz7
AH9zBDrCsqGTuZm7ReNSPqa6kysebPzDWxI7WP2z+3J2bHmXZscfaK4Lze0rQnhlHxSWR76miQDS
1Z4L0P+eX5x7T/vWvmlj/1GZwWepuSRoEJEXyOEtDavmdxJMoPEYdw3yPFvFl8xfwKmwfpB/HBbp
9Wmu1qm7UXz67AjxIL5Pei4/3HC3+dlmCHER3d62Xnw0PmTDb6pQN3wckIx21zkZC/8SwKtcXwOC
MvvPDmTovm5DoLQhgWgukb3UVY8rE98oEN3yISXeztvy6x+MQ4RJtgZMWyskVvHYtV9utVBntPXY
e9uszYs7KMlqfHZmh4kJoZYVyCvPRlNpe90RY20iT11HqTEGHntz3fAPbkpr6b5aa50/LAvjOUgr
jRtpMAegIp7iadD1yViyZpzn8RHZwi2BfvADg95m1WV+LwIoNC+QMGSMEkzJI3fGWpHP3KJh2TFw
UJ82SItn/JoFsJMmZJS09pJ+EYl1VFEvwM2xsvEAroC+Htxz8V8aWjMrZdKsHqahruZvnQeI7Gal
Fh/SzdgfXDGWZm9KkMDbEVG+s6XerT61kjBW2wbH+FR6gbNhVuc+ckP415LuFeGJk+L5qIPiB0Ct
vgfoPRN3jBz3CYpxHlUZ5zShrsN6df2wILzYt+qDg5t/V7sxptJYLAUeE0gsHEz2wabY/pNO2NU3
iTLu57Dg/6YR5mea6esjQQY6qGsgVm9ksy5XnA3tE26YbzSp0w80+/Q4Q5theF+U5xKpzNEBJsgI
3m1zhseTd/J9H9BPdrMwk1cz2B05kOt0EX0WOrvBKsjdM1ViP7tuoL57zWGN8iftjiUBncAvRvku
GSYwJBq15HgYYnVU0mOx7d4wPsgU+JSMitN/a+YWr7hUlx8wkxZ0Cy922PFhXpE2cmo0k1n4OE92
fe352J+wa7snKlRKMRdcEK40O3suzeR957kk7M7yTXgf2kYtl4SAYv+A0RbbymzN6kB824CzwIGT
5ePKeXBFTfNFpbBzU7T0W1uD34W5inLULOu9RHJPpQnxmVU6EjMTphVrKztZI9d2jIrQFGXvTarT
t5Kun0O+Dx/StuyvbZuBzaKeKd5Hf/jIutLj6yoQNPS9U9+TVOh+NoBc/qTOjAPSH/LsqIhKPa3u
8rdNg+mQJ6v3TCxWXhwDXrydw603bDpP+o/kfCK7UZju7kbSnPRuGtSIc0vp06IdvlW/HT6oP5Zd
hzNmLwnKnn+8rrIVwcly3TcwA/JNojPWo8i+UckSVw/Z3csIMglNfLRmcmgja7CvQehOD/atyUI3
wvObTmAoERiHF1nl8YvNJGHDJVVGLlsvdhskmJz71slOTOl3i1tM+yr1qbOwmHckmKZtcDZGjyBN
3GczpwDg3KU5W2OWvC1GXbFaWXsJn+/eRvV8rGsRPPmYyQ9r2SzmJIgIiziLSPzOkUrXkXAcec74
fSAYsT0QG9eZXDYxo6DMcMv6beEYPoO747dl05Sy4+my4L1hj7keXWQazy6X1TFPY/sd+QPRFYie
War6YD9Ut45ETzlu4NI9Dt9IM/tX4niRApUqf0eIKU+1B4O4HKVxUOGDhkTinf6yKUp3WT10BJaj
h1M9n6ueYVnlo0A3TVMVNY4DBavwJ2KOg4lxMEl/xSPGhjEyaRC+pCybaOlNliALsxQb+9wtU3J6
oHchqKjsI5qs6a+Z2/nbyUVFOTt8oTecd7KcZrSqVRy+WUGMWi2xntfbX4oIslmIwuAduRFgsF0Q
Bs5iAQQ3oF462BE9wNCZY0HEzhZcnbwgp6ARDfx5vO08SWkt5yY7+xht+KgrtNwqQ8ZhS0odsKfb
3jDRdgFTbwQJGk8sqIBFM/fJZwqmThYOx2HSkYjQtyfQBz05L+PQP4XJeuS7DnetXpED+hbrPyy1
3xJpQNQJY53nbDpjqWZa2aoh/xeItN9Yg+Ty6/lWV+jKxXVdCBaLRjWRewLxoMfKpLe0nyUXGkCu
j4R+91awjR1hxMKjPEQl9USORvBp9d596mlzAReQyHOYCA5VAcL6wR6R8Q9Qn7a44yGYoqq5p1gq
7735Zj5XSC1+4lbwfXvE2LVhEag9SSGdgL7BE22RsJpr8GAyWwAt4jPYM3chCfdmNCm1Q3Q4AFEu
4sCvrkVDhBlQmFKeAqbNn4Gvm8vsj1jQKYd/qNzr36pqHsubw5JXN/b5PxN2tLGFJb6mtnxsep18
BHDMNwMb0cc4UNUeMjo53FMC1nWbe6GxMdg0XOqZ+1NbonzmwprPHpUWCaxgeTZjR7bPUTvUzxS3
kOQcH1wIsTu3K7TkxnpzEhuALrNcvsFwODKlsBlA8jFXzexCL9lyRtmD2jrNcS8gCtFRWvpMD6ht
N5T04bueE6wEY+MfkQEB4MhLLLZ5qV/7sqfZJBCoR3zk3ZCp65TtGuVlHDL//0ZUpvzLciqsd+6S
iAdt1kRiaGBmRAA2tHntwOaasvoH4grZujx+N8GrHtI/RRzLB3Jc8heXtXlU9nMAeZz6f95q1CH+
zunXNI/KakxpWZOW9SzMhg0b/u5WWaS/cyyHK73+Zxs78aHPwR7jqKdCYEVKBEGlv1jETyRm262+
mD4P3G3KFhs2AAO6rwXKTrpVXlubi93T8uux+8t0OI76wJmAWc1j+5IpO4A6FWY34XmFAsjPb2jR
EeQ77nD56jkTITte15ZfOhfpYUV9v807l8E2bLPmsEAye0o6077QpXCWKNOavyR6mE07rkgJTF0x
amk9L91yLvjE7QD42fWrSof9Ta6wpauctsYCFtQsOo6sykLfQR75rpUFvQ9a1ppthrLPMma222HW
ihAT97vGZBpDA5Hixs5Nt1XzSCJE3gR62GVrSynboK4ikauNRoCVHCfLG7A59I/OZA3bfgqxtk7v
bUrYM2gerOeonWDfJB9mwlcKRS/E5ItSOZ1nA8+cPbviOMNTIaxXubC2cRxT3Nm+Iz+Y0aSfxrfb
UziEyhxEWRwgRN7kRwW/D/ZwmT7FNcOwvS/hL3Ya586WtDGkMXFHDs+EATvP9Amsm3XKWDw2B2tg
POgaX11LXNlX3/HSKMT/Ri5XCAPN7+V7qXv7wwLXZh3KzM5/RuMiueHWqn4Lr5/uM9RYIXB3Yrq2
knn/zS9OsU8CR8XJMWYP9aDKizsF3VabgFE/3AcMHcB34oEEdrCnI8J907s3HTuk0mxsj1keYBTI
WHVVfuKi9Jv/S2aEUbglz7mNsbyhOkZRlX8weOE/NobP1cDmlLTqMyYB8paDqX/PodHjUZkXRutr
kfR/TLG8JvGtRsh50w4TWm6EwK4XLTCFdmoIyhPGs+RJs3L4vIUTk7pR+Yy1b7sGOaccn3icKLmA
rh9YMjDVCOyKfB27fegCyJ/5UujXCT7FtiiM020RJoibTjF9vWn93rA8LNU5ZuhBNUXaPIFAIF7v
VjDqO4JQ+h8M2KFhmZXUHHBhhhLM852F3o3Q5V07zPNvo3N2lyN/xa83ZTxZWRVvrVYA+hd4db5a
U0yXiumMc6AECsBzswnHi8YDjuA2q0hpTNGVwOX+hT4xvzM/sQ9BGXqaoKveeR6DpktPhWCdve9X
18XIgxHObAQ2rX9SuFxFM2LSaEzt4S+Pr6gPFRv7PzLPpvrLNqZ+XLu1ffJhPjxNyE7o7XQocPYH
E/mU0KvkckLN5pIqFdrAenNYnBPB14ACRnLmOlW90Di6HdOOlhsckWsuj75T3yh6cTVdzDzN4ddI
n+cjlOpxb6Basq4rstvlr854BVbfhzTLtAmZyLimgA0J860v2RJw8/ID5nn17E+jAcKxtsU5k34K
M6/JfhaZCm5VtNXeHiCNVz7hAZDTbgIn9k4aHbWWwQC3T1VdH+kO0UiTje0/ign0XjC4OY1tuQbX
NCk8gHIGsd/VZvSbcWzAs6GaGB0z7pA91Lt4EFZ4hwJGqu1QVt4uyz17N2n6bvSC8AuLjMi/PY0r
q6XBKV4kLx8is7U82X2lb+hMQe+4BC6RST6ebXNp7blPn0UDUfdoETuwh1PS/2YINB+Z25DeU4Wu
i0I4dlBjwnBg5RhgJTKR6QwzHxs6AYMcjP3b0WWMvvcCf/1EZeOZje+u6o/py6WOErtW+nEasIsS
S9ehvyVPdPAABHpdlt9YcJLeLo0wt2ryCfmAw70DCq9+ZXVFLjyvHs3Hl03b2nykLnoCRAUt6xOc
FHT6/OOtxGjqzVZFkUVmU7+VPXMojXY36ZcT3QEfEztUfoVfwgRqy3ZD8OnYgOLrSt1CQY4CrrrF
4VPHz05SpEkeIadKZ00xy8g5O3IYWIlgJuokzkuIigKTMIrI9A/kxDx+i6vRhJ8TtvjhbCYE/DhW
GssgzTbw55qJ+4dkQnlADzBMx5S3M6/Y6qTGAsfRxHZ2L+PYscFRQ3KC3xaQ+lCciiTzZzKs1tUe
SFXS3VwRkjVkJUUb/1OOzlwJDOwUGEmM8YvGw2T/2D/a6r+phHwygVbIcrdFwVGqSb+kZaxjFBV0
xIUHAA/aS7dnmAz4m6tmfUEIEt4cK2RfvoS5bfVHHQMLIjaFC2RD2yUw2bV2GFVKk4OUoGzYYI1l
EpbOCSNjZNH9Z5HMt01UKc09PW0MRB3WBTUXnhJ3M3SeLo5jNa3D3oRu9Ul8hl2drIJsAoEDaIxk
bhf5kf6ZtES1TGv+ANku9w+L9p3gNENWixFx1lSZIGTk2TgjXQlcHlZNHv3qFRgPrMeN5bbDcKmG
mJkNavymhqoVZPMLTia0wrVRNM2Su3x8KIbZ945VV4fTPrCyVWOpa8ynlCNE3g0l0uze0a9Mxx4/
JAL8svO7a3fjczTiFs6IylXQKt+0v0Qtxhm2eHQM/RZnRzLsBfSuryYbkYO4AK25XSpPPvmpt9wo
WQOCpl6RlXJCDhYsp651VLoXciqrO/6TShMiqpHgcgAoQkyt4a2zFv8ZyZOZXkkl6h+Vb1z+KIJn
QJM4jj7UfeWAsQuZwQipafE9BGWUsKU9cZqnzR/Kg3r8HaH8/BJJh/9Jsg4PMJBh2b9HlNC9t2Xa
ArNlvP5cW+PwL3RxhBxxuSJiLRGRPjA5dPJHV0tKHSeYdzx26Td+Cr8/WcxTN6pN8sec46A8mKlM
i31N2N2PUiTjRBmuQ4ItGFYmxwKSW4rxM+NzQhyuLiDCFOFUlszcaC1aufxjAj++dIluxkO4dMEP
jDgbFzWZiQwWnYGqWYHTsKM0Uc2pcfPmbw9OhEmSbZFG16+TfbHZq33hIJ1flrm13nhtyXtCH0Sm
WTDmo3/qvVg8TPQp7r4WprikA7Rf6rGWw51fPnf3ri7YCXeMCDBpYPRnZaHz8L6EvWZFCUYMmkNO
IHGZyrV5w5OjGPPTGqGjFjLDwzL7gk5NKoe2iEy27oHsg9wntKlFKlIqqb9jYjfuPE/F59HDPM4V
PRWQbkSDgVD1bCojv7bU65pg5ODfge+DcNCkAag0Cv+OBAXcUcqCFXjz5KSGoV2pqgg9m1e8VZDQ
p2M1jtWPVc7I0UamsTyz2SwwDIEk+nFzXKk450Xsv0ItL678ojVbgK7szwR9+B/Co2s7MvaTqI56
g9w4q4Nx39WtZ+0Dut7msDqM1SO8KPSbju26875D9GZwttpY+npc3p/ZOsXtpfTgAZ+RvabJ365L
q3xnDdOQ7KxJ6/IUg2PMYMMSu4a5YhZX0ObQthXbvVuCJ6XZiO3v2e9GzQhExKLYliVF4GbiywQO
2gIWPxd0Es85iq2LDWMzOwiP/oTQRLpkNrbqhToEhKkpb594GG0mFLVVE4Dj5SU++GkM2VcENrWC
U+YzauJKcG6btZX+AWcLrGZOSvzEPSfvM96B6kM0Him3PL1YCBIDFSkiGwz2GlcigRCag+hkkixL
XruFYfNuBJg1bhkYOE8ZqLAm0vwNr4mBxxXNjptsgcWKe2vIbNwoyVrcNUNNsdUzZq0+O8/quj8M
UOs7a1inBMfW1GZnGj13p/FmDAdmaTx7LMDqGegnZEgXAf4dMzj7LBJODZHG5ltUQYl1plyZdgpc
c+x/FoiXt2cuqU+aDSF6GQLNBKJJ/Lx5VE+y+wMiTC1/ZVwRAbKpBEO779wxCBMoNh11pAQ0atN3
tkAlDX05fRmKmm+jWMRE3pGr5hD+TsjsaJ6bsN8tEx7+jYBzOm1LqzLLwZ6sOD+YLAicw2AxAJOa
Z2fTTnr4CQQb7b0q2+lOIMNpv1smyAUShqQbTszDreSuJUJUHRyTK0XNVIKNmRgnvJSzE6Bn6iiy
MZPmcPgUPiGiTNizQTdhCiv4qpVJJvvIImDIvtjpjvreVTjMj1K6jfeSM162N3Y3tuuxbHpSxZxm
qr3jYnd5cOK2mBiBZzeM6ZDQAUOfkWxIHRuI+tZuW/+1xghJwhQYqOR7MGPdnhNu/39Es7CZ4cfu
rlaHXjPq4YKsD25S2//QIs+PYzKBkW4zWC5YHYT9tGj4BdE8wYk5d430/6FcYC+nXDvztz5Cx+BM
vsjqf2l4odEYIHoa4BZSPVRl9uB3rrF3hpvYohPC/iYQ8m6XMvXPaxCSfkxpxcwt71IwflDeo4pA
SQ4DQpHFPrfZcF4dEGunEggO5cNU/84+MuiN6QZUI8aD4LwTSc0wYHBHkIh1qYfHDlIIFWVlKIIz
nXmv/E3xdfZsQHDc2aENWC4mvikPgmZ8zhAHnvKVvf4Nm2Y/YHhP7xotPmzNcjcaIDY+rtMMaYX0
O73xwLbsdGOvGPAt5xyAFUw4qBXa9jqIxTsO1CF/XkbbA0nF5HsrOXdZfFjy0YcnZON1rhSjr8Z6
EqjO73ImqMW2YrS3b62cCMJb0kNXI9PalQzGTwgkUtgicxUeEIqxyXfCvPpYK4OjtXIIiTpMZraK
u25xkCYZASNs0CHfhYnjVezgo+mWzVa8lgVa2BUDUpPL/wqNCyqtZm6kpqlv1VTweaPDPPAZ9ANQ
NranDrvVFnFTWchNNjXQy+pq+VJO1YHaXfGm2NhRzq50XhOG27u4Cm6cKiPOaKXgNDRV+AEx5i90
IxfwqpmeUBjy/ufjykvApNZ7nGmbXgAFzxx4zFD3yByTt8Ea3EMR8BgW05KSbFFlAmp+ShvgtU55
D7cAddMSDv+13lCc69ZWLFoLxJm7MCuqu1DGxbEvc/XWBCV3IKtrnEYdbODNpPGIow8M0nzDneDv
Mg8hMqihONzoIZRg0rAMHdKRDGq03zjlhrUj+LuYGv8+E7iagWggVzPYY9idwCVx3HXnxS43KfiC
h6xI1WOK1O0uEIQLMY+GV+QzJEVd2eqfkWpjjKjbllezOoCPqMRD97thoOpQ8vKHbWdHMoxquCwY
jbWHkkfA3qNVjxu+Pc3dsfQa5k7dFnO3G+SYzScWuHYcmbIaQM1SWeB84d248loTsMgwuWj3xk9H
O/Jd3RbfxWLYHHjWzJGbg9oCIVARSviaoYVCYdMaaGSooVUKroOIN6AD6MVOYHk9xtKzDYphLwSv
X0TzUS0fvd2m9VasfdA9zlYyTHdMV7ByKDx6Ls9+iJZhk8SYUA+JdSNbchLAqWoZnTjbUk5oABjz
hAgnbTc8uK0pb9Racn24XhLvAR7FbXE2pP+FCR4yaAHtcov84QQh9xCZPKAPGZM/smdhTrQtCokK
NFlI8hld9siR7NS2IR+PMRn5dX2FKsYsyuePF3Sft8kxAqVtllZ64TaqxMjACsYZmnIk0lEtE/8K
P4vdGf/5/F3XDcfZEoTtlxOz2NtCOgq5QXDtti89zlp+3pkwzt2MWheHFwZkjKg4ZIGFBH4/7hFY
ulf4YyHLOLQaCcq+vM0OaUHJs+PMZimZD2kYwMiN0dL73Ee85iQww/FMzQR9MQUWFLm1dJcjbqDJ
bLt6HpwDrlQZHhygRqcmBOmClCM1hmGJ1vkdfgitD0PBVmUn+pb8iVD1LWCUwOof3fGWiBGQN/9W
WS3avQGjyIt2C2iyQAQRAucmyBZOkta2DwTHMDvkSSJlNiOD2Ll0pClKzFt1l/4C5wC8XAdL/GUD
LkNgMuhMR3lYluybnLh7tYkh/F2XHmQ2SU7c90h0Gxp83xW3z2YC/21NBtw+VJ0lHroO7u1ZL31G
biCRe86+WVYSgmhFXDomSeXG60oC3R605LBGaGBpEREkUwaS52vWCFK3hMjn5NN8bEFZ/JP8sF81
g97gvl5ya75waGKIJgfOxWJHg/XM642D1Z+7gC1VSMALFUGYWUTTqBsRAK3Cc4i6Gd5czCaH58ku
TpMGgLU1/RJ+WrG05NbPby4htKu1B8106STLhb79RFAKmo0Kwd6PtBRE30j0B4RZd+Gwd1E1IfF0
gqVBczH2ARMm+pnd0LgQmmQJHGozBiXUDKNlWlx6hiMeo+7Gy47s2Cz75EmFZs/EbQXG0Jgg2M3t
wCMEgUSNW5ZajcOmpupfvBxR/M0vOtng8Tj8OFMcZMR1XtPeCmr8IGKBxYlTCkFsToKzUUGcJgF3
x/fQFLBo4tY9IVdxkqsbIKZ7ZLneE6nhNd786Qmn0XvwnnI8FGUgwy1yEeWxiUWARdxW0H+nXCRk
0RSTfxuyEq23TVEaX+esJAoS197gHRJlTd6OIrxz/mQA+e1XQctlwYT2sxC7As9nhPSkLO5GhH8A
kCiEz4Wyut/ZGW7w8mquDxSCyXX0sYjs2kbgJIdFMwd3thJZUEGhNiVkBs/Uy07NDYRZHwUg6/jh
pkulIlX/oAyzvqNy8ILzUsn43+yNOSlUpZP9Lqlo7yriqhmlwHXhd1/dMiYxFAElIqAQ9U/HHpW1
CmSxT4R3Tc/gVkI5wtyKQC1NLAs2hp99MzMwhtlsizIp1upcJYixsFC0y5X/zX8Okdq2u9VBO7dP
GT3LLTb6/ofV62xFlCrai0Yr7cdHBrVFyu58qMGuismjm+zRId3LJKi8DyvGtnNaipwBj9sZIt3h
P47Fdo7z8c5MePqjBaFJvWPE1OptgrfvBRUE3W/eweSzUs99KxdvuXSo8nvAsa3/BJuZMBrSNvRw
WqhNOWg71ivAsxASwpkc0yP5BP0/e2zyH6vPqIWnHuHkSWIpFkeP2/p1AVb5DzBRrJ9qiTV208pq
fRgpYh67Pvce6qRlARFzmIKvmRrrOVnaxrqrel1+p2TB/+cOCZFfukUOy2CgJYiBxE83gtivEOGZ
ngjJsLPgqBnb+bnJBXldrSx/UKwQ/0IyEr+o0uunIFmQo+XY+w7om+DU2olDZhgrKthvHekiuP2y
G0or9NXI4swpqNdcIShm8X0670S1DPmW0tl9LjVI811RKzRqreWyzOxaoF5XaJmyjTrkhT+tTV9O
9ITdvglixvwtcRhZv++CnvVN3jEFuqnMwhec1+RzeSJPMIfjUIU7kqGmwx5sbD/ylzRlkYr/YGir
8DvWWccMBZLS6iyUdJpPqFnO7LNWqQdl9e4fqJgvRbO8gl58KrN8frLmhbiGbhZ3qMmg+3Rp8ohD
dnnoeKQyYNZzcSqR3p6UNIgs0Cenp970as8tUxyRX+srmT7LC/v7dUeHRzDl7FtfSBbtC7G8nM/w
bnZtT0pXDmpqL4J+eU/U8DrV7oRSIc+3Tur4lxmz0L2qe5TORWCd62C2I7v3PlcelF3sDVcNoiaq
Qe2hRiDLDu1OzTqWySMbWI1tJvRT84E14Z0VffBbYm56tgbYBNT32TFFO0nScxl+tQo4UiIMq7KW
4e0mbsqSU3Xs90voqi8PjNK7ldY3XtUoq6da+Pa9M6XxFgHXVxwQRwMg0m8RqbYwHxiF6DsMTq8r
N/5mwA8AT8vqIuwZOTmGc/bb2PDklmW0zkWYgAjPYTLYZbc8IRckD6OzyBAKgu6C8rq6FMWY/7Rt
Au4jr/JjRwrgo2XG9V3xUka0sT6eIG/9omVfTtyfmBlSQKPvc4ZXkUm+95/f2sMFitINb9nFvzmV
fJQEa3cJdaDvJP4jLPJ9fUS2Nb6NiMJY5fb6MdQ+3XUHH9Ky/eG1IxwOcAYeE2A6C39X/ZOnfrgd
ukr+sZFJbgNPyRPUbefomsF5i/NE/Tfiajt0kjwgRAfiSYq++ON5uf5wvID+Xjb4jSVr67azyivJ
YPqwahsLA77onQUERbU6P4iq/Y+4lXoHOIIhXslI4mIMJPC4QQvtGcdl2oto6xBDSsDw4vYE8hBo
dFhK5LCUKqjBHIRnkSkKcV9qk71BASqRR1M4oiIZ96NQw9FT9XQPxBWK76gYAJA+xCAxZLqInw+9
GmOTE7yDBalLPgUsdeZgQ7kcPnGzqAqS9eI/TG5wHfGS3Bcp7ldO5X46Sdsqv1HgvuAYaT+dEedN
mI4IY5v5RCJT/NYU4d5iiPbp0Q5dlr6ShwYJBJZSprU45vojD9AT/uCPrOdyFqU1/sP4h0uVnrF0
5/6JM+7Tr9fsvfDcKQJHyyhKQn2qCVWEy9wzXWfG9TZnsOrTGr8P1b93kK7mXIApiD/V6X1nG5OX
9FICjjKgM6qdaMLyCCxYP5E2hvezmvzTihtoX4rhhL3ORifShnlEzjdN29B7fxZUIJ/8FBMZC9a1
xYz3aRW0DMgl6jui4MilcVHRgO0bsQ/VhDsfW5m6Rw/4GoHesAlZK9eMbZJp/a1EuiD2H8x+FRrj
1DS+C8tGJ05+rGL/msBCiKeROSWNANfblC1XRRg4obdW8q46HW8XQvpeC5MSAbp62v+BezI9Fg57
x03drZgScMExkUcZKn+SvvciBcFJbLx2yOH7J077tbbVc9p6gAR6dafBiyKuqcjE4N9R4BLT9pZI
1uE9T2tz5TdRG+5r/yDwuTNg9sxf27XDD39C+pjO8O219ip3tybI9xO4YZB+kclE9ZqIV2fR2DY8
ia1T1gSdEn39IvIG3XUONW5Fuunnf+hB2kMgqzkq1xIaHtLy9qQSEOVliz7BbZjAKnQLGhzmY+nZ
LED7Zv20Z5I/5hgJPutBeWEhO+zciRxCIZFY+PDVTzoOPyYPjP9A9/SSJUH2j6Eniok2o/+3iybf
+5nyIzwFuDuoCWNmru3wI32G1lS8JNowmSezR/vA/RoHcVFPoYodQGANJVEI2UO7QuzV+hykKG0K
FdL7MfnednGoj8lU/V9DiguDnug9G23zgbGP2p2FVXPmNE6/ykTJS9eZ/2yDHgEi2lfmCueiJWHY
E1EA+xjM3FYM0sD0qJMHVliYPx225BH6LJz8pb3s7WGoH3CnAJwoOhYpfYpDtMlVrTFHs5oDqKe/
hzx37/PAxI/Cm3NEgVa6tUfvDfhr8sYAhqUzGrdHyyqzz4nRwvMsOryDFVR4DX3ynqCBR3IKnKfS
+OLQLXP25FjCvMsS+e1QiOEGIr3BXa02uOgg7w5hCKaXQtDB4QVE4gErCV5fNZotM57mtXFt9K/F
pHdNGMstJCezZ96mnjLeCarllOBDRNr45Va//1fEYL8Q9kzOC9uZGOu4EUfNYDCS5RC/rGUAnCEh
Dw9lYnxvfAKFaafJQ0La5Xzj+sJIM889ZaI7clrhx7zAVYFzgy5jfgOe1iSRCuk4N57Nqm1IHPdu
WbL2Hr8i23uRyGhl6P5gJa24gyvZX+Y50GfcE/rd72gglfD1jknw8tUl6TNYSLSzSfAEEPfLdr0W
5SnDuk0lMeWotJYvMaCL/eAt/cWRLbcP1+BeqdE5iaV8udmBd0RXwaQvpMXuZJgOS8gXMvnlqLft
lNCZBV4fbgyar8cMA+XZoGi4+t4g/gxDp+DE20ANdzH+zmFTKxrgi8o9dQz62j5RuovjvHSaZAza
+xM9k03Z0chPtTrxqcDbf9YrrU/ImiHqYmV2IxIOgTC5656XphqOdTbP73j062Mw1GDc+GJ9mIIs
RK+zbtf7sGOJbs9WeunCxnnNZcCnDfo8ZKzED3xDaIyPVldY28JKX+cMuiFBAaBAFYQkdzvZREIY
A1V2xqKF0DVIWOO7jCKBsbrpt+7jJhJTHH8Ye3gAGOY9y+xGLqv8OL44vUofy2as/uBTQ/hagi8N
RxJnWdmOzVedM6Rh22j/FpI4lXpoxqjzdQkDuiHZwhrjF0I82CjCOf4haNv9huFymGhc8e1A2LgT
oloONWQSGkVE0TWzx9GJ+oXgtnPes6e6QfajLM6cNGJ/RFgj4kwki1azILyOpZuxha7WnV0OySGe
GYTy5OTbOhfOgtKSWyXW1AXOqprfNDXDwZsH/22YTfaLIBhFBRCvyMM6/m+pBTIAzoxuMxAQfMh8
532YsLNuwsWbpgh/efnCmKSAEO7Z1lXiPfkca2PQRHhWvFeNFz9kk0pRdtMm7IgzfksHPRCSodwn
FE2wxjjBCyq+uSYXwMV9kROqgRGHDc1HTHTCKy0p6jdnSCL0iMG+qzzrkFRC/AvzCbDHDbEO+z+l
No+9V5dAd2w/Ul8RLHfwBOMFhAUZ3Fk1D+T/ksrD2rAcqVyn7gV7zPoMPs2iu198JntlaU4ZrCEq
usUnvaENIrIEYzSbyfjtOZW9b5y2fmkyFWbcIHYaJUKw+E3+x9GZLbeKbEH0i4hgKgpeJYFGy7Y8
+4WwfWzmGYrh63vRL90dcaNP+8qi2JU7c6VLwUEVVowHbRLDYfacI8XW3rVJ+/ar51V0GXMpXwhd
Dbs56lkKcPEWdDpZfBGadsm8DWJytQ1Rr7+ymr54VlHTxUBMPiQkSm5pTCvizrL08iNlrfpDjjIO
qLxkzZbp/UNXA14wszj5qU0L35M2rHVZoX3GoJdeF2+ipnLW7NcSt+uu6oshiDxDroa/2n3D0NG+
sJoMj5ZVhK9zM1yraulPfQq2v6Tm5jvi4uyT7eDYmDtzE4PJWNEoBnAdl95nI9P6E2bI7ld2agj4
98JnzdW5DjeCorkBmv4JqrIITO765LnkfHFCYzqWEe/tsWBtgwRp9teEuaimLnblb6ni3ziXw7WE
2XcnBHkx7J1w1PWJUGFepD9s/Dndk1hbybmq+RomamMR9E4TeKwNkOfoFyUru+caUH/Mk6KLplFG
+bIo85X4HOpFR9vgtu4Ztr1aDvcefONszYKXiEO2eFMazjpi+HKkXEE4p3ZB21Qh79lyKKKbWavm
mja9Akk/NcWGxrXxEWiiCnhEdaoWNPeEsu71e4nShJnh/wRbYy7dbXIjdeqBjHQnehGHA40yxV0L
+XPjjFyzNqBwe7hjealx7ibRRyYGKpCJnjmbPJryIBkjbphIwq+ia0sisyl7WristwxY556SMRcW
lE7jKDGQCbsppCNFwIKUyMYENvd/2wTZDUvRfIuZlQQZkwOXcvxDRRyGB3yF3nSj4WRwLliIsh09
EuETXA2DSR9GUgV4f20ia7c5GOmgdayWIgh3rWBxUxqgDbP7B3YzuacZSySfanb5uk3cE3j+Xzoz
4Udqrf6ddUi2y/mw8q29uI6fCl6LETLzmwvKlErQKao2o+Yw6vYYuZGVRrtGUzCsw+SU9X7yjO47
5qX+/+7E/cQVaFOZDi6SI2TwF2ItxXHRmjZBrfVYWrGfofCR+abO/JZ942NItugnbKGfZk3oQMEr
7L9IDC2CDJL4hVPH0zaCJ4eMStccJal6J2gn+QmoFLZ8NVvUCwGROVgU6vGNihnb2DUQh6tnXVuA
qcKWdMAf/4JLqY27tCYusQX5054X2nGexh4QBAmz+OwlU/Mbt213C70yI4TbtB8Jp9KJ/KzaRVSz
PlH4kR49YrwXVqj9XnOYh5JCYL2cba30XbNPDrnetoXv2XV7MzRnedWKyDnPmSZcrHh4BTE3FPjx
kFIcfiWdHkCGj3f9JJKTZRaWr01Tf8MHqh89lOj3rElNn/hchrJdduKap1qPlZPJzHmoLa15T1hU
cmghodShPRMgWerkMGG2/OiiaP52zHx5aNw+u5/rRXAm0GThNrpxb3QOzdCqKN9sClR3fWj/g2jV
0UQBxLQrOu1LG6m7mSyVHCT0sNWmX350k4l+v7ZShEXsIF2J+DvD+MEmoDTPDhWOm1FZCel7MmYQ
OiIJxAxgxUMY45jaAIp0jpFyLAA+Zfq4Irc2KqZIyhn5ZqdGDVCDYFXHrGnm7gOJ6f6ZgHJ7V3LH
o8EzC+oR4+5gHQDBWPsFrwOikT3f0TmpvpYu1aBFLKj9qacIWeAwLcuOUQqRMSJaPrnlUedlRsLf
C2PrbqixROmI/xg3c+dVcWvyNgDU3ohBkJ/WyJd8hGGtriSUx8cljvpjyautJP9KTYjtkCO3oGfg
6QXkwNJldH0aGZZgKJx8n3jh+AI2pT9Tc13cjLVxBPiGjcmV5S6bRNBRaGqd4d00gbsDUjO8rpRc
wE0U5JMpleHmTcBapX1Ayan4ZJAap6AcetoBcSAbZweHtxGYGut2iAaM0i2LvP1Qw0XmnW2/I9Wm
RJ4TNQIBdWdqJmzTvczjJEFnTIlAfe+S4QdkhmFiDXNiPne8eH5bJbh4vMmh8mJNjQQ2Lqm3cuXb
PyI4G44PEM484TdjB4QMXQiK/oTQPT9hRHpm14jy1BeS7V+SUs/2TUxxfEQBj4wgrsam3o64T6az
FXe4eCmpi9IHnDcmnUncb34sx9CtbZGzSLnD5d9VoIbj9AMlEs8T9aPxsiHgg4XZyCZRbIuaDwPB
zckfVNISspjTwiKmlo0QEBHGMd3zHONEplQIZ7LH5bBfJu1O5StQBl8sBrOWNxvNSzJ7yjx7bcQ2
koLdTKbSmBaeGB9D4bXR44gb6QY1CYNEnGmEnyGy+LACGfqlZZWHGmsHE0peuh3+PKNlvecBRjoW
mrESM6W3/BJVICnkLv14atViLCfolfUz6GUQcC3LanAJ1TqJpdII3Qewrmx+yU3xtrRj6EJgyTKN
37YYSUx63K7QvkrSi2eTaCsPQ9IXlBa5UZ8fFBgwgPcTGDAynzWgN5js+n50OiIpaZm9j5hUGQuJ
yTkbXMi0wKmq9s5L0vJbSXRzAcsH6XcLe89EOmN7j2eWK7AsPHaeyo5hezQaNAt/ml39N+s0yk9I
R+nnBAgAd82qBkfJ/0myNV0yGxDxCiFO4zhIeSWbU/Pc1wbVybomtfNsqCL0Tccoi10LDKU+F4Yn
D5Sw6c1xzHK4d3JKjK+VZ8r0q9rqzxKjDAqH8otNyn7hmdVrt1A+AychaChNG8+Jodt/uhq4uuSx
W9+BfbDvaWWRbxGHOVdYdNDnLuSS5BuYjSnyBU+2F0UFvsbj7QqrU/sAb6ofIdIqhFazqNwA06Xh
+rJgobpD9sKRQbPRfmzy8clEb/3R+uyFYmCALZGHlkp6nQyDDStFzV/AhE+YbnFhh5k5Y6ttpifY
Ku6ZKw2DR8TV/A27PJUNFKKiqgGWDzPle+A3N7lpvXFzRGBQhbZn0vZek3b6m600CWhL4bLnDGjr
duEdGoz1jBIEG1C/+/gR3wVlqzgQ4l9rwNfBwwCq2vmeOa7fwDidBMHRzUS5dmWND3Q4bEtBJhwc
3AOxyJu7BhQ9hkiStm9OJ/AuTmNLizkkXL/AZ7UzBoegHpRDChYjM8BBRazVqdOD2XU5lhB32JvU
IAKidJorKRb5UPdI8NuQHi5gBfMYkCx5x+A43qFb6+c0quVRF67xbvd9eIKMR6eVq3nVx1I33l2m
Vq9UaD/nA1b2QfeSfzMX+71OqpokLXCRCoNN7rGQttXGzNyLO5nTnQFjcJtXugMrlMwanob4uWFh
JjZ2jz8U6uENedl4RRB079Drqp8oNNSDW61DSngHaAhkJQ4O9yxzo75nAnDbdZRaDv3qzc+YSifT
cB9jeK+AoSAlFIbEutLWBUH6xYZPkYO3Agv9Vrjtn8dePQBlE37OgJN+Q9q3uRkr+0GAMQyysJ42
lqsd2IYhexcuL2ydOM5lcAxCZk7Hiycpq5dIE48DI+bRgKYStDRDXsE4ZKxTOaLYcx2ijBxJ54Va
UJpxvUkRrNvdBEb+rlSiOHOZRYNzb+wIE7wVjXOGCxwSf431mLlwfDKWfLY3bguxOB+pLi05cXwU
ZXYOOPX2GEy4LrK7Qu8YcCTO4qMlB7HpB+vVZbfks9YpNgTW72XthVdtMu9SYnKbgZR1ABqJj6rL
+928SBXMk1fvUIJLf9Eghw6iq7+B9vUBdtY+6Gz7LZ4JQFLDvmWOByUJsJgJlsWCp0v3grfUOQmF
/bg1KM1qQ/x2qiXnbCrvOY+gxFEcDAPG+V4IPIJxVKV1lhipj2UcO2+sxM9iwShutElCJ7JAUx2M
j3lW/8wmu+ugHnSNMi0kVL05W2GR7i3pHHGr2jvHFRWaThgfsCbnftTGqIiVmIOqb80HJH/3LJL5
DEYPrTkcn0Ho2MxCi69iez7js/yMjUEStGnBYeNWDvA8fYF9ZMEW0SCJjRNABLVeq70wIgq6mNH4
MOhoKTkl75wS+on+DVw9Uy137WQbpOqs2W42Mi6bDwPPcTA2FTzgZsQ1fKaYUzpbJXk38GSAYTWM
zeRi4WXBI/ZQkMzHZvU2ML4yzs657XcK1MS4kvE4nnBRt5VzbfB+4kc34p1OAy6yGs3kTKs7g9wz
bnizPxAPw5o2GmoTq/y3sPj69O6i3VqmwJOrt90BfMu4bd2kuoRW/+Kxe3yKWgupKcXiqGga7UJr
X0tr+jZ0wXXCdi8SBYw7GJAgoBZtAGUNjBbxvAOco+zawYnZ1732rcAVbyjS6jEJk7VwHaejG4Oj
6CCTVn5TKIhLJMvHivJ5gq66Yv+Ue4a6YiC7I6JMs7jQ2eK4c1n5lj2Hx1xq3HaZnJNTXA7IGyAB
9qPUDVYYhBgKsP+wItOGxlq6CWyStZRlpwYFh5rzQY677zGm5QKChjQGLuPYMTfQvHoio0ZybWAM
BaCkml3j1clLbGjf4NmH8eQmGrBM8tB/2I11ADKQqvd4/it80wm13lo5iWBpqatFOB2nI3M178HK
Gs7wa7RDKof6gfaV9IMLPf4oIP58luhtST1XD5Q/yItpqcCbf+wqsdGIWhKxK1IM9MRC2rAimOg4
pnNUHrpFqg/Zg5tbYuO5pnbjdYNxZfxqMN6k+wmB8MO2euefGly8M0Y0z1uVRp15ZP3LtT75GDo7
vHd4K53RFQPMBO4dKYeLsCTtqmlpR8OOncFbqTDi84YFSNVzTUho+SmmHBt2NRAa5bvPkuxf0kkc
5V6T7fgH76THSz2fjaWM3hKNpmo3NOUWgc6lCcj5mq35txmVemxiistt8CNIBvm37ob4PuLl4tJZ
cN/UeL30qLg0RdOyFTUzzMuZ7hcU9GwXnB/5Rgi3DuZxcF9YC5PmyAeulAOdJfvUbHkrNdK7uOuS
fUhQH+lTAsMRRbpxrqeWF2Atimf2K7TM8lhPtl5B6oizF65XHEhs3AivcfzbFXJAKtgxARp1CnnP
Dv8+WsdGgHD5XbYMzckqezPAlF89UcYdUm1NEdPO1KlrdyIilQXj2id+KvrJh/6l1TDFFaXr0OZX
QUiqJbOUzpa58Va+CNvn22Sokz5Mb24TBV6PxaokXLNM1gRpvazZQpvFv8ia65o2Dw3GimQkRMW+
65NUvmYLVS3TnN7rwuGV1bTiVI5hkLfZd6flQG3g+nvAA52ZXya5MoJN0b9OW4YziR5ISyPnNSQX
dbU9z0KmT9r9HPfrz9BF944Zry8/xxIXzY26fWQk3TOv0tnXxwr0h130+bt0HOdHn4z0B38ZDJU4
qXxa6aq/UIYPSUIYxh+G/r2zlnvlpIgLE1usbU8VQLw43c0x6/3QQyqR7XeEF3nLqiolMDXph1GU
6sJybK2MXhEuGeuaMVa+wMq45RXyzQR3AkI6HauFg8YmiH0025nMyNRHyaZrqV0bVF34SLDlXgy6
62vdsO476he2QE9Om4UkQqLunOll9tIt7GEGqajsRCVVbA6r7KWyOFelFhFuhfV7GFxvD4D9F617
AV7d+TmUsXOS4a9MwHkfeUzsu0qL99NM+mu0yjDddYjgu7Y0YVgnw6ixBmavIeqXFi/Ohr05IBWD
oXfSC7CcgqaezF7b0/NFXMnUjTrXZjjQYffh1eoAeKNgu1JUwGW8hywljiVDHBiEeWjiknNypCsv
PTN+RfsJ08RFle9YebBhD88a5WQOPJGa1BEWBVT0BZrJPpKVy+BddopuNpiiGoy9/TBiNyzH7KB3
jRE00i4eFQlBv0pWrTAt6HzqcobhwrmP7PRgKNI+5Ei6L/z7zd6ytTmg34/h25TQ+YahvlNLfHPh
0TCSwHAuIDjXqwxuGqL6JpWc/HRZ98QDZNDTmU/PpY3hnS2r+OGaTieDRZD6ltV5e2eSPqRXFOnY
dIfPVgjCLhtlJLd4NHFRO160qpsMURmITXjaCDVOUl+8Xt3jIXysDUzPMz2FGygl354qqzPgmcrv
55hpUa094xmL43Or1c2xdxJvN0UUEsuSuS2Jvuei5eVoT3aAUeM5Nsr7um55lSKNTmA3InkYGYdu
A9tMckITLmT2UPmYuPtOSe0pJpqDeMue2sSguz77xqu1AulSjzEHi2Z+0ET8uLDewYmTVbsI7/Sj
FvYPeQZXl6FC99FqdL92m/Sfjo+AY4YHtxdetp8QsHxOkBZGExYln2JLQee8Njwmw6Ao9iG1scH0
m0Y4idaavsRJ3mtBZoXSrrXGuzlHM6tMgv+B4uesa1sGBEq46UWAd7kAg9vetYldHto0htkUQpVx
3L+wiy82XmpYp+xnMveL64BzXOCN7M3REneSo32vpWR+J74XZcjLEWaJ4ePZ5UqLWNqPQR2647Mr
omqXCDd9pu3g1LDNubNkY/2Sq2FVN6Thu0U4d4XrQX2rB9dnp/YaufpArpZLkUv2Zp5w61QLiro3
ziPrL9zAO30dOnZayNRKFJ/y7MiLTkCHr55mj6js0F8yi3KE00IS+i6HmH+SC7BEvrm1/PQK2d1a
zbrW8AtYcSHNH3H840+MvT45xy4MfpOBY4OnPb1fMvYmw0CPQMrT8RK2RbKdaqN7X1jRIX9QuQ2H
JjklQxQ5x0LgUq3QQ5jl0cQARoPmg9bDddPMY2tPsirf8axVe9AGLYkWSH425XIAmSVmZeZOOpLA
jvKhTJN2D7WOT0bk2jtTKPh7omNbbJLXlRPJJtYsTjWeSNIlM6/Gsymn4smeov5FNaK5VlmkB128
jM8G/H/0O+SiU+egU4hiPueKCp3KLJgNaQT+A1vtMU6Oa6ZKUuW0wxYI8qqIkiEPaFaqr03dWcHQ
GV+ZV56E248/ijvcmQCgwdlL+GVi22V1fzEfdL7PCtvBV9g0kACSdAn7PX0OI9vVMHzAvj2cIxU5
6S1HrLGDUaAGHR2j49ivuTIT8ESF2MR11xmsZir52pCe8G0Koh9kgiCtLT1ObwyPpc07IOsepXR/
jCGJ0apaa59D0PInZ8aTnJmegMTsTL7N1StYGCT2lctzUwwSZtJEiCii7Qf/erPu6/QJ/A2pWwzr
drb8U33SfM2F/DeXnbPPVZv57L/jDB9hwbOM2nZYgMU8pqLQPt26CimNWhPr2IeJmLomDbzwjRsu
pvmwASf7D1ov+UqTt83KU9tmdG7uuTj126anPoYfHv5FvN7ructXp66KatL0RMntiFY2LNS9uV28
9CjKBLNc0yossXNz4ciEPoBbHCu2Psxv3WBWIIVIUXFYUmyZPw8Wq8qTHMcU20Zb8jWFZ4VZsY/Z
CSIw0AiT8IkEGHYcuYcV0B3zEovQ1sFAtse51rLWTIr2lR4Yor1QZGxxKmAdVONVYs9i56sNKl7n
MYwTishrlWDE04fLgn0Z1Iojhb8U4QfT9nKzyVHrG2Lp5gGJSh0HgArPhJYlOBFMga+NVJD5sSIW
N12N4z6LPSyXPf+6rnfRH8TJwfcovzwRgv8kuVEeFgzsq5mODthibWLXZvihAcyUpvQtWdk3pvf+
nE2wxjBfIeB5yojuQ6d1/MTje4nVHYNGPaLVmuk7zTDdKVYs8LngtoBKJeswYvXDSYcwyjIdHZLF
P+sFNuUxNkQK+OjHYIX9TYaMrKwVu+YGuBQFWbQ1uqRYENdQTDZoDtmexYOV+rmBcQMzf2y8mJl6
TecSGXKeodoQ9Lcw7Ynmr4sLwJ5gSVHdTX+U831Gs+5miLEZ8fzspnJwr3htnLsWpy7YYrCMjc3i
dxa0KPE++JdYgxGExRyzARtfI9MC3gpZDnYMd7hjsywDFpA6C1HllBxPtNEvm2RR+cr3MYzzoMfy
rmMQPhANsWjjgUUKoJ7ynAbkF+a18TQZCTktlkF+ThX7YlULKsJBb9gClF4cH3q3IW2dwPS2887b
tegw2Ew5eT+ZrjCzh739EsbmG5/qqoDjzd1EWnpZQrm8lTbEwqobsbS1JgWaS1I+GJmufFfN+KnT
5kbzKEv7EJDz2nFh/EXoH9D/1nUO+p5BMB72BP+RdcGAaM6bCownFBbJ6cu3Z253bouFp9YrJqWU
hjI63jz6+JryTO/IQA1l6LJY6jI/XSfRED4hZRiTi9KCzX5HMnZTWSlTpDfSEwUb/L5O5d+8uL89
QX4CNbBIeo2WKxxKOW7L3sYEulDI7vdCmtydBN5PiITQN5O0Cky3XJ0zS8kfuIgXMmgUtzvSST54
kTwS8qRRwSDEDp6cgZ8ar4U9Bn3T4W2GAkJiYe6nK+/f5nEimTkfiZxbRKn424zHYObUQAPsKYmx
H1LTOPU4Xw+IqsUhTXtKQUxq+djgeTv2AxVrTgOrrhml5wl7xs31pl0MSXgvdYv1d65/L5G2V01L
b2UOV7EZc/St2PQe55EmBTlRM5LP9dGtaZ/CBKa9R2llAXls9ZCnyVlgBTbGZ9kNcR3QJwooZIQN
Wjqi3zOEtqdiwepFGWZ977azeWiTcaU4UA/nmYoYgeWx40nTM9sp7yH1tNtomdXOhnuLP1ZDw81H
c6Lyp8Hm3o4dwJieDk13BazOnzVNa0D2qaw/9wV8lTUS4X5WlhKzP6XzUpx1KOdPEqm2OmEWQK9Q
bXdURTWCL23d8Kp6Htt7FrpV7k9VBukhnothDISzEIvdsfcrO2I3hXme2vXwblTzNGXTLTV1sTMb
9U2oaKq3s8JtiT7E5FcvND+COScU20ZQdvBIRRjZBOiB3cTN8FAkHr/ASRf/pt6rTyE6HbZGpL/W
zV80jeRhNKOj69jBYmDpm5bAe0Qkd2KjPU0R2mSOuSfTM+wWeg6NKCQOjFrTGvnZXWh0FXM+XjI7
h/NmyKjZ5rVb8LZNR93cYlagfnsezVeO9eqXKWB5q7lcTn67yOkJrVU92Qu88ZQY9sFAkTzlmv66
MrF9CiU6P9JN7xn7c0/UJx4xh1t9x4pSr0+O3rhHhgmQF9kkfezmCHYmtSwPEBXmnExyk5KHjsKL
4K2U3WuWMsYzO+D5BEvFwbrl1v0Bm8XoserAwJRyTz1INYZ3hrHAke5l9j4XufNVUx90s5fceqXL
la1AUyh3YwKD5ilSlAVtWVZFZERCmq8LJAEPwAF4ydpuX1L+4Lcmr+pgULaPWkE/4kJQN+BHNBnL
lCAEzSkeLidHhsktAb92N7pgy9DEYGcBhUynIJknAivFKLLtLFX3z63YyneyQX7ipApch0t2xXdX
K5I59sFNgHpvyKMdgNY1fAe54tFUi6OZItk02YGLwgqduPNOJyZySApPXqsl+4AnHvkLcWKicbI5
xU57LbrluQJOZSpWRmCYKKTRlva3j1APPVnhxXZG+N6OLdkvFrm2cZyiAQkRi2H9bz2HZZL/FFhB
fK8ZGnxYibcQYtWyYGhD+6BDdMazmVdvi5Pu7aR4cOLkL3M4BAjgk8buU8IJrCF4f9VjsxZhCEkp
eKKl2yiGkpQOgHYjCKB+2SGgEfDrilfVOxm7MoDb6LAcsC1epkDj2n/UlZXdLYq0fYf6jHLDoqgO
vUOHheyQcUuQJNzmp4F+9weKkiu+NDMq8NCoIPF6cUa+4eosi2FfkWa+RCCFfhOYAuCDwTwhJ3tc
P3Kzupfz7B3YSps4sAihL1Mjg066v5KK7zO1P4wcMNX3HDkwWUXKh8BjHMiJGQFH60IKzKneazYJ
LsWjC4UzvRJb0Q7GoXLNF8Ob8opMS958TNhzyO/CjoqDPJHmI87yR2obrFO34hJC0726tSaueATZ
ZrJYppnWyMDUx+FjzJZyR5WlKXc46Xu6PwbL86E/zi/N0BvfkYMJ2HTJRw1pZdzXg8F808Bx1g+l
1zo70VbFfeGl084i2XQDYSi8YOZ/LjedZSnI2Jicziw561dLyKYNlIrHp0zl5nVJQ76uVpIeSEbm
J2ZBNiSOSUAcXOW6V2e4ZXVEo/Oo4UlwmrxXt1GK+qtvI/uDOaY/ZdGs7WtlpGcv7nsHvUOz92C1
jB9E/PhXnw0M74jk+dyVd3LK70Zb3VcskojSe0TGxzzJb0s5ZAENHmu7CqGnrTc6FvRdjbpq6qmO
BTde/mKXgKbpjmarQBVH1fwmCTggs+VYR4jlhUdcni1hiZyzWcoSLOxo3Npm4g/hmaWvPX830q4J
Rm4r6VbXabcXtgyDcSopDqOzAzaHR5chm89j3ED/RL2qlhmWEQvpQzkZUUiko7e0o8ZpTgasasZb
ZzbahAZjhJemKc3hkPb8Lp4WwEWAODOHm7ENYpqKHmoyFayNHW2jOFRCycbdhiazF+Ai90YXYttd
BOdCM0IsE9SQoYorkqH0BDvGT8zW8h5AAvXeNR/FXyyX/Djko9TY7XDclTqNIP5IEu7exUV2hk/l
BXwD84e5EP8UqT8/NKAfxwJwIamCdjPytKUj4enZUXSog5/Ifz1BmIzMCGv4Hg3pL60jBPHeyMd9
J7SDKYqc+F75aHG3wAlPpAFBh4qGqI7xvAAHYyVgsAQxHM3cW3XDh0Jy6gm4OpldWoJQR+sJ+BSL
zQDLHiCNqcTh7ShnulvI66IFNSJEwEXyw5SIYmq5Hmys0qkOUcX6AN+05S3Pou9ix29b2X2qWi9y
2hmKOdmFEybYLYk4HjrMEYN6BaaE2cauBv0i6c0+eWmmeU/0rzm+NBoArCX4FJ+GaPPPIAz86NhR
qDYT1qWdwljwHndQ9jZZbFt3TTj3dK1h+g5SL1nCPQ73skUDKtTaMsiWPpt69JPJ7PrkiQvgZPmA
MJGzy8Ytdp02pe8iNrPA4hbhfHIfH4ejpuoxDWy9o3wUnhYONYdT+2zOSfNYteCpQHCF8hPivSwe
YgRM+6kTNnslIA9V/Kh4GVS+F3p1eQ9eW3Dtozl6qE+K8OcUKJFqYhXR4kuXUN5Yj0lqPbHXJNpi
6ZHbbSCh0Dq45R4SBUlIYBmZhupohDGTSuh6yS/kRC3qq0vNZcafxKxGxAwqfdlUIWAcC1tmKB64
IrH3VgqKVkILs1vbikh2zh1sI+tlas+zYxr50wS6Rdv3iRz1cGOopkIPwaVFM9by1Rb00Z1t4EVf
RFTNIC9FtNzju0xbvw27aH5hVCPAj86elD+u3YlHhr5C7nPbDYk2DghIXSG6q5brmUG3ezY67+Sa
q/reqg2x7FkH4G7ZLAba4HaOYa3UG8SmAdZhBuwz1ELCYIlp88ar6P2qt9pk5xOPX49UzXVLZ/bC
sOvRZ15ZR6KK4su2U4rMsbGJHa8Iml7D1BiuCYvE/BIBqMVJgzHsuKRtYV+NCgDvHe0I5Y3LXyYO
XIBGjt1sIjccGoBFN3HMz77JXLhVkGMGaI8jr4sZOYG3pecVOU+rbVIsMMiqNnacOsk746FFiaJe
Fy9zmw3NG0g7mfIbxB4PlkDt2zBl8d5QNxueaA3TjWMR99F0YdE+Cxp+uW5twenHb1XRVnI3hgMR
FsUHfykSYY8nPGdlBzvOcg9YwDrzlXgvLaY2ZaF7h9n4J6WT45VlSCN+kslOLqPomVAFO1QfeEt2
gmHT3+ejUR70NUxS6fRPbbQaiR1Bw1mt/UByXlHUMqonSxmFnxUT6/jo4D7mDKNP2io0m/KWqivX
624xkGFyujAZ/yYCz9WuFLFsAgw4U/+da8qLvlN6zceTbo5mdsl7ORyVg2JKd1Cbr1n0scWTrEXh
qcZxpN+wZk83Aong/9pO0YjtFAsYe6pvYm4/V8xLJva3hONishLsX4uwh+RSkoFLr3ph0tgYzWZ6
srCM19BpYpstGXdllSMg0tpwKPUUo6/RRBkuGSu6Rcqji0DkLXn7ocjphezT+aJh4u5ZOIvkTVtK
lHa7pA/5vrFCDQOsBUTLod9b3qXT4r4NA97hjTZREx8iwb82dS125RTqN7eqy6NInP4rMj1Hwjcx
hYG5klzY2VvgyiYJRFuod7MqBzpcUTzQi9Mq2SOKUcg3qkiP96ZFwIGDnbgBJw5dLn0b4tnGz1x9
Wk40WEwKqSL0N7GrP9aRPv5QCTW8LxmKZkzkLR8mH1Y4emgbwb1ZbRdGWB/DrjGxdOXdgiNcb/Tq
lILlAKmaRQNiG9UuxcTaBYo0yCCi8tZiLt/GIPrxlb6JqAvSqUpXm0ec0NrRTImb7ttRt+9aruLL
zTKwwWUQjmS5IXcjyP3TxEOZkaqbh3imfQEfGTV9G2PQ6PopS0QgX7GrRYNF2+/PndYPNoJmJN2r
Doc/BCyRmB8VlxnYivDsjH1Ml9apQdOe8Jia2gtQNVgE1HMMLoTXlaAcb1uDdTXXuM4EG3tyM0z6
DRJSSoV2nkbYCvSwWuusjRIOngUlGJsCr+6pb5vnrIGvIFaD72s9tJb3pwgHD/fkTSsI8kIRdtFY
bmKFuRpzpyNnVrrMxcmlvTWoQlyT23aAXnVJxsFUtChYZXysXSaEw8Ce38ex2L9YbQIYrY4qLq+r
0eYobYgNOHYB/FBdJX8Y/zuftjdMRRE4zQfPZHV5rg2se7feWR2G/VyZkEhbVpt4++j+uQ5G7pK5
TkiA049FuRStAVNhWhXpO+XhXs7L5qiM1Rior06aIK29+I9ODMO9Ilc6xRW7pY0L1DPchjCwgfKO
FJkKSZgrHXn1yFjvjcBi5ynvLS+K2aywrthZC3TVHUNqNl+mnhfsg161qF4YjZqzLMbqlXzHxKhU
at1brpuNnyVFbbwztxXHhOmEzbOIHKAvmLW7l5poeczixXJ2estGcm9GIRQuJ3aPadGG/yRwfjT0
oT4Dxg5P1DSPF5kYBaQcfgKbDuPOarF39sQ+UvZ7sEEFdoKOixjLLv4GFM+Kc3gBUmGP5+oYB5jp
u2lnxwIwIB4qG/uYZbOAJa0Y+9F/nJ1Xk9zGmqb/yolzvYgFMhNIYGLOXpSvasd2bJI3CIqk4L3H
r58Hmht2dUd1cCWGpBBNAok0n3mNBVH4Ks+8cPG4aLvZvXKUQINr6OCutKwFyG+F3aX7BvUBmkS5
Np/dfJFqRgSL0qKYo2yb0KXM1l41IZAP45I8LuVUWcd9pVP86Wq5DomdP0ed9u54Tfp6IHe7BWY6
hXea5pZYiU624Z7AuwFEjM2GfVeD0z0aLo1ZiOYjmENETsG6BZVt0rKQ02dpKeezCHvrPukS2ubD
4kFw49aybm9M3E3ym5YSjP8jo8PHySE05yl6dFhZHUgxqThSa8KXKdBRakQbDxplkHJNsH4PxhBJ
rhxAKU/BmOlrrdvBiFfY1RjpzWSS86BOFSIFP3Lul6smM/QXIlPLuDdN2qRfTBRF90Cd0s8dhLrh
B6BclM+4z2X4RbeEJ3tw7OXwkMdTiOHLqMHyOFM5beoS+w98brWCo6OLe4k07QSzmtx14+CZw2cr
oFdczVncg/9aVFpfOqOOtyTF5QNrwu+vYeqJJ9xG8Bw3SRqOEd1VTU/bDr5Am2qnDQg5j63FJ/ev
fHQkYXKW1RYZkA4rpMHQa9mMuaLLJOzQubV7EqQTMoyZPa+QU5nAQ1VBtAhISLj/zxQ2AuDaknr8
5HsQYM0w++lYLn+sAAS5pZ81SDBfhNAHfxLeEbH7lhY/22RrTl0VXMmRfHqdgLPP7uLKQfuBUhax
bzpUDnKHraCNJ8wEnY9CO40Bwsu2NZw6V8DB1Q2YXNQvPWeLc4MzfvOQJ701LL6e2FA5Hj53eWvI
fIPXVfMFdWxcwquSQETCqWiugrbSJwoEYbwGCbEUCxzFglOxqmEkWmhOuivLVSI62sqxvGMeRzpZ
C4MbY0UNFjhiqJ1hC71rvqYEPH8JGsus991UOZRe6gn7n27GvApu2rAGvKeucwTz0PmzwzzeJDiF
zhB4/cb4DNrTP7q61hyGyFbJh0Lk1Xgfwfcs4nWKOhE8saQKXHtntVZZ32fhNNC6QAkVEoENBJVF
UPXIkMj+SD22vwaQJTBJntAWMWz7WqP/4m2AKtsoVMRFY32rEJN3Nl1N1LyO0SaZgKtYkZciQaXz
4WR5S4+qCIVdVpsCdRGPNFoP9tRt4oE1SfcLp+kU3222A/nXDlJgsAnGzv4rhnV/47JKD1hx6xYr
v7kYH5RhUg+uBh/p8xYGChLCaayg19cU5B3pjfXGntCVS+sKTC2o6uEvmkRh+MMtcRi+gSWdQjwV
+AHuBIVMHxRm3CTtfag6mumydfN0j/aPZT9QI0evftAy34eVb1ATqPwMahymdWUPWf7gmLBLt3ER
F1cACNJtX5n6EIzATjdZQf2pG200p3Qe6kVzMmCa5/oG62Fi6cAemmYLsE7uKKUPYK7oBFbo4sRd
9tSObpJcJ6Y7FADcZ/OnF1bWTwo1KPoWhvQsfjvig98qNoy9mWuEbIKxRSB8FTkZreU2Vc8wOdUG
ykSHnFhuXJkQngnqqA0WxqZMXStHEy5NUQLxkVwAxyNy//s8NsO2R6WjU8iRBTPKnW1uiFMVKHPh
KdLf7qCjPTupUTrfzSasbwCEz4gulcUeeAJ+J7SRYgnuZ+p2qIyNNPuLjroNaoEqZD5i0W2RGKzJ
asqm3dkVEHWqlu7wQAQXF89ot4E64JbtNdzBlqimtCdugap3HXedK7CbUzGCK0fjP1gX+GWCYS6N
KbnHKnp2931HqHZsWuXbB7cIrPIpXZhFlN6RkPk+9tOIJmCO0lS8IKfL8jQjUQYdXJuiIyeYg+ge
VHit7hHQGuCDqd4lGfdCA60aLKzLYTihqxjW+PHlhD1PaMeRR22EswhhFp5hb20n6ui1ztyODWlN
GYef3BbbwVXXgyVMgFgnBbw5kxYU5iCYUDbbUg/tL5UuffCY8syp1i46N6SkGF2JtnouosDbR7Yl
q10grNAFyGWrp2xsvMe2S9onq/bCXyOiCuY3G3GGRdzdtX4COxxAmSd2/4mgPUSSJBwBJCR2NXCR
h8j71PwpjVdQODXaIHwyusn4SpFoevCCWPlYS7jo2yLbh/LXtY+e3L1Psv6rMj2KRZwFzhNy2Pgf
pcnQTXcpUug3pdfy8ogmSDxWVZ8FW1VWSuB+WqHa3TlhUW8zC2LoWlnpdGXEtBfxHbX6pzGsw+8e
CCxrB8Y9zD65pQmhxPdgZW2pHXOqmSNxRAD6+Al5SsM+TcrtRuKeFGFudK3sIkfqO8EShc4HvTqz
87wbuC5liZVrhU1Q5lAqu8qA4KaYqWKsCeskVNa2w6njSpQ0oBFww1WbXh733hY4oD9+ghTkfYEJ
kj7Tkh76bU33+qgzB1V/BIEeZkHr5URK6mSngM7nX6FZ959ds3dvYDQYEyUMd8L9WiAS6gXW0H7D
x7Iayqu5oiZUAKLirrqNejp/+AMbZf8VWxsAKoB4ZlpmyAz6UC49E/AYMrczBTKOdRTOXQAxqjCq
qxG/3GJNY55WUNg1A31BrKkw8LVdp0ZtGHzeeNtbXn/XV62+FVGRPTpoGfp3xpjgSCv8fsQnudSt
Z21yq2yI+/zSK7YC1csQcf0qOkRdaX8OFe50R5r0unlqiF4gnacitDYerjGaVLpEPXcFD3JAYsZA
nN/CTPDg1yr6yw6t6tlWNQI3cW/+SOPUOwGDqf5uI7O9jiNXXZVpEKR74fVYInmQIyjXDVn0M5ua
RbZVzkGPxY7h3Gqf5tZtE/qhR25ISHw12WYtrsE8N9VB9rwxiC2Ujbwwh6RVjG5UoYYsHPlN9a1x
hGTfDJ/hpHkmZXcSUkTca1jHvwqXy/8uUxm1XroSc+H9tFWj4pt06GIqTAJ5L6wDuFIA2vly5H6x
uPs3OYbB1spDeOzQ93PU35B2gKaGH0+KMMYxEoZYl5YzVsEzkebRcWIwscNUejibT33wUEM067bd
ZCVIic+hlHeAXYwOSCoh/2nEJIMxphiyjC/d4bbnergXep7uMAx2yk84DKVf8zygpDp4gYPiQ1RG
ENCWb4dALUilHCbzpoH+YjwogeBFfrACrEKQdp9qr7w3lIcMshHbCOetes4cUSxGwDHy83boIemh
fbsAlaoHsoQVjdPBQL2jtEe0vXjek4/SKYYNdtll/YtBRzCUa7stoYdRjorG4ECtGbloIeel86uw
Nb02K04fIIwU5CgjTeHnAFG5EnZ5Mdcb+upwwCmljPpZYYKGIjjQkfhaeY1uI/QCEZ0pV1xZXn1t
03J6cXzk/7+1aESkVEqKgCQ/mzBGjdF0QDZiVAUcZwTgySxtO8EfpIWOab1kWd0i2zL1YWDekEa2
QPdS2Jo00WWhEjgSEEeAyrlqNqjGw4ylb0Vt6Ei8OzJ5TeEcMiuHqRHUo4EFnmsfpaOTBvkQohLU
YBE+cR4X2nH5C6ncbB8MdrmXFSn3L20vi6TDkuOoPUFnsi+j7McYSxGT3FvzpsfcXG9w7mY1Dl1F
oTXsMFz7ax5gsB7SgvTjNjJ0WdwJYXTVrgYaFqytPlfp0WhG04F+rXL7JgkSAJP470E8waXnMLL+
kcWUg2P+UkDy0z1MNo7NmNT+yhkCVHSjJK3ukK3mKveTcrwp6BiY3qpug8p5SiFcqkfYC1karAA/
GVugbcAIS5SsAPx5wwudQLQYIs8EJk/FKADLURriJiX0fraIQbL7Oc6jR4eKLbkbdeMfWHMQ2rkq
qO+tpo6LDd4K7lXOvv4K3XFGMxn+7paEjGIRvUxrTFY2qceIknqROVdREfATqNyjLYjrgotQZ2PU
5S3ttQjt03CWlfPZsfR0QJpAwZbNsSWkmCdXnY5R+M2T6tjIMjHuGnIgIByWtMe7gvOUjigthWze
jI0OHFAvnnyKkAIEERV5eXqK6J2vPYDJXbkZsljUN6Bpo+xrHoKe/aYcp++wLQT0vnb8ph3WSWQa
/qfQgCBEZ10RIcCHLYTzpUDSQxurAP0x8QIJiCYZoC4vOQI+Km/EqBC1oddgf/fwhPOhJOF1jK0P
p5GzN2aKFxlZDsX7G8PyE/+XV1C3QquMQxlZ3W8lX9Q5sK3qFueCzLSqG9ngffy5tymA7+JOlBYk
TFPrLe0omHNBO8xbWAi4DWv6UMi9tGrW1+6E8gHyFLO+yXFV0bSBJkof3jalnkP/BmHLJ+pdIfg1
+qAEIS6UfJhQkiSqgAShk+4Uu0CGjhxos/OAgXcVII5i+A0xc0kfMcWoT96ls8zXpW8BaSRgDHP3
uaFKRaZeZnr8SfkcGCuZ5wRqgXJjmVCGxARr7H9JjzdcWyqiRuGNXfOUpGGu1hnVoC8TZzHtUMMJ
MyKwaXxqCK4/pXNvsLPC6gUdHXWoSqubryu7Jy2NkHvdOcguBM/KMkeKGbOVOD/JMRTkNdpb4jEN
K/dlxiIiCHZCzIh4jJz+yH5oK0EXS/nxU14UgX/XwdHfYZmBYHqTzI+dhfre4srcB92zGlMr3Hr9
hHYqJmVV3t5z7cQAnrMsL15EFbA9YcGEXzli3C/NNGgKLumM+SzO4+qTZdieCRmh6nsqaukMYCJT
6n4iPzCPLdYY3wq3c6MXAEYomI12neAZ7fryoS98AU+oSkiJwkF9EVjTn+Ahw6klXrWDpxa9Lvce
O1KyLXaO933qx37vSQuS8lhmV7W1QO4pkqYvBLDTgfIvLEpXOu0We2akEhH2b1ECAzYw3WT2VL9A
lIjGx8RNh6leFb3gVy4VUoqOhLY/WnrZC3LfwecKjRqUk7oSYl2e1Xo7kzFDeAnIBddz68nol4/g
5PU44c14smKvoFeXtE65F91MAIoqX7kPoy6mKVNX6LsIglZotHS9cO4dHbXOh8a9xRCakBsGCJ3d
pMjcr7Scy/tOiR6FDTvrm37L9Bvmde7pof5qoe9jPA+QxI31DONrXXJIq6OlrRr9r0IbPX4Msg9/
auLT9Fj36EUI/DD0NcXsvj5ICMr9BpG5DGyU1yTlneu5A2w4Mi3D/pv6kw2x20BpoXxIwUwXW0tr
+IjIYqKQDb14oL1qG2nwSRqou5nRiNfD1pibyn0I4hpKKTGMv6bFifAH0l3IVkVw5owtz6fLm3Iw
C/DHLiczfgqoExY+af3Gn233x0xLCXNmdsFzgOwGOIsE3WX4FAZWmUSFIl03czZ4G3IiIf/ycgi8
a7ST6RKj+2NOBMNg8+k1oWCAuBBMQMoFtMgeZWtgU1HRBUX30aFNOYhsayPT1dFT0uQBiHGBORHh
olGrzRYqCpXdYDdISNo9AqZyLenGPYGRN5NdTHSydMjNyf2eIziLrFUoqnxHU9qHwIr562kcivw5
a+uahkfcTQHIykW2k+wWRN8uJECF4dshqoKkXpB+6zjBxjs38URyZcVd1DY7cyq18VIiu6W/lp2H
LmMbcO+cUN0CnVdZ/DdFPMqnTygcpATGBM93YuzMZF4pCYzrl2k6MfPGweIhSIwu24zzZdW6CLHw
ib+UCGDPL7AFnAAlnTgLu8cCn8BHerdjgIWCG/yNwHaX3FeVq5D3BqmwTw3mkKhYg3fCvtP2vuHw
ZOFBIKPp+9TiaBymAV1WaKFy5U4BGGxtBqQQNCgW3aQgiG/KLih+pb7rUQCwbP4J3cDZOW5PrWlp
f08n4N12/VJHo/+LFp5bfB+4KLCJBNdNeGT4df2UI82Acjw1wAffrigNJAgEcX8Id/6eGGEJKY7A
DmIfLuR41pQcOnYHLPXGGc3hkM5meVWHg98+AfYZ5cMiElDvW9EiWbApu2rCTaTzOUdUCGP+Ebui
LHykxSQY00zgnEoDt5o9ZhXOL5yJSERjtw1pLcXdrvJcfVepPjkKnVTbyorNvzS0Prj0IPOBo+Fr
U107s8CZirIYAK2ZLbmDp2CagKiieW8VOUlQx95wR2lQ3lE+JRUKTghqmPZ8XxvArDYqs4cveZCN
3j7BqnJCu8n38EyQMdWINZLsOeaDHB7IM6Di74tx/pLTBAMoauVzPEGD4G5f05NyFvFLIoxVL2y3
fKJB587HAAJoQtIzuUiucS5Wh9Dua1pHU3lDOzKvoeTYufzRhU757BqdpRDumQZ7Bnhj8BvbfOo/
OXndXQPi0Qcccwy4O4kAcJEPSBFMnvaWkn+OxKuX9/OLbMsIEStzHF5M+NA2FSbooWafsYQj5lUd
CJYCbAhz75EGE3OcGW5scJB5NvTOHPNzOLlZbBWPgVdmWOxxxAGV7Ariax9tlBMIVKqLAQrZ6ZZw
awaH4alSrhNQuPm+6OiCBmCQFfro4AsPmTPaCfu+r+2voCuLuKXaEFfUBeYZ4KQ8KOgGjBBPZuje
g4CNbuYmSwuEDdze+NTP7oCFWeU55t1YWa154iyDREgWVn+r8b75lJhG6X/WZWfYi+SEqI+hL8Su
gohxwlR3ulVqoidrRM7NRGrVfOkderBrKnHiJ1WWInrGjWF+rgxN1EYuqNeFy7Te44cYPTd0cdbg
YEv7J72HuTzhluldZR2+Oms0Tz36UDFGRFCJcTa4QnI/+cS9ADWJlEAa20hXHt3rOIPXuGsyPUNh
GSK26HiqkMxDBFhR+cXrDhdUvKMtB3MHpFC9IV5bKdGDAOjSw6A8JK3p6HgTsD8JdTO704/xQGa5
abp5ILuXk/GpdCcDnnG2FLSvZ+DkwX6IYepgo+TZ/TcL2cXkaWrGJECCzmwoS9iDB00GohXV5ACt
qXFn9LhrmmuJnUFmrDpV0oepXLxAELMvhT/1D5ABgrn6W5t110Nb7MsJGiW0qHakblmAW8unTV+F
eWs+opcb4/jtG7T2m6dIIpX3uXWLfrwBqGOUwU+PYDv2d/TP2GBgvkfg8nu3A2+Mw1oGpfeWXG/G
hkNp0wtShCwQgjjgJwL1wZ7IPm+p6bvzpitE8S2qraLfx8qoaCBZlVTdPuYi66DrjRCE8rXOgHDK
A+2iMPwa9ooT6zDhFjqVOysHH2e3f//7X//3//33j/G/gl/FpyKdsDL6F/JXnwCBtM1//m1Z//4X
x/ryv48///Nv0hBUKm2NogtRm2dT4eLnf3x/iPB441f/H5kEWQv7qvzuO21Vbch8hn1qptaLI8gn
YPvB04Y4jw13Y3oT2Uvt0rkfE/paEfCky0+jXz+M0BS58Yrw4HQ63tJBff0wdO8mZ+De/5pYwD02
liq9LxaclnYr+mzK9hipQAeukpCQ4g9HhpRv28LU0pGo9kv1emSh6AEZoTG8ECsm+zqbsGVxAMdp
7QTXkCN/WD4CV5fHtLzXrysRnJOupaiZowGnsXN/PSiwKUpJGrw3BiBDc+PKzkE4slV2tqIfS+tp
NbBtOJrLxrY+2QLeKUL4tpdyO0tNWaikm7rB57UwDw5l2pgiVt0RFGCpueATDQyukzEu+8fB6nz3
FGQkNteXX+Lsk0nTk0gKu7anhAJp5bmv30EwQbMd9ObDpK0eeFI5fkM9r982wkSqSxLUfJmECI6X
R13+1N9WrbSEaWGwQhWThWJbalnVv63aYm6S0Pad4hGpR0wsytzNrvsEZiE04rldUw7W9JfxmD2G
Lu4cHyxT+53RpdKK1Sr4lylej96Bla2bxiwe/WJoH5JM2o9Bs8B00Uf8YKhlxZ+/qHRtIQHmOZ5S
yxL67UUbIQ0aAqp4bFoyyxzgxxoyUb3rEm/c1dp0ny9P7PnntIRiQYI3dG3WpTDPPqeNYE81Qn94
wHUS3kLoLW0W6hgIy0X5gYI/fSOH8PjyqG8nlFFtCvjKEgThtvn6Lalx8KI03x6KhBB9NRvOX2FD
BZuumTH/+OOxWKZUxlzbQvf0/IxhbVYmJTb/gda5fCZQRLcEOlq0VKNg010e7J3pVFJZ2hWWotGq
z1aKggTuULpejIEWOj/qdd+nhY2DFJCAv0ayjq1kGlnT9vK41tt1oxjYdfiKnKOeXB7st3VjG4BH
hZf6D6CvTqUh63RXS7R4A2otmGo3SNRHw1x/zxzrRS0ePeukafEZ8FGsqDltHYgPA/mch/7LJyRL
njyvVx9s4nee0SHhpArtUHQ0zbNnrMIyGBrEKx4mhTPJKswcynLwpdVV3uD7GKVF9XJ5Ws4PXFa3
FpxTrDOmhCPk9ayEZMuzGxrqQbC3AQbCH2gpCoCPdlBwlqhIHZRj0L2HftLuIixx15cf4J2Fznlp
8RxUtyxHni30pLegiXSBfnC6URxT1VBJKlMfMG7ffTDU+c3OGakWSBDnLIA25DLk65cN4tHv3Kx0
HhC08zYlvNod8HtyQtr5+zwur0oivxX8V7mxLB+VjaIAHFDP2eHyO789q23P8mwexuTNTfvslmsx
cwHHP9oPxuAJ9G5H1zqWafoFNj2RfoEUa5+a0waObPTByG8/N9eSy6Cuy5XONLyeAW8eas8ulXoA
8kEH1LBHvRmpP+3cObGvaUrdpWCNdn7nLOAQt7y6/OJvP7bN9cTVaFmEFKAtXg/PDeXCGWisBxET
yVrxUIyIPoXzRkZN/9flsd7uJUdrE6M6Jdj2tNpej4XFNL4bjes/mMAZd2bjLQldaO+BSLfr3Bzj
/eXxrGVzvrqYNNhKqTlkYCSbSEm9HjADcdG7ZkaXLzCs8gpzw1geejqelIYj3653TjuYxwybG0Sk
pgCbOz078jhhajd/apCc/KsAbC9XAFv111YKo2Trxz6K6mUY33qh7d1dfuKzGXIc8OzsBe2Y/FNa
3tky7JupQzDWyq/EnM8H9MLqQ2Fk1oZmXPoQhOZH++/teNIUDp8E2V6Piu3ZeCaQIwzQk4rupIdD
bT5AXEdE1Efnn4YF6uLu7vIL/nN6/fZJeEPwSqarUfNy2f3e2Xnag5coADBVV/SR22dPGdleKZGv
ndAcj5Gc5RdjUAk+cCNwkDJrk/1M53pjkr9sbSHGDy718wPof59HEzGwINE19M62n5Wip9IJ5JTA
y+RZiKdnLX8OcemHf/slLbhjHY6Lxo+ZxvscwAwiwyijPioMityTxO30+YMJOst1/nkgIEiulByH
dFXONiStOgu4ZMsnCbK0XyMIDUhB4dPE4rRj8w77SEDEFGYRM8KpcZI7uzPMv9NSROGmzxSdxstP
9M4asbTnebZrCndZLq83kWcaA0H/2AIGcNKdF1vTI9pS0566g/xlWhSMLo93dhQvE8B9YHmOA9JZ
mOJsTSYd9jcdZY6rCsVoZINRcRpuROLQ3K4kmPyDW9XOeFtT2X7CXbOvP1iiYjkVzpYocSy3PvNv
EYOdxe1Nl+IY04TNVTim07HFog5hUHP87EX1LcG+QkYrvFt8a39mS6+G9FdyL1WUyx2MUw9YJSEu
Tl9nXGkwUIgCW+7fQY/AUuAM8coPnehxklofIpmCBMmoMAKZ/X55Es8/mkvKzAdDDFJxvVBaff3R
GoWWIVl7eix5dNxuHBvxGh3dcf3ptYVdwcPl8c6uEcd1HeXZUKNNQTPc++ck/i2UC0UdarTAjaPr
er0JyZPi80ifsQrguq3SbOLy/mBdnh3uDEk2ypUteU/LtJyznevATaDW77Yn1ZrlQVPxxvJjQq+o
Vc3asatxi9Zi8cHiOLutGdTVNnmA5Qh7UXI8W5y45U0ZcE/8CFzt0jnMYKfZd05Ku+RQmWU97RD8
Mozj2FhlS8MeXMM67uj8fPDy8u2DeCaSI4K71HaJGs4+cG4C7anhfJ1w9jGHa/psYfuQASfPuLmd
rvmiOsuB1ttR8NvIAJGeDJ21dpyedB/ZzXVLw9X8TGXXpkCCirAZfR3k4pYDmBfFzdsYkF/yUKHI
4W9M+mrej0YhvLm1gOxz8IRdbT6UiLaGZLAVUDkELRCxBxbdhkRo5RRhFB0NpWUeG6SBMPbJ1EjP
dIoLY8lBIzM6DV3W9fg3RqDr1/CkjOBJDggzP8dg69NPhNbIEY7DOHZihX8EstyX1+ybPUJu7tlS
IlVDOiecZYp/W7MCuB52CECUnCanOZr4g7Oiu4gajpjLn9RU3A8+2rI4fj9YWPs01Exh8cPlyy0H
z28DJg3UbazIspM5jO09WrnlI56owQejvLnS/ncY0mrBpuCmPXuvEvWWGLx5dgKrgY0zRcNjrSRG
LaqXuD2X4mhkaCzi/x1Ce8KuJC2zZq3DKfkgtjw/yXkQUkobeIxF9cVTZ3f9mEj0LnEHOAWeGp5V
lUa7HFvqU44RX4/A/CIBGRXliWy3+mAS3tkegqqUQ6VAk1ecT7WFMF9RRhaWITAL106eR3cZMkbb
YVmFI5yOI3AfjU8k/sMp1ZhPl5fWO1+afEayrojolfznivntS4dZI+YpA0gZ5BaIV+Cg2U8jyqI/
X8ECTJvJNQmE13TOYoV+KDqNETlfeoaZiLLp6NxI15/sXRAPwQtIfsT/L7/ZO5uGL6qRSSRmQjfm
bHHFTTiWYRaGp0bhiKP65gryIIj6DmCZLbDDuDzce4sZ+WXLBADOD5bz6z1Tm8nU0g0LT4OTco2O
Sc355nN4jGOyQ+UBl5S0RGJjisvrwKc7MLmtdWfW1Y/LD/ImKmAxUx2n5KSdpQJ8Hpb0agQ8UAfZ
CQVVgbX6qEf3BE9nTL4ovErnVYVllfw2NoD21iRPIto4BcXi1ezaRvAz0aNZ3vmdQG0VpZZ6dowV
nQ1bbmrLC4RcFcSS8SmO5qG8nUEk9XeVpWH6eyYaR8068ztPHopc1QBwQNSizXn5Bd/c4Fymkio7
oSehsFRnWT8ikfhHCwoxLmD1X4tY7L7te9RdwQ3h/Xd5sPPSD/cos8kPGwgxRZXzxANQQ+5GXBKI
5qUy34XICv2A4olKduJOzoFDTZON4r857wSwgWox5uqfStx40mt+a/4owML4a+020Q2G2Va5w8NX
/IiJYa0PluA7K56cjJK7Zoc5VADPVuBUmHB6m+iEFOYswWljVasC3Tzbs3CLm5amxt+XZ+edc9Nh
VpgWUkApztf86MSCUruRnIbJ6zfYCtkgYnV0ijnGdqUUzXUjA2wOyyB+vjzym0WAH7hERpVjmwuK
psvrd21SC1OmKmIdOrjMwuIRQQbws4uuMlDeN5cHe+eQJMC3Sb5g+Ekqq68HkzZkAKuscNGT7nhs
4VeurSn5/7iEOKfoHGklHBKrs2h+wOChjyA8n5o5oZoJwBnsqGkZeHiiqYSQQofh0AQOzk+z7eUX
fO87EpqZjsl5uRSrX7/gDC7Ha1URnzATSinfiWLfIjm8CV2GzxpIq9Cj1DoQ87C/PPLb2JiWw3JO
s2C5H6yzzQyGXQ6dlySn1lWFvgsNyj9bTFHCRxEImrojTo1YWxSj/+dLd4mllvueLB/ezutXrksl
p9rw41OJvcs2GUpjNYFmvx7H2Pk1YkGHE0ZQwGmh1lp+cOe/WbxLoZzivEmjkIKaXD7Hb5cu0PEg
crtZnBxIdOuCX3U/Cx8pwNjMPkiv3swvGQ7dSIs2IC/JFn09lA2mI6c+JE7YOQsYeHg6aSDnq8Bp
xu2E9B4tXzP704OISV1G5RYC30/c+nrQOgWuP5lSn1K0O65Is1CxwhNolc9ttG/pfXwwn2/vXq4E
Eh3HpX5mOlwNrwcUOsM7J8lsrjyoAzAjMQ+P478rBxsC3EumVR5lvH2ZI94ewvSA6Sh2xYhmzR+u
5uVqsjS1B5oELKuzRaWcOFF+4KtT01bevmlBdiJLkW9UreUKpK75lMNP++Dt32zeZVDuqWX/MKR3
NtuRjyTmaPrylDaxEwLe7WbAMgPx+sojdD8hcIgatbYzfaiBrv5pZMfotCqJNAThD2fx66lXplVz
usc2iks04l9qjXkA6h9FcQsmK0EjI2jgGvz5NNP/cTgjaeJRn3s95mxg4ZgFPcEcrmEQUqp46xuF
d+didrIPFqk3ALFZ/MGqfmfXekskSadLCYuvezaqRYNjCFp1msxMmqhRNQ3CToFPMdYKwdFefsdl
qbxKwZZ5RQ6SLcRlzvXzerQs1V1sGLk6qZKToQ11vqZpb+2icPouETM8XR7uvZcjDyBcJPDgQj9b
uR1MtgjxJ4lgxJStWxHhk2eCZ8lRJ/gg5XhvvS61VSkIl4mUzwLzyqqGWdFgOaUdLhGm7LyDgVr3
Lte5PLZA3p/byLI2lC8L84OFY737mi6nEzkXCed5D6NG+gD92NA7SYTXMxd081wWa5RxxnpVQSvx
t14EDG2L1YaJty7evQqXiMCbPOpfrXTQ6Pdh7K/4vTEamcjsTeZuztGceAZd4YsP4ADvLQKNjgKn
GzVWjvHXi8BvfT+oI8jAswsIsQf8iVKGzg55TEozhYnxwfy8CXRYdAtyggVH2uTpsxxmBoRfVlOA
uHjWtj/xc6z3EFKz2z9fa65jWq4DTJGVcLa0VeuOlWnW6tQWVfuIwVJ21baoO0XNrD44G99+b6oX
lqRISQhPgHP2QjgT2AaqFJoAtTfXftiKbVcptJ6jXn5wEC7L9vWGXQolJqxj13LeYl6SwG5q2IAa
6L4L3CpABlmLqP0MQLzf+UTgW5D0/maSJfwYE1GWy5P69qJneE1vHNgRqOR/Vv5vMYVEbAnNidw7
TaE7X6eluklKhG4psfk40QM7FCEKApfHfLuTGRNkkWaNEhm7Z2EjYoz4AU6LXgWlugdzHpEx04PE
n1Hnt3aBzXIz9BCwC+PH5YHfrtMldmLlLM3IBWf0el807lBWFWigkxNnjropVYNAOnLJVfL58kDv
rZ8lm1+SKsoI51CK3rD7apKcFyH6ECesu8vryAmfa5OpvTzSe8uHaVRL1ZYPeJ5nJmFrRpMI3FMZ
1gYINqfFjTKq4ytrGJCMS/Kqv09SnX0dOjP+ZXM33l9+gPfmdAkiKNA4giTg7AYgdy0NI5ucE8pR
852PPCBGRuT7f37GkK8RHrrsFLo152CjPtbK0GgmnOwwjnuUTdvK3SeUF//4lGEc7k/geBSdaZK8
XiOUb2d3LjXGlsBMv2k151dQiWpyOPPn5Zl7ZxsQ7LqOAPi3/LUsot+2nlahAj/t2aexnIytb1rZ
jhr3uO77CnNtsGfE2Lgu27RKP/hm741M6MeR42jJx1t+/reR6fMs8HDOHCjj2Vckk+KNl7ewPLhP
kayNdbZH1q/bgCn7qPn0zs6gNkn7i4Yk4IvznVFEPXzSsNOn0MuhYRl0t6Y2TTbd4Eb7y/P79hYk
3PIgeXLYmBRUzu6LMDb6f3iXJ7jDtLH8KRoOmaKoQp0YrRUDp8DLA75zlvJaLg0i7l3+Pp9Woxx0
WcYcL1aAlnJvHzvbQ9skkjgoDkW90ch+XB7yvXfUHDIWS5VVZMvXX5K8YajQZZMnr0djOwBAe6UE
3AVTFwqNmcT74Lh57/MBcfgfzs5jN24lWtdPRIA5TDsHSU6yte0J4W17M6di5tOfr3QucN3sRhN9
Rh4IcDXJqlUr/IE2pU0NCnzmcj0UsSd1NCrjZJg66AJ+ESJkE4Ykvft4rGYqS7Fr0JG6bmtEzThU
pdoZp6mwvDetC7uNaw3Fwmm/dRKQ+rBoChFSnPmMTa81RABRXzmVFerJlZcp3/ACyDdBVwBut2q9
XqPE+CNy/AchmwQW+hCG47rg/EyQfrMcDfn6BIM+EnUN3G++ggZrf6sL703XwFibA7wIIcuyh7eL
TjqIXKYsEgxbBvO/D37ROGHZJfRAaVjtmyAJNqZX+K8toiSbCm5mtJAZ3tifOmqIdO49PiS4o8sF
USeAwN1TZHZNbeJvHXVHPdf9I8ZEjNqt+uv957tCX8i3itArBSVCwKD9ZudBjcVoRV5rnBD1adZW
ECNxA9RwE/U9tISB3GDVRQaCG53pUCp04rmQJJ+e2S/SDmHdL7zwG9ezToOBIRGXF8dz9pUHjBbH
wu6NE5a2NVNzF2/3FZgUKKo2vpAH0XvlrobHcKhAYn127Tjd3X8lN04sNadEoqCbA6BOfqG/Prnp
T64ftULHCqf39xHT9NNQiXobVkWw8LA34p+hAVxl5OgCfNFnVyfygQYCpa1+ijNXPUMyQRG1be1v
RTxFf0YnHp8bo1MXovyNNwxoHAAAFYGMurOg23iW0zmDZZ5yFSFfFMW9dsIXAg2XVVrhKLvqkBR8
CRpkb9Zosztnx+zDduHJ5bmZJfHcp+B4LOZhnOXZZ0Z6Mka0jwJoxG3xe1T3/qepC/Xp8dMEbsai
3SrH9IjMXH7LIu1R4Cs046T5DnOXFj3Toqx1mPkw8oycSe/je8cj+oJU4WsSqi7Xw6G4xzyW6ZdQ
tOz3oJj2Cf945aWAerBwd97YpnLQr8vqnlRyDgpFvS9QhJmaJ5XO7Rqx1wHjygb95EAP0S6//1w3
ohLJBxAcWYIAnpef868z4SXx1Bklt2YGUP3V66jqVvD/cFky8HDA5tVz/YUlbzwfm5Mai0PInTbf
pjBiYq4zVz/B3VKfRGGVNPtq1Pts5E3vP92NE0Er06I7/b+jh9kuqSNM3fzYx+ZJkxgdC+WNfhXg
Cr6BOQfF2+iG74rR27seTQNKzNH6fP8H3IgDcORchm2cBtCXsyA8RqmTR34JtTLsJwV6vCGhb4je
ILuhDxr6RCB3kjXELLdaOCE3WrpEWyhOgK4piqhoLz8tHOaqroowJQ2ynBGaoI/QnGrjvjThnY15
l+KizxeFyUuva/G6c7HydqfQ/WM2jr29/x5uRAVGqZS4oJzZ2O/Mk7+2WTIoKlW1mpwnJdH+sDOy
dZnG1uPJ/N+rzDupHUpELer4ydlSY3+je4OJ7Qeq0I2bFd8cy/s8RaU4tVG+hOO+9Zm5WBxOEhMu
aCCXr9rMAXJ6kNbPPZQw8zwKZBxevcDSvjC0TH80g4oMoKOlzrCQtN04S3L4Q7uEQh6trdk9EzeK
biNMGZ+RgBAHN6/1fRxreFYE0dL9/T5ImkV2133PdF0HetA8gWl6/mbgdHF2RGpipgKqFdeeKMvw
t2jLtimPuPe1/i7AJhJf3yEH5n2oKgjHE9bRMIoWrvPr0AVukumP7NnrhMnZdU7Sk0z+mGXnmLy/
wiJUjNFaJef7NJZW/6Ft8iWWz/XblqhtgiVEDQlln4UTWFGBpSoxlrThkO3zVI22lZXVG0c3l3KV
6x1lWB7tGcnDAkLtzT4sFq0NLkPQ2mK7qn+GWpSj5MkRRdEnb+Cch3q2UUcP1cT7B/XGI0ogITc4
eB6YM7Og0dllG+Mj658GBOkEN6nIntsozIt1mSSM7O+vdl1z0KlhHMze1SDWzlcz4KxiOwK6FmFb
9yVFCm3rly1eMZh8o547tm2z1kuJU6fd7f+6v/j1/mGcJ8kIPK9Dd2EWmwuYHU6P/+TJijI6fGk7
roRVdnDsbW+VBlG1kEJcx0BZ3TDpp8XIbXDFbDQy5Osw5Tk1fkUT1Ur1fQ+KZXv/qa4/IFerTWNY
5oGQl2anond0JHzxMD+NJNUfi9qdXhQ45Ke0yb2lkubWWlxrKm0bWt1k9pdhz4mctATvNJ7QGJLA
jgwZatS/4SknS83ZG0tROEnIPIcJrNcs/4pxsm969MRPY+tEP/HaSj/msZJulGmKFzbl7aVQ02MS
CO50Hudw5ChVxK46KBjF8BFFkfygF2a+RVZ8Cf98YwtCkZCQE5JYOfS8fIFu3eHV52X9qUPta+8K
1LOzqAfzUSAQOPVNu/Bo7yyIyxhuMTaXgByHoT2qj5cLwiRWw972uxN+ghlmm64VHcdw8L8UZmV9
x35C3YvCRatPZLRO7IB7bFNmen/QU8xmCOUlVrSY7t7fs9fBziLgULkARqIHN++EZQJvOD3G8Qqt
A1Q19DHYOq2fnEK0ZBDiGPZogz5I9qLpAHcQ9DKNYhnO5wl9m5l9niLMeTIQ8P1HAdH8bahClDNR
g9hpNWZ195/xxq6SqQEAAmheNmFn9ua9AWmdLGpPNTrRpxw95CM9/ungOLW2/z8sBRcG4AK1NlO6
y6UirR26MNWaEzpdKeV24B8NJTB3IYXZwnjt1lMRZkzZRpG9xdl+woG7Rfgqbk5DF9UfXUXz9iS8
2iuNDnfhBd7YJA6NaBon1ESONR96RohslGrlNCe1GlCcV4R36B0cVZ0w7p9FNaJVNRWPl9Q03Pha
5NCgXKg4L19l4NXCdTJVnIp+Am6yQe7EB4qWYtuYYU8dIraMAdoQ7hndo4VVeEbq/0aYpawXRr43
IgW5F/eyBiiRzsQsH2jbFJtjUYABR+B3/NRgdxAec1EhRkeRo6CB2pp+un54I7kGgUmCmlh3fj07
9UijYTLrk2Nkw37EdmsXIQJzMBWEk+4vdev55CumDPXILr3ZtYUr15DgG0V2LgV3fNX7nU+RvwV3
NyJhoHS7+8tdJx4WUy9uR4ZSTNDnaFq97SgbQ0ucPE4+avww3Ef8Mg5lXnzCXyg61NKqC3mfeuFs
3nxO0gAKYJoIV8ALxArzUcGc9zTUVvSKskf6T29bwQb1BSmrWIrt/Qe9UQXSoZanhswXSMD8iolJ
M8qqKbuTBQsLAFqcYFSe4ia2HvsGmZla4FASjJGLtGQ2DRRMWfBvIpTkx6Al9fH+r7kOF5wlqEWy
3wpSbR4uwhFBc+RoJvpuVR9sMGGbXrwuqca9WmvF0p66/sjy5CLgIJm1cm9dHt4uFPFoppV60qoC
K7M4QQd+g1Od8XVEQ/zVs5HcxnUqTjaiTcoFxON1uGIs8D7NJi5y384OLFAjbURaST0xI6nWTh2X
P7ReRH+KXEFVxpNWwVYTuz8ffsFA0Umoaa3Ap5rjLGO0Wk2rx5U30BCVM+PG/ZBner1xgzpb2Mk3
viUNToBLtKrIAOcQIre2qtC0aE71RWL8yJ1hPCKagvigivje/aeS7+oya4GqLjlaJv1zlY95+SED
7kipqT+eAhDTO8aqFtLNuXVIQf8d8LwFGFArYGDickBloswXztCNJ3WAv/M5uQuoFmaXgIscbyZJ
pSdSpmJfU4qsenxJVqjKLSVoN5YCPcQ0BIAUNLz5UKlWFYPcM6lOJWD4reaN6ZcMeyQcUEW0EAJv
bFCaQswFaU5RMsznZYL2D87QA0+FMirw/kGpT2DeM9zrUYl+y0oO8llwXIqHrzLmragqaNSX8Npd
+Q7+6gWBj43GMMT80cAeBPhS4IwOybUzTZsGrbxfpSf69EGyLVhn8DK2YZLSSyLVbM0GT0IVR+z8
lHl9me2nSvWyXRUmqDpmdosJSkHXdyHY3XrB4LPk0FVKO8wxnPQFyw4+d3aaEuxS/cr6GSEXvXJb
+IC6Xf7OFRzu7h+U69uFx0RIAviDvEnnkzRtkO5Dnp+dRGXUz/ZUl7tm0DNIWFW275V6ST5gvh5w
Y9nVk6wqmnruPCvRWuR07cE1j6OWFgHq9AYulvjbhkH7Ejdq2uYrOaJSF3bQPB7IZRktyLG51Aqa
17hqUeQhfGnjiM9V3R3KEaHadWYIGzHsFtnYPNAgwmWWuwkZ4G97d+i391/01bXK5kfnkQYUWBNC
whwVLCpceKcs0I94BzU0c6sh71+FBX5p501RpX4ccOy0d77i+f6uRDYE66y0TILnvqTHvg0Rp48W
cvGrBh2/iYaNIeGzcKGgS14erDCwA0Cs5XhMy8paFUEgzgOT1bUFbQYoRYjRDQzXtYulFD28JNiX
WKw9WtLKH8FVK1M4mEpgVC5/hMYNr0SwSY49MJ2t47IgZuLDyXGaXypmxgsp6vyOl8vRWKf0kHx6
0tTL5UJzxN8o07tjaPeD+JhkXgo7KRxxAt/VbJPYWSFem2DcjOtbNDLyxBVhYTvKR/r7euI3ABuj
NcEhV0H+za4nFOsjTDTM7ohFnv6fPY3pt1SE6Yuow27hceUnnC1FA5KdB8qBBueckzrh9KfWvdUi
kpc7mE1U9damAFu4Gq6PNa0W5ocyjyCAzXNGL7NyJvF9d+y6cnwWKbRepCpwpUkHdeWibre6f5pu
fEQpu8IlK0tx+p6XH9GL4Wfm2tQeDb5e/9olBfl4mxnjkOF2mNnpCYqb7uOQiHHxKkgbU12YHMxj
NSN5siVSGYjNgOHU2Tayy8RBdTyoj2yyGI+C2MzHdAe9DjJJUjkoX+VK1GJBmRl4eC+JKl0RzuTy
PDpXFO0ZEh35gv66Etvc6xxM2acjRlyB7h06QWGfrFz8n9IdctrCPbvM/tSvuYlUHu10tym9fi0m
tXO/tzitaC/95LrGPrX1SPmuILBX7owO+fOtoiJfsK8hmAViHQy0C36FvojTj1obO3hzFJII9cP1
cGL+XGNdjo5mFKLC+egXBlXCNaExn+GYzFMoM/Ii8L4Bs6+oes3DFivoBlObWklhU3Rdfm4dvdkZ
WqQsZKnXB8YAjyvheEQIWcVfvtnEwLR6sEf/qKogSWNqr3Voj9m3hx+PVZgMmxR17J7Z9xO4Bhe6
2fpHPOv0eBXUrdSKMruermFrle7etQGHb50h0U2wpFnw5dH1AZTA3yDNADeL/cnlU4ZOkQ9QrLzj
5PhwQ4lUYtV2zJymMPF/Yg8YbJIgbT20uuxmiZ9+HS1QtKGcoXUHlZB08nJxFPlKlG0m7zh0Gv5A
qpU9xZWbfew0BB8rl1XvP+yN9WjEoMcneT+wF+Tf/zosHiK3XRgPzrFOKjyNC8PoMDsVkMvqUqEA
qINqIXu8cbOil0PCQRkiMQ3zS822fRLwKneOwdRIKghu51NB+aGOzMidyjdQr6zCgkEGYJooInke
I9iqvRZmz0ntpfnCcbr1CsCW06DmdEpZpctXIFL0ABjS8wqwoDgpwfCKWni19Ts1ec5KJVrIdm4s
x4TEhjgGsFVSDi6X6/PYaXB/so7BEGersIEYUgSjvdUCbViNKtOF+1/4Or8D6EbTgvJdl93F2X0w
mLxLXGmCU1tgZbCaSh07UhREtJ924edPVWfZeHyNZvcVBXhciTzsSvLD/d9wfSNwG7A+hEVULq4C
R2YzSPaNGnzWoBWHtsatPYnCFJMGmiR5gMJhSrh7cJxLD5VxLsKP/CvLTRnN/traGUMumgR9cEJN
z9tkzEz3XuHkO4j9S+oW10kLS8nyRNYnzMBm39RQ6TvjGROcMBNX9B0ilEGxtVR4mtsurb1Hwa48
GX1LWcCjOCLnOJdPppVJiZeRjjezo9RHvC6VVZ7ZyXdsjZcaE7dOK6Ag2kv0u9ix1ux0lL6Bf6jW
YtlmWdPOSDDwzG2sykoN+XDR9+Y6HlBGRU4OP3OYSDjweuHu/va58Xq5cSirKRAkDHb2vH6qBGrZ
ed6xadti1/fWJ3ec4icfBMrjsYCMgeSFwM/bnbd8otSzJgsZm2PH+9i7Wa6WK2HgjbDOu1Ss0yCL
HtSbJOqg28OlSveXIp5q8/JjRpOJNn+vIJs2aPoziAcLZr5WHWCUNQu6Ejc+pmzg0WZiBi4P42yf
6kGfaQE+CseprOkTVFWt/vHLSvvH7hKsUSp40ydzbAY8nsdWfZ5MJX7DCdBcCEnXIfCdQsYmBppF
eSND1l8nsyymxoC2XB2HUnFp1DboZokkeXYLIY4aFf7+/v55F3i9zPShrJGyUEgxKqbKvlywaDA5
xMKkPHo41yBZYqeZUpzQJHfs1wk7Ch7Y8DMEyqU2zb7xzEr5PGCIUj1ZvZpU//mVMlonOxoV+3OP
OSreNaLOjJ9O3NoBzjy9EUZr02+j7DjoY9nuPK3PEWiOBD5Gq1jX8fHEeBBj39XAOFeNVmMQeMZb
6DmY9+w1UdXhzjKTDrw+XAr9u4pj3C80trBYdJEJd7ZpHwfJRzcvsnYV+SJXtvdf0XWERsGYXcFV
AeGC9PLyDeVGofMi+P1RXfp7b5g+MzEdDgxGsl09gudVB39YyD2ujzWpupTvo+cpp1CzNRXFxOja
TpBxxchxEwnsm9XcsrG3ogn56OMBlyKtgnhBpcfwe/Z48ZjloZKlx6Ea9W8m7hXBpkncelj7jt4O
+7IbwChPgni6sPJ1OcZMH8IOk0rONvjVy5UzL8gEU+D2aKMANMBZD1TQJ0qAgQvNkGTnmhG+kVWH
d+tEjFuInNeflQoQqgKNHRpndEEvV4f1VQmureFodZmBMjdcQjoJw7ajs/Ocp+70KZdE7Psv+8Z3
9RhJMFmj+QpjdHZltEClmbnjQ+3oQ1gduhza4EHVixBx7PrxuxCJNcdAeFNOvZl3XT5hFOD+MGp1
d1Qr1draNX7hJDjeaoqNpT7V1ct8B4XpaAM4lAUMuy6XchBtHocibI4lWEucNNNqi89f/zIEqnbK
4zTBTTVZwpRevUyJPaH3w3QLlBhj/dmi1JVmX0T1sfEDZO9ph1kvTjV6JfppZfD1/peT2+EiTqKw
REYOWglAKZ9v9oTRGGO5iTHLsa17bzsw33rJ+tJbBUiUbUeYi5sxIXt021yadFfmwu17fT/Jwksi
KWTLHuOA2f2URMCisDuqjoUBYR1FfG9v5n2K4PQkwg8IGqfrkbmTyS/AUHyDF3GlYyvyMLid5Bz8
H9185gfs5LlmTeIVOCi7mjhmk4EKRdNaOB9gBL5KUbN9vf/Ory5DuZZUDzGYDNNzm0XB1tKR10SE
92iNBkjWHNPMeJU3iJjuiCjWzgwrX1s4obfWBFNOpsNQDd3peVgwUdgQtl8dq9oqw0OZaeHw1RYK
htYFbaHPDrT5Rwc/8p2ajCqJRHJUPBdM9Z10UJLWqmjstcUfGw7V2p4C++vYovFx/5VeN5RZi+SC
jUxuReY9e6dlHPm2lbXiqPCF45bpbJmnwToVTU3LVvFH7UBC4GVbtyy9ryTqpbUNk0ivPysYmPrx
qjaqolmIxTdeOoklkCtQ77LLOvtRqIo0Da7W2THG1+0NSGL3g/o+VFbA9ro9famgfvwz08Sm0JS6
RPJcX8aOMp8sRymM7NimWVUznR60aBNizjb98M3E/GY0uEYu5Ji6PKOXMQS2C+1HSBMGW3penKhJ
b0QWbbLjBLAjc1YTBycq1xaGhSMiJrJNpodpOYYnw8Cq6JNt53G/qzBos17GSkfMprHGvvilYbJj
rEtLa4J3o8UYc5/WpgviRYHqtds+9Dw057AA661VWOJY9qo6wyAO1WSXzf7+jrrx7aQWLjmEawM6
mk8owsKonXyoUlC5RXTIFUs/JIoYtnppfS3dMF6YPsjSdPYOaRdTskqZbwrKWRwss6zQyiiujyrz
vVMyNPU5d8alPuK7JOpsGeh9gCe40rip5712EXoobE1Vf8R1pXOOVLg5Uiwq7iK7ynUYcvsKWH57
MyiYJLxW6KVqp4BcDSVpI82T78mE08hHTKJ7/xvtGS/8EJvYv40by8sNfYuXYIDVX0KmLC1bhxJP
Nnwz7aPVD8R0+KAuovBjlRpbK0r8Zg/KPlIOUEbpuOUir2ACAjnQD1Fpdho+0KVjrZIpHZ1PyNqq
KOT4qTf9aApMajHBxNXr31zR1HCb+bpZvoSeFkXbFMGOfh3VmAJtUreahm+paSL5Eul69x/2E9n4
MuVa057TMVQMZGqNcNLIz8M8V07Cq5AbWmk6shrJClyH5b0geei79CNHXIjub7Lrq57BB7milF2G
MD0HdIBl4TdQBBwbxHSHQ13qAybdQRilaygz9Z/7q10lpoCEgRyQC6MOxzaYJRYwyIPRY2h9HOzU
qcINcuJm9RGresfZ5+MQJX+aKohbbePiWeZsowFvlc/3f8KNBwaWDeETpjKdhXl8UnqRAkceK3oL
Q/5mQKl4E3jO4HqKs8r/YSl5kpj4wOSY33henjmjHeXi2CALrb1NECb670pChvrfgE6X+en+ctep
Iq8WbiItxXd9wVkPu2+ruAQIYB9xg6ufM4EZHAzXY6qJ9hnP1XQFetBaiLw31pSNY8p64i5krlnQ
MGMwqphS4Qorxrzd6G2ji7WtmNnXLqiVNeI07ZfQw/Xm/qNefURJHQP7ICk5uMbMi3nSGpvBsWMD
ZMvNZwe/61PEtBo/y2bpXr+Kwu9LoSMIsVZy82ZbVsShXyOgYR/qUKl+mrU3iS02m8lHHTGUY2ZM
3cKJvLkgQV9qvNOMn8MkjSKs6dMr9sE2p3991K6fe9y6Npo7/c50Nfp6/01ep79ICBLwYYTwDYEC
yGvhr74IxjQT9pKOeShUJfmktZb63WxJJrZxktsh8sl5gU9y3Df+UVecRlupPqJRG6xn9e39n3JV
CBiMd2i1AQ+FhMNVfvlLVNevA7d29EPfYbT7RxnDsXa2mev2cfNUDlYcSD2yVH2ZYkAua7sC9LeL
EyPr3+7/kOvd5VE0o6ohZ10OvJ/LH+K1NQPMCLvVfqqDVWCE6l636nzfgaU5PrwU5aM07WE7q6Bj
L5fC+hYb+xInUAxv3YK2TZga9hddBPbwRprmeq/317sKwKgoSekfEJrMX9hjl+vFzIzHQVXavR3b
/bbO7PDfscFMitaP2IdmCV3bbYKzaZbR5v7K1yNSjhBWAkAtUBLRrkYeaT65AombZh86Nb5tiIp8
jnD7PSuGX255ReUGjisKP5rTAHTWHCQTi+mprtXoaLcFRnIm+qEAE7IN+nSIeWVlcUxRdqYw8yrc
TrvW+mSVfXBUe0wOU1/oL6YWOwsB7+p0yqfA2QoCOGx3RqGXLzACrhKY+B3ueU/2Oayq6pgWaryO
cYDY4Wi2pBp7BfgnAQITgqgqtTjQhHmoIxmw876MAXWZZljuUHMPGaEbfpsiNzlNlR58GVAabU/C
8ZPgQwvSPiVTAM7z5OLQob56Q+gqe3w1abWtFMSUzKXK7j0Tvcjp+I2ED6QUKLOAGs9ipIJGsNUM
rdjX2DOctHrUV0KEYlVXUbEOeyX61850Y6tOvfE8FD5FJjoPm6aKsbYt43ivtaq70cwAM6owjD/h
wG3uasuqNvVUJEfU/JMn7AdxAUUr+avXlPrOE5G1TgmOxzKs7ZWFr+oOyIhywC94XNi5V3FJPh3X
twtmCcG1uQwZQn8ICBWK2GeBk2+gV6VP74bhRSn0jZ+0zfOAZtRGbdrmiWFY+GiIkMvTbkJ8Rw7g
5xdQIjRkiYew3mfFCOS0itx9KKpp3dnGUh11HR0AlzIVMEhZKAXmhFMNjt9Q2kZ8rDLVE91GS2LH
3/WWGOKdMRV+8eLqdmz88IMwn35OgvafuvCyrxIKWEicLoPZD4kMGK3Z+bKSXk1Fzk9I0uEcBkW9
xji0frb6rDrVNgddaabpcD823VyUB4bUJQP+XFy8R8BVuHaQHD2hN120Fg1K4yiL24VzULEXmX4l
up7FyTpPTFEvKY1fXTcIAbG75HgE1C+54uUjj70o9UJT/YPSowXWWg747s5JtvSZkoW3e70UnURm
eDRxbALKXCIkpJixo2z0DkVtpwdaiPonFDSc9YQT78JtfhUouWRofFPoyf4+vejLpwpGDJBVx/cO
QxIFOzVDJM7tdPsMH+CbSPTk0fEOy9FrZoZGciTnoZfLJUOBzxIWvIcUovxWRU19nSKmdlBCXLKU
EoHi+1vGmL1KZuggCsh438cX1CezbJs+puqbRq88mcBEMtChRdU/ZZGIkl3Ydm5F+zBzEOSlnRaI
lXDUMv8Hu99e3ScYRNpntzdV1GXxJ0FoFsaiuiOPbqfvJUXpf5SUuLTGkwVmeaJ8jbemndjj3gIa
MNUbPKeSp6FPVHunDWUSrjyU/6u13wzDiOHV5A/Kiwd7+SOqJGZ7iEf4imuEuJl4mD7IhoMTl9aw
mcrKD/ZR4zsZJXimTcYS0mMWUGDYgu+QlgcSuSPL/cuv0lm4ztP5CZ7U1PD3QohvXWPZr4Y/OGvH
bO1N3DngecZuqe81O9EsTIFJ/gYtlUzDNGcLa1Sx731lpMoChDRU7SccG2VbJY1+1EKzP0gxj939
LXFjTQQ5idGG3PiIt1w+LF7JUWlNbvU0BK59CCL0CvK2dM8iNkdExoNkA/xuiWb8nhX/dfciAY7Q
KktKwCbilfMCPui43i1hTWcaOKa67Tp30rHladKCGZo2hr8L4ff/VIli4Kdc1Km5dtEj/xzgboyA
QwzPfl1Vdl2vRvRCX8yqysXOz0LHeQ7KwP1mTUIP3oo4U9KGSAyYD3nvNDRwKM/CscLJjVdRrrwA
Z+UXdLKaeNONjeO+qpXm5ptKLZryk+GWk/ZN9EWXPTk4hiW0VPwxKdZ5CoY6QxTXa9mJUjA+QB5Q
4FqBsUMP6vQznT30OtZqZZdAdJzSG6qNFtS52LT4DZ3rGu7ajnskeetKZOpWzM37IzL0k7qNuDY/
DFDpfif42v3xICi6qxo37MciHV+A2cy7jBsjN0Ld7MoqvLD3JiStz5mnCXTGtJ/j6EcvJuycwxjF
xkIGerXNWI6kkGQAJSJK0tlyAhycPwBpRDDSis+135kMZ7EE92lb7abW+p17wYNcS/mIwDE4SmDe
AQ3Mlfk85kH1ANf2XLZi/GyVU/FPo7fibBvMaz0p1nf/KF0FVzQApVECOHH8W6jGLo+ShfBoFJAa
vlShNe4RVoufpiks9oCep/2DS3HfEyjwNcQUR7JhLpeaEr/KIQf7TxX19hdVDOMK+6LmezoMS4SN
d32iv88qcBa+Gmoi7wI/gO0u10oyt9IoLeszsbKgBjPMJjtZeq/8MJTYxK8sccWfWoj2J/Cqvl0r
aPF4e5E5/Vc31YME8h42KIfGpZENAQrNj2pstbdmbLQlWPbs+pZhRYosEbslHJLc5PKnTkFBX7vq
jHNVmOP3HGbOL/IK4/Oo5z+VWJQLrTL55H+/GdpHMEnIcy04brSGZ7EzT2o763NzOoPG6c49DsXP
fWNXj0ZoEDZMGQGC0FqBCCSP1l+9jqItcahMyv6sxUX1LU56rH/LNDtopdV8DNoo2pn94Cwsev0m
WZTchDkx/SOupMtF47EDIDLp3dnspxERkVLz1nxoa49mbrDLRWEvSfxeRwjeJrw5ajGiBGiXyxWH
MZ8KJSd9dsJKVdelgdh55BtRth6yZvygBvgOdaOXLDzo1aHF5Fjm0MQlOameByZFQ60elpp2rq2p
2yiJba+oqv5rJm9JGPrGSkxE5GllCg9PbnaOGpiXSZ62zdnyUT9ajR08HMukTFxpdigWAsQ7WmK2
N2UAZGLJR2QqPnudKhwru0mD5uzHir9pda74tSIAqP3TGk4jVjoOl83K7cfwe9eYXbFqvNb00GXV
fWMlkwXtNWAW1h2qtumqjdlaCb4duvLGVegV26yx2tPkNTiX2VoUoKkmhGY+ORinM7ViJhBvnaxr
/zVzW03WqPAUn9BA1ZOdao5jiRhyKxiaOPWwdCav3zJEfsoSXBnB9EPyudxG0PgGS0NQ4Gxh37bP
0BJddY7fvTC+6Bey6eszQkCjSY6ED7INaMJcLiXqTrNGBgDnwun+yyvqfb/nEpP8+nhllWrx68Gg
Tz0PSAQZIyk9Q3i7XM8H2dfbYY+sZKqb/w3YD227Rq+G3egE45La66x/IPcOd5g0DQWDSaCbRR1n
NPxIFJ55thB73pS5iXAAx/5sFYGDDH83xjucPQVwYz2d9kYZLumWXL9duhYMnd+FN7jn5If+K+xl
DKaLEcvesxm4w0m0rVmuvUSffru2sD6YuYj8he95vXW4O5itgBdFvBBKxOWKXpLFKebu9tmv2mkb
4odzDNre3QZDNC1Enetgh2UVCrc6qbejIt57uVRgda4ZaBRUhp9oWxXZ0ENrDtyMJcoXKn44P1wF
Q9r7+2duVkq+h/6LZAuQ76lkEPKV//VKY1H4gev55ZmkOY0BMTp9tu6Qep62wlCm8gnRN+cfSGK+
CgDYr6Z9qQa6uUbtOys20WiWyUpMhWu8xGHv7EoVQv6Kjp6j7+Iqj9R96uui297/1fN9IH807DIc
S4FDSATo5Y/WM0QI7BFSWUSKGH/K28TVNjUMsn/LMCzLj33QWw+OT6ShKz1BKH7U5RKCPgsikztY
XWeP1TlKuvRf0h432yiiKZ+9OG7rned3449Hn5I7SGIwaKdD6JjjiRxosOk4+PVZdFXxrNeTeqAP
Lt7iQG3RcDSWFDTmNS5PCPKDmIVaLmD+uWg037PTiwzLzQCoe0ARrkXNJnCNzD8WAjOslY1I6Fd7
KpV1r7fT28NPC8YQIQKEGul6zPVgXCunQdVr1TntB9vcdmZpuWuvLb3weegLdRunFj/k4TUlyQnk
G9Ma2imzgCYtrzPfsXATG9PiWzToFbLcjauuLK3OPkWuUn++v+A8nHBHyjGM7MKSE19V1rVpcy3q
yniWrNhDygB+JzzQlG1aL5UD12eEWgBEFJGEtsEVtK/0Pb1GLmQ496VmbCvTLNbF6Kn7IA9+TTQm
F4q5W09GCsNq4Owk8/fySEqIR29ATz/n6F6GawErvt30odn8sMroUc1NPNFluiGx2HLIhhnn5Wqd
N0amC/Z6nw5Tv3X07K2HXLbpUNV7SrrWXJhkvh+1vzMn1oPWRILD6FQyb2aZk0u60IM6rfaF1ocw
iWPDy16a1vWaFQCsFCaVHpX7ocRUchXkucH8S0HR55DBBfqCo6YXovhY5smqKjMXokqt959cLXHf
KkXU+spH/fSLWntKvs4zZWDwDL3RXWMZnW6DGJ1PANNKuw1yiON0mkQerscAcb116JTZ1/tbdH7J
vz+qbJlLFAU0wFmcI7HDvLWrxL5vFfES1HEIjlmtdkzCcoZD+O8MNi1eLTfTveP548KFe7k8sjJS
IBLpbHpsTGII75dfNtfSRncZRO3GwU4Ovp7pp1Hp461B06XZ9Apm2MoY5YAsrPJ7kKhLcuEz9Nv/
/gDQI7A2CPjwIGcb2bEqL0gA/u2MGl/VXIe1HGuT+jkE+rvBD3l6HnTX+tDoWXcUWh1sK+Cem9hW
yoWr+TIc/+8PwYWHhpjk0vFrLt9EVoWt4k2uil24DxiAzhUakgEKum1VtycfxvTHqnWCHfQOc39/
D8j/+v9vdwKG7HKShEjCrRRTm72DCRtuEBehvk8cO3hN/Ml/qsniFz71Zch4X4WJIFccDXy6QPM2
YxoVk9qak7F3TcpzHCu1z9qoi40X+0sNi8tg+P+WYhJPas7AmILr8l36IKoKJzSNfeS0+odIabjC
hDZ894PB3U2Tv5RWXT0arXvKDWSvmLIhtjV7ga7SNZ6gE7WP8g4mjArvBSNSZdfTPFjf/1bv4pIX
Hwu5T65MkgS+FlT72YmxAu5ynAL1vbCa5uPUtv5GU1x3BdVU26tN/DvJwvJIlTx8xQBxWgVW6D6r
bpS82jmOS+R49f9Qdl7LcWvXun4V17qHN3LYte2qA3Rik00xKd6gtBSQ48REevrzgWudbTXIYh+5
yrJVkjgAzDTmGH/YMw9BSBiVu5lIuo6Tje+57qTJbRIXysNsZ0CYBuScW2iG+z5yC2jQi8kkegbb
0pbN/dvvtOoVM17LOy0SGWxEy9V49U6aJSaKzVLfNwimPnJGp2gFOPPByIyWMjQoatUs+4Pet0oQ
57NzyEu7pRmrtFvXmBA1cFFXffuZXkwhHmlBMdLaWm4C68+s1rFm9PSZ9q6RWe9QYL7vJjEd2hJp
16qaf74dbb34lw9AlsDRRmmUj7Ba/JU9j7RQDWMPLcd7yjyEzJgDVKxVoe7r2dT8BvbY57Rma/zt
yDSgSANRpKMYvL4sZzFZGsQSY1+zNI+xBmgmNeLQd5x6elSNRLmOxaxfhYq41Il6+c6QHiiHwHVk
v6Ptcb5IDStsKZZO0SGnXrzROtnvjBQrv8rMuV66bbXN8wLfXmlcEmd+ObZk2LzuIqdtcbVYfe2+
tsoWhFt2mD34TXXlVNvKMuJT5pKlIc51iS+0ikdLbfFPWLIXLhPsfqt4+WiiOhPVMISMGv78bsgU
MrOC653rIXw8zsidUmLtD28P7cuwlLVgsHGuM6lgA55/4NZJUFe2W+1QhIaCCySOXZinfzebYdwl
c3QJ/7U6ynnLpeTtMqgWxFVqhufhIDvIyERa+oAdWbsRniO3WdUbH40yib9YitcdstG1N3xp1S8Y
7QvJ/Wo6PYdHM879y7Cc/3Me3sYkSk6INRxyzvOjBK3od4ky7Js6fZcUnbrNk+wzNEZj9/ZXPr/H
U/OhVADIhfyUE4CdbBU3KtXEE5GpHfImTD662EMGZjZEd2if6fvZILuj/VtcyFBfDUqBFPDVYvez
3p30BEU81yv0w9haxk4pbBdJBjZMU8Sw8LnObZpOu+Q0+soAIz3DcuGWChvihRgWmF97Lkz9EAMv
22NPGPqppjV7I0WXwuZyFXihFIewqqwNDB3959sf+uV0psSuGVyQ4YYhVbU6JAY0X/VkdqwDItDj
NpdWEejOkO7d2Er9WY1/zzNwGVgeEv4g6T81xBcw9inRjWxoMvuQuqMb2JXr3saAOaB7NghPXjjW
X3s5VIw41TENXK7j57MX/YtSmXtpHzLm8AFf5/ZWHxb05GAOHwoWzoWUb8U8+OvtoPhBsmDnpey9
Wq1NNY9ooiTOYYZd4DepMd/Uw1A86lW4VIY1Y9/GdrnXcxOHN0CT+4kz0E+5ue77optv0lDvH0SK
uzp3hOrOqMvirnPgitSaFgdgggrgKCop0RBGQ/F7qeQyNNzPuJjxv4A01kBHSqy9UYUpFs7aUNxZ
srACQ0OYt2nlJd2bl9sK2/biYqIiekCWrp8PzNyHWimc3j40lZsePB1mjAYc5W4QNhAEqLFBlSfu
LmlQbXx7vq+SyueXhMzGEcWFcbGqPY9sC07I2AXJg4OK9Wn2eAC/MRrEd0pNe3o71ivTz/w11mpt
1ai2YjveOQcn0rAMd6CrT460jzZcgqA1e+fwdryVRwzTb6GogwkDIsb6omBx/nLJXEs7pAV/4GiS
D0rd35WazDa6iLunofXi742XXuuytq561EN8JNrGHYnKQkRVms3bD/PiQwM8BwxO3s5piTTBau05
Pc7QKuTqw+godoDCs3WEr3mKPWE8/m4kktxFQhY8NsZ0ayleIGimo5Ddkp6jc6Cks7Idake/SjLd
/s0NhfYZIeBY8HFpAK1fSrrdXDWlp13pdlNcl138VXHr70k+Fg9aoU7b33uxpVlHCruwEamZvhBZ
wOincaLcMCEf2WbQCi+98UpcG/O+uOQotj76CMUlgSNvQYPRK1ydt307tb0zMjESVUx+PXX2Mifm
oOhCbRtPxp9tYToXLijr5fEck5vQ4iIIM0xdzRBrSulLmsK6ihHi3+mi0jaYi5ZBYrfJtpuptb39
OdebzhJvoTRREwEJxGZ5vjpEjtZ/ya3kClx5s5FabQTqCIhwM1Es/dYryNKrY+HNkPR6lurbwZcf
/ssFE9GDJTixAT1zBKybzWpYOrIfLQswZaN+Nupa3ciwxR7r7TCvjSNVBy4dsPz4z2rLqYrakp47
WFc4tik7e5reGwoUntRBnxpxlejURE5z4dR7bRzpflDsQQ7qJYfGRgK37rLEvkoNN7pGRb6/T20v
YwufqkAvBvXPt99xvbMsn/KXeOs6hFnWup1RSbqqxuq92g79DXKF048+cdxLuIfXQnHN4OWWHYxp
cz5lqCnBuGsHCC0Nlaq8q4pbh4Nqs7AyLuxir31FOOsAxoAtLlIu56FSdShDFyDAlRv2WeqHduQG
TZJn5A2oXPm9XZYX0t3XXo6zHtYdhapFJe08YhEJ08jV2L7CFaLds9EoJ6mH1lUGQPW3QyHstHRf
XDZpjVvxeahpMqSVtrFzpSXF9zw3pls1xUOrDuvxwmd8+VJ0Bpa8gnYc16VngssvrTjZD66oHOlc
0UOI38GXN/AsGRaFxub3gBXccWHQ0uEBXLhUOrlxn79UJtNqCiPDuTJ0ebTzxTbZHTqQai6oNQd+
vhHb8/u35/7LWUJ3B64kfJgFzbE23pnkjDuhO4dXXdTqvg2v9ai22qICIMw9KM7f01t7fsdFjYYC
HCwHnM9W50IR9uMoyBCOnKX2Zirb6M4xM+NCWehZPud8d/SWDhKpMz1USjarMIYW5dZkjhGWgV6x
d/JcBGLO+4dEmSZ/SIv+tm5oHDhpGD80ZpIGpKhDHCBjnmxTfvGF6PUDjBxJB1PvnQu76jNo78Xz
kTvStVxAQ2s8sdmPSHTlmnKV2n3kC2AC3/GB6m9aOXzIKxSQlNw2drCrjY3R1U5gFaW3t6xSbKYw
1o/9MHaHcszMg54KY9GXuWvGGWhok0eo7LtGQIey/WRhWxjgpsfGnaOmpyh2tLWt1P6epYN9QjUr
29amOZwUc3CuyrEYD30tvI3VgqYeUie6cF6+spRo2YNIXipKLNvVoq3sQpCoS+UKyOh4zGNUE6e0
tI4dt8QLH/j1UAvcnaYADbDV0VxlrTCtalKuLA7oW4jo6E6D6DlGfdleCPXihLQX7AOtSjoCIMS9
1VTLUXzLEENJjk4v4k2SKvqVFwvVd2KhXBkufD7TREjq7WX74v0ICjSJlhsBF8+h860CgiDbiDGm
RyTIxD6RltgbbtLvSzO9dBq/FoqS5yIaTGuPkvZ5KEeB+BLbYXpUugpHmtEeT4M+dsEoivICR/zF
ZsRb/RpqdTrKvLcma3RT5M1c6bexVm6n2Ig3fP8/o4g25tsfcQWYZDNa4rkL7opjhHxxNSG9Cd6s
0yAM2MvKCkqlqjZRFtdbfZzx+nHK6GawwHpYpePsJsWQoP+VGQAxOgp6qpXvPER3nqaorxGE4WJS
1Xn0uyktT+jggQf4hNnFIJx//NApay01kGFh+y/epdL6OOpa9Dkn5s4z8+r3hAz/+iJ0KwBK0lpl
ghnn8XB6iQY08TOcVvpyl5Zze5uWErGS0lF8hAwaxR/0uAlmUrfSH02RXttYwl1IAFes0efHgKUD
VAvOCqi/NdZPdxu1LIWaHT1jRsFRURHKHetxNm9nPUtwX8pb76st+qSj4lPM34Qe0mDxIOE3v7tn
LWDDZ0Vwqt9wTVZTElw9gq+1mx2lCupwjtC5gsVf7CxW94VQ68IdsxHfA9IIuB3cPtdYi7ar+rTC
j+9YZ7l+GxW541vgz7ex5gynMWzswMUW4S62Y/U6jDD8ens1vLL4nllZFmC8Z6/r86EfURasOrTE
jqXWjztXqPGxSlWxradqerRoal6I9+ogUyDiSAByvsjZrwIOczjXRZ8fe3s0mODZAIJl7hp/8Ow4
59fYCmbIAFEw51IPqhH9HBblJR/E1z47gOilx0EKZK1T8rBuvR5RwvzojM74OAIF20XYpx3NXH7g
T4aPhuLlgT2JJLA7HHouHB+vbK9LVgmCgQsz951lWH7JL7u5iaawnvOjKfOQopFwb4VdJ0cgFJcc
+l6OMFOYmz+VUrC01FHOQ9U9DP5+9Iqj0sSTXw3OQHnYU74i2vmkyyS7JNv8ony0ANGBW4NOJBmD
vLnavWCdgZ3VPHEcK8cN1BS1RYGaMNyluPKVskRJpYAOqEov3/aGIffCaNx72o/WR6c3L/VkX0w4
Ug/qkUw5Fhkn2fpTN2Vn55MyjofMyTvPbwCKHHKa6gFTrUYkZC5uE77D1VT35mfa/M0+SZRvv7fK
KIUudUrEIfgcEJf08zHAOsuqhgrmmDS88VbDAcC3nCq+RpNjvB6d5lJ5fJ2dUBrn8KBCwOHBtWyd
KOBoTLJVWtrRM0trY4KD3xh6K30MinREOfQ8yKLSvrB/LynPL9ktEJVF+xEoKNkXB8laF8lswq6a
rEy5cafKOJajE98pndqj9S9py3a9dRgr3DqKsrxUoH818iKIsRCGkfxbbdfjGFEemqDNaZmlHqvI
c/dYBYqrvkJDukUv0e9ULeZig4Xf2wO7qsfwzigzUcCjirfsoOtid4qwSNzTzTkJ0FGbrNfCXTq0
v9mjXKKwqEADch3lmrjWd7eEIzqvnIvTOGryEKud4UfdGJ9aoc5Bps3K1dtvtdqdnuNRrzC4Hi4w
2HVyW4D3GSJrKk6566Qb22qjQzt2+IHP+qV27yuhkCWjJgKpDzjeGmMEET3pi9wtTtxyGae6Ch3H
LwaES70mdS9dEJes9XyKemfRVusQmPSsiALzShohhhMkLWRYOdg5bfzqkUTeuOOEbp5qs/VOKIsZ
PpbO2oX8c7UfLx93qStwuLAxgWtabY8Dzi1ZHjvFqWrNItoUKFcFEDaNx9Ywr02lQBfz7dFcb8h/
RVyAHNRml3LG6q4ydbyyM/GNrWierjNrOmE45f0spdIcJUZ6wN/IcuvU+9h5TqgGkUWlA0Xckoer
L5EoVyhndqbl/bmicx9E+IQj4nwvlLEQAu/j8pTNlkLnt83toG+ECRE7A9DWpYxGoUd7fXCKQAnz
LvI1uKYngMVia8UmKtMGVcKodu0PskJt0kElwNiExaRtL3y416aLRp2JVcdiYNDOH7UbNNrmilqe
+h4nywxGLRYAkR04oaneJAqZSgc+7kvjCvO9qFJjG7m9218YvtVe/vy9lism8uxLyUtdJUz5ki27
qV2eVNWaQUQMVk/z3K73VtNnfph2iu/o2W/2k/+KCp3bWTS1uCqtZmmoFE7vFoxSlBnOLfDVT+Wo
V4BcpnnbgycNKjP+UTWq+35u+/nCOn1tU+Co/N/gq+xoCJsRmQlRnmoaebcdSn4bOHr2MdHrz28P
8WuLkfRLZ3FAFUO75HyE3VoJ46qeytPUhOUXYMnZ1snkQA2Ig9ovuAnt3g748qhCDQCkHT0ttD5e
dCtaO60lhZ/y1CZN/a6N8TsLE1vuh6m7Q7A8QdXUHZ96RvrCnv7aNALrQk9P5XJFh+b8TVVjmISa
euVJwWNmn6hNsrEG2LJa4cTXqoNk/hyBCnn7bV8NCgzZQaGRXvaaxYoUMj2QKapOcSLnx9R26hsj
wpDQaQtrF5pRe5/U9iWR5DVs9Hnucr9Y9BIBh3Funr9qlathlI010yfOza8TgvwHTq5pK5pUPAjN
+om9qn3rCuVjA5f9hINHSxHZNi7RqF97ewQ+oCmQGC09uPPnCEctRc+lKU9F7mk7c7LldzX26EwP
efJl9KzwZpJyuDDOzwO5OuOWkhRQTopESBKvBhpQgptNE2V+vUXHHWN15bGRFgR/Nx3fG5OqdkHU
qPPXwsytHcCjeO8k3sSQVNVVGFb1jmZvfMPAXarzvPI5EK2m/MtBz01knYjXNo1VaRfxiV4OSkvS
nTaO1Rpbp0UecdLccD9N+bD/zRm4HDKkoyw3kCIvmp+hUkdFhhXPSfRxhOMVkGpflRVuDSQDxW0/
SHRkrNa+MAov3pWwpN38AvKInH81CHVkKhbM8PiUd5r2M8dK+gq4SnbMy+FTsmxqxjhdykVXMYEh
wAKmesJko7WCZsX5dKtHkRlD3pTvajxekn0buoOb+6BqK6sKaOc53Z0adjLfeXo32b9XsiL4UttF
agTcE5zdte16OscFBStHvquaubrmHveBChccplFoPiIn44VDcbVvA4XkckkTCNzHwggzVuVJWfe2
VZlW98B/962EJTlYGbrvON0cwC4ad2/PIo9P98uaIhxQfICYCxuHRN9bnYZt5ZilZwzmg4pvWjDq
3GCKFDUAG6k2EsVp3A5qi/V6nJc3WTUoj2+HXx0af4dnSnGTX46p1WwCQwCp20jMB2HM6dbrx/5K
KVoVOOTkbdJRf7IG1w5Gqs6btwMvP/jle/8n8Oq9DREZXRzV5oObZtVGoIF1n+q6+/R2lPXE/evr
woxhoaDiuC4/Rrg9mE0tzIfUy5RPbQ+hUeGmuZtcJzpUTe5dF63RX3i1lzOIIUUAiQoFKkigbM9X
S+uJLFKj2XyYu2rY4Rtnb+wORDNeaJZfeOElzMf6VHoexGeBbwQ1WKnr5k+eOElpz7b50PS1DErN
bgJs0NCjN6ppA2ko2tlpm+5y1D2eKqRtAz1W2/sGAZcLJbhVdrU8yLNFg0FGufgnLIP+S+0pE+6k
ZUlqPcR2VG4t2SRHXcDmnqvqklTLKx8ZBy34K3CfgI6vVa7sKG9Agw3Ww9jLu8bptaMRWdaXvM9A
Sjljc4ny+8pMovFDGZVbK4jXNW6h1IUXzq20Hia41YeykN5PDgBlM6DQsQ3NycMP0LzEnXhldRpo
0UCCXMze2PvOvyfudUaa6dJ+wEcPQKmXdlfeKBHArjrzNIfwKbKqejDVcbpk7Lg+65ehpFpPGrkU
lRa03XnocMADTJaa9VBPEGFzu6GFayKuHoKY3E2hioNlFiVby8F3iFa53FVggPwYjdp3YZfa27is
1YOI2kvA9fNxADfCQU/qtUDWueFxMTl/Li3N4phajf19IUp41xQ7c/06TNS28TahYQD47csu7T8U
soqs31Ptfw5OWLjR4J6gmazha/FgUF3Fxuz7WDvJLsOO4chHjDeZ7VwiQZ+fC3+Fok8BBRVzRQfM
3Pl7mikZi2uM7vcJmNo+d7R2N+j5dPBsiQCD4sDv9zJVfe9iBeanGJj+1qlLSZTgwNWWYhvYEhhS
5/GtXBsl5e30RzVCGDl4yCyqd6KJe/tj1sTaEPoK2gHzha1zVVBYwlJcRKKOqi2nPmrS52H1pCmn
zmz0H7MoFBhyXmxnWxSp7ObKydu6FxsARKp8NCAdunfAQNX0dhJFLHxTD4G8IyMRbruQG/SFtOt8
v+GJFoNj5Lopd9PhQyjq/MHIuIDs2Yn6A5Qk9Bozy7RdGpZdv7FE0Xxyy7q/RMQ/302pY8OAh0JK
NX/BXb8AS7oKMn69Y8U/KXcILLPH4T22hKOvFUX8/XfOyb9DLYnI4n1DMrvauONOsuCwtP8JWS8x
blJPgnWD3uTmT5qeOndTH+NFyFpzrAsjvv6uzHRA9JAkKNAhxbFWG6C2jemUN6aRn/WOvE7c0thP
yPsbfuLYygHhgfKS5PuL7wqsF1Eg6h54QLKzroayD7GFKrwY/1jFoc2uRJ0V1BG7ulSraP/2hz3f
wfmwyNIsWze1Drp+LKrzaaOwhzlK17SRn1p2eKjKgr5+Xg3+VGvJu2F2zHdop2V+7MzF4e3QL74s
ENulLMekXfQw1qHbuadOiEAkluOmO91WXBoDXL5qCk1IIekNncC3A774rgtG34PNBYUKOM66+y0S
RYJsKUPeVYbpF8QPa9sHMiZvill44kKe/jKavfD0YUdR8+PX1QaZaSmV8zkbYrrGYA2BGmWFL9Lc
8/yBk+pCtBfjyBWIBg8eVOxP6E2uoqmzGc2Rntuxr0amOhAN7VC/teLQpAmSW9mC6IWa4FlTdTIm
0/309rdd9ZqYSHzZv0QcKBnS2F2t0IHybW70Rhj7tEJ0FWlhI5029VC4+bEaPVy+2ipKsfBWW/d7
7CL572edp37qOtH9ngMYz7K4/i5K//QZF1/k1bPEpMyz4w1O7EvHSPZSz7vrrqp7htwp8SeaL6ky
vPj6tBgpaWHjBnuLTWK1ivReRiPVSRgL5dCJB9qpcofWlOKbeR5exVkl7yPbGDYWmciFVbTON1A7
Xmx6WMK8NkXS5Zz+JaXF5MRp3aIn9GikxeepqB+wYjbeV6VKC9nRp6sM8fkLu8azItB/bke0m0i8
SPkQFaVGCnhvdQz2YcJJVBlq7Jsk8uJRbQYxbtqxmMqA35tPhh2P1WHMR/2z3RXJvVHosvxq51p/
I1BnHHyryqb3llommj86xVTfJGlpfgK5Z500xHfuWhnDX08ia1D2Atbl+IUtcbjpVHjHQUcG1945
SHjJv24I//Vt/O/oR3X31zuIf/8Pv/9GdbNNorhb/fbfp+RbW4nqZ/c/yz/73792/o/+/a7/0Xay
/fGP09da/GMny+9fu6Qq1//m7EcQ6e8n2Xztvp79Zlt2STfdyx8Ivv0QMu+ew/HMy9/8//3Df/x4
/ilPU/3jX398q2TZLT8t4rH++PuPrr7/6w8G679+/el//9Ht14J/9X9+RvHXEi+Fr+t/8+Or6P71
h2P+EwVCMlzaAohsU0/94x/Dj+VPbPWf9JjhyS5cLGBNSwpSVm0XE9H9J+cntd9n5P8C9BCVXP5A
9/7JQuVcx9kENChl7z/+35OdjdV/xu4fpSzuqqTsxL/+IAU8T0sXM3twJCxFBHqAlUB8Pl8Oso5U
5OWVcKuVQ3qDdcyPKY6MDVLJN2YS20FuDcemS+MjqQslwj7+nJnpIqVqBao+6VsNo69TZY/I+wv8
Z3bYMEvpywjiXlCFy74t3da7kxYCi1vwOE7iD1005HdZaol+28Sm1aj8lIZ6euunIza43yxBV+27
ZaGCMY+S2mvt6VX0sU674lPfOf2pM50/HanJ+7wsVNUHQJCXvhsXaOCgUbWNpO1dNba36c0uzDaq
Ern3+HwrtuZXo1rWp4G+byj8oWpBCnVAaG88N3HnQ2IWgQSktUEwUh5rl/aJAIR5BJwvA6sZxqBT
kjtnHtWNFYreV5PmtmAf95XGuI5D+WVq7QphSFOvfW1M2iPKrDfCKpPcnyPN2eRjlW5KvbX3djkj
FgZ8LRZw6GOZ7vNMbcSub7rS8j01lFWgeCXcvz60qg9iFght6RshNMrw0WJ+2ZuIb6mzUdxoNiin
BgmYbVt4oFGj3H5XwMnx1UL7KZXplBZieIya4pbql4hu62JApZVkvf3QtqZvoZl5EvxI6VNzyLQr
TnjiTmqM+1SmJ2xZeVz8EFNvWgFYuHrYtTo+I/4Yd7G+WbqyMoiF9UFpW1cEQxTN4GTVYQ5GtD0x
NB/cXSWxt/kwTVr8KD2ju6aZ8aFJBkSIbGkWO61W051Uzfra4rPdqWl9JZt5A4btriplt520Rt/k
9N42XBx2Wi++wkhFmEsT6t7icKJSlIldnKMADh6nS/1c83zkHrR3cCCktc30arD9minTH4fOiu8i
N4q5dFEEHRDwzqf3eJlqoI2T+lZYzoELL9CAYY53ThSZNLDmvA63cYu7D1afXJolspp+mrrDKQzz
q7bLOuHHZjXU93kRz/ER1jkad9T5h3Zn5YPTbiyoCm1gKqqPvDSXG3Rx/AZknBXowkn2Qomu5DiE
9JX6KEhi0Qd9K3sbOc9xy7JOkVRX50dAwUXrK+MAlyOXT1o4O2D++iiD561X3GLtBACNC2UWoY93
XDR9GZacMLV9PcyR3HQ1whSlOTZ+m0xfaKf/LDnva606RnWHxGVKG9f7086McZfVTueHrXfjaAlO
NzEoK2/QuZpaobVJMoAMvlXi0MJiShDrTzHW7fZVPyrFD50VtWNiTyP83bQeg3nOjrZVlrs4K8tH
c56nxMcSXZ7mEednP2b/yY5V34x3QB1T9JLT3p18Iy37OUiiSvojOdpmnFNxVHS1eID27TxGvXpj
67Ve+mGtTEfZ9oDehvS6MkrR+FXj5ZUf00RAe9DuYdcOFULTEwCifEf5SuxdtPyh/jhUYvcjFnBf
1UbBCJPmlCiCWYyY+ZjJaB2lLrN7FcIkMGzR1qeoqhLdF+pU3umykZVfj3Ws7DsqTX/2kYZKptMO
Y+HnTuVYXHinwIxMd5cqRfRzThfT43bqNnheUEYbMvtemaLY8Bsl/+kNZvop95CC2PdJ3Psyllrp
K206OL4bZuNWKePkYXDy21TvtBt9zuJTk8VZoESG8QRSYDg6Si/2qtCNfZFE7SbV3AFmY5OU2VaZ
8Fub88pTD41Xf1ngDUcP86lrFAKiyaet1w2+OebpvqtDa/TNtjEWj6rcY+vr2tHXEaTgW6PdkA/D
1w58UGAIeFR8U6ZZkm+rqm/9aR6r/lqpWwkzLtPK0h/sqJ0R0tHmYyWd4jZ1zPpT6ogBSqIn9pmM
280QJe0Bbu6T4QoZb0bricvy0pIQETl4OLbv4aS/y2sowkrvHrDLc0s/hk5LovmJ/bU9ClhANwA8
A1PtM3GIpvrkFJQkGj+nKrK4ZakjKjhtF4XupmhQ7W1HdMF8YembzrbkTTw77bWiDO8sL25a301z
TD4mU0+SoKDnbh/qJLHvMwUtA0Mk5Wc4M/H7WcJ18Rtd/2x4zT3SO7lf4svlF239ngmOYmHv3IMY
4DasmfeQ+CfVn+PmFHrWj3TKvsN8ttDk5Fq5wehFvcXXD9lKLypHNoqimmvoTBQpg6ExSgjM5gNH
lHtMytzZtJE5nhq1Lp7KQge0brrF1lDU5qbWwC0DicRibg5bkvoUzcivuAVsegS4K6HJDQq6qd+1
JUduUojjUHmlT6lm2sKjLnCv6vtN3bYGOpOYIvR+jf8MjhazuS28tPVDMdxUuoFvb/2A3Njc7QaB
ZaHNQgvDj03JTR2YOxKRfml7u1Ap9zn6xEGjK4hEJEmGFlCiyS+z1pdPHXJdV0mnl++wkqiUIAVF
Pfnw8VrsqoD9zYHdlk+hk6QMZDyza3qItVb3ijaPfqqiLBKEUSPSI5pV6depQ4UaCqGBCiceo9Oj
niZsVEkKs8DXdfmtd1izO5Nmbhm4EHQ+zNJNjkZpAySnC/ex7jWjOXZdcktLiYNlFuHgOyKHou6p
N2MSIWk0xDej6yieb8WQ9tLUKhXfBnb1OaO2owXU8zV3R3W5uLMnaZjbMFfzU5cVdnetamIcfaQy
bzxII5+dKGv1m1Hot1qbpXcir/bpYjOZ5uW3MlU3Sd8beRDG2NQHetl0T3OSqaNPiemGUlKBnAop
YralQTj7dpFGe/wSUir0aI8YchytwI0KRFD1HKQ2RyUlrTG5aWLjIQl18PNMk7jZIpnq3cUqg7NL
UFXz/DAf8j8jrcukD0Qn1X1Yvm0XYD0S1oFbg4LYJF7Be2S62WYbqENGve9GW0owLqrZBdiRldFT
1E3Oj7zs78NU7eD4G9DKr8yazGrDCHa6PyMfWn0wa6eO8NMWVbvzCtf5qieDekLz1Cl8k6Q0vI25
SrZwNNNE+jW4zBEnzMW1bNBpvRzSNlFm+rRoROzG1hbNvjeV4WeqOeh2Ka3yIcEBdjMxlQ6KUPUd
cDVKbkpX9sZOWJX9rtdZtKjDYBKYRjdTVblHkYJlSqr+YxvH7a7WdMSr2ExjGWheA4w8KfE0ZqZt
MtSu8OLEtkYx7VQyVFX9ccQuNAomWx21DY2sO6GFN2WlT7u6ssLrsND7nRK6SrwpXZmN+7mWirqJ
4kIFL1/EXYBjwIQo2mhFud+083yFM09yHNJYV3D+aw6d1IcdN8HW15L8R56Yto8LkX5Lzdw5hVM/
gL6fIjxuFHiL0N7K/k+qSe3WmHNxUosGEQRbbFKnTu/jsbAEC4HuP2jgaytDKIdRJmk3CvM0GVa8
96Ty2I5qEm16JxHHBNLqNk3b93pkYxDOEfRtjqeDmhUldslCfHCGcoz9PnWNP+H2DQfpVtpPBrY+
RHlq771BuefKMXp+UialSw4efoS/NG6BtXlfmkZT+108igQizuAO79m5XXns4hA9MasdtlUxuO9j
jujc71UgP5s0i4Y/ewVfKiPMiy/DPPQg/o1uH/a5hXlSbShXXmXkX2Mjy4JOndrY14VWf5urUsPW
AIiHZZDAbMu0OWaKNCtsqltU4ebRmvIbFHbZKcFu2vPGG9L80zz28AkNp5+O/ZwiplYOcvauXKXG
HiZUNARWZ5l0dMhk9qTZc+/BwAc/sXeRvyyDYUCi0McW1I5Orj5b1im2TAmDISsT49CmdNl6zxiH
YCobs7w126gZg3Riu/Jju6r8ELJht+Hv9cYj+CA2DUcryh9UaCyN1NsbDN2ngdLMvuF1+rSHilkH
XdF4z+SVHpDckG50d7T/TPuiv8tB3Ji7eCDhG7YRS6yc/Ig2yPzo9bikfmlzh/TabNorNoKhKH2v
qeXXGbNC7SAR/cluxJxUvixSJVClgitSa2XNfY6dx/fMifXEx1NpUc4LTeupM62EvFI6Vr2tm5xz
dxqnU9GYpnjiGAHMmKtRG26VKn/UEj2vjl0Uz/3ORoymIwjKFeM2bP8ve2fSG7mR5v3vMnca3Jcr
yWQuylRqKa0XQnKpuJMR3MlPP79s99vt0uuqQhuYwwADA77ITqW4RMTzX/vuq0wpw4ymSZy9SWwd
I61w5S7ds21pTRkoXeo+WfrIwp63hFOyTXTtWThNcRXHmfVe0Sjm+CN9RC+jWdb9JqUW0IoKMkH6
qOo4T1VtewORz0tspN5bVjIdBZyHb3HQIetb7L7fdAkrSjgOFm2PRl3MZGpYsc6J01NGa0MmK60Y
ohGZEqnsXamvqdz6rToVJHSyqdIX1Rc5lDUhZnaAqcF2Ijnl+URlg2cHiTIVZtQzNNqv89hJc1NQ
LErHj+jNRwR39og+e+mKDXHo1eJfmuNuK1AzGaVE3A7HLMXXZ499AoPX4m4nn7CqvrX0rJdR4+Xa
AweYtg06c7yckpJiV49jfR1XSfM+L44rfU3J1CebJkzGrDGtvaNqFs1N4Qmr3GbQJBzijAb5j2qM
UYxiPT9ZDGrePkf4yL7fCVt99rwyRSylCeVUZom9Q2IdX7eqkiVY37LmoU7SJYuWpB9vy1jr31vQ
yUCsRvytq+UYFdpi+46XqjVPy8xhFrrIOJfqhLNp1mST8G9HpL6dJvm1OhtyurMmswwSzVoNX6yW
OoYx6h1302dxnZ8G0iclR1KHM6RMO7z38eAyHBmjtphEj8VusrHi3oyjgVT7J5o72ztvjQebQpMp
2xkja8Bz48VqfMAyOHWc6FF0hik+2DbILf3kKEgEqLI8lIlabDXBoca35azfjJ7Aw7nEy9BtU4tD
gQ8XWMyn2gNap/WkV0Otq7OnfO3n6uCNmVLsOwqUOfOmyxoW5ZokR1JnGH+mdjbAqSfij5dwbbP0
3sXzvoSzhPQ9G2a2NL7UJnvaK6Pq0I2gN6I/pSvj2U2X5F4eKl6ut5iVjPz3pCadkexnNY445rKT
dZPoXzwzLhS/HxT7as5dfYOMlVNNW+bK7ZKWHZsURBYb4XJnX0KLBmLywtg0mAzzzLwmfs7eA8R0
N21ZXEJl6sYvFbt+dujOO3ICcfce48o9yTTpa5mQwgYn5Wq+wYzOVnrpw+SBG2XiU0dHFZKrz1NY
kCd5HIWmcsqpmo2t192BeOf1nJnch3TOrvsUAttT6IyKWQ7CuY6X9NoxcrPf6RqEzH0pSvNbiiES
il2OZO57uVJQkiKdFJxqHDWmrdprw9pO7PrG7bOVPIGysXHI+r0z1967YkBOFqyrsngdp0ocW8l7
d3aEYlW7KVNQrPlqPezM2N0goYxDQKx7OuTuCe17yj3rqzLE6tNUOryTmvwyNwL8RmlvaouPUsvb
SU12lQu748b5ch447t0LTtpwWtYpFtXOcl2Fjp3ksS/Y9nDFyrF658xKHYK89Tpx1+raR6XlR31Q
naDIq03TzW96qmRIRvp9Eq93sAqe33flm7y0lKmO9aTgX/NHq7lp3QZtd/ViteZ9pirniQ7ZY5PE
KYgakjs7bc7V3F1UqFeTx0PWauub1TQv2NHU0HUyK6qE6HxcB72fVtbv0i70ryUF4ix0HhxHm7zN
erFp6uKoeAKExgNGKZ05sIYk83uvk2BG+uWB6SnAYJj2tQ67E+6fXSWyLyqRrMAwHDp52j8mkHtf
G/W7NG8e246ByOpWf7HFwFxOk3WSFR092IIxZ6fmamNlPE3lZD14tVjlphbLwFdw7NZMHorVQAmx
tkf25+t4adnjjKX3vXU+W9IjI8u+A9M5NVq9n2qbAl8Qj9Ji3dIYKSCHwngtdkKq3X5SRrTleh45
6nyldPW1wRE+LnLbX224ZFTJBMSmx8lWqlMtcpWDQXNWx5JjiX3p+zDWqGizISpk5u31fOabzOLM
eaujBXr0U6ueNtXg2hu17x+8xblpNa9BwZcc8a58UVmfYAbop3mQvfUNass4srC5h2lkyk2mSV4p
hVyvNXu+5qil+43j7NxWA0br1SC344+kNi16GtY3OOwXjcCLzVQW+yZTsmPXJDfj3GDu1a/HfjHv
jBJKQrWW1heYs3DwNGLfEa6yoyVg9G0BQOUMruEz9ogrnR6+PQKIZy9VIiH4guz+PufWA81LUxCv
yhRo0tnOZXndata8t9P8rsHKEjJDxjx8Mjs2itUZG+Nyz0mXxRY2vtMDavq6yRxIy43qN+UqQnLf
Y18v536PDO9MOOn9WpUASKNYzl4xLu+d6e5Jc37E1fWaNcOhwnq4NYrlDJggfaKQ7zQO7+pKzcky
on6uqD8whGbtcgilY6qZFBVVFjku3TrwnI3r2Zp1sZscsc2aavTZhnicWL2DUq+6e36NIBqQ1+My
T++cVnuTJYdfhOaTXwjh+LVSqTu702grbPVTrU/D2QVL8wdRfGnt6s7K45fBJQHEYwfntAEuoMYf
JShM4aknu+JgGmdZz3XN2IYG77Zz2/rQpGbNaaSkkaxkju4206VKG9eK9Zws6hwBgJz71H01YnnV
aNYrvQcEMuNvvZyLhqD0ksmHuX/pEA8GSbZeuw6O9UXrjold9K9eOha41rO9LM2D2kvXp0is9840
FE6Mkbmtx5tMmqmy62hMtXbA/OCktYWK7Hej1mX5tfW0abumhXfMhLbed02j+lKk+m2busYXe83X
41gnOonU6pPHlLVJrRJpKgE+IQ0JeRpM3TLtJnIbnmhmVf16XJyNk7VONCBZvevidD0YIq54PWcl
Ghawf1VvnfehAs+AMtmMgmNRmgt2mnGW93msVVFLIARKu/TKmaZin9RSi5w8r/1eZHdxnh2aovni
Vust9skvCcd8Xw7SuRrpsKXjDPM3B1LdJC2wt09kPrcYGu04TLNs9C3KCBDtpRNbnPNFK3oZADPV
fp3p2pXkkLJzK1pI1fSKF9f2C4A5H23SU6uu+b7osmpX9cnK5JKv4SicaqNlxKpW/ckxACeqIjsP
ufqwSHundkKEJujZFUZ1+aHABO6SYV6hmaspdFvzmNWdRdf3vK+9YT8586Grqvg+EcNyTIinbkOn
MPaJzQAZG0X3TMomiOGaX5P/vMvTqjgZ5dRvWn0sjhnN5i9kpv1uuqvlk11OqoHbP6zEbX+BCVLD
VIoimtz2MOcziS9p96V1qjpIW/1Ar6QvMgpJXKOqn/TMmf15aN4TJXkXXR1O9LBHlTX3oVdO3wpe
kqaAYfOVsqmizGSlXRkamSYN4A0mUj610EdepaFLojIxW3+a6GZlKP6aU3DkYJooW21rsY7sM7P8
yoDDBq9QrSsrGo3S59mNA0tbHpJKMkAnw4NtCvsFlYAR8ezx5d0uqQNvLE6XtIGVyKOvk7Vu09l5
jbP6aeCCklfEd5ZS386L2JuFvZ+L+DTG64eujmlQSdj9cMoMajz1eUj28GFV0A0eTBJwuUn6XNFE
cqab1GrqJgkh1+LDwDL1aKjDc95b/caV7qMT5y9MJ9+MdTgXl0YLqffXnAuXYDQsAJ3BCFD9x2Gd
Atjwmfeu3TPwUOd+atv1zTRZgIZcOsgsi4h+pdNouPTIkFSrv5U5HaSIAo05jhK3p9yrkdhrwDGz
2q8GpwvNlvE2m6mkCXAEexe4zTlPac/ddJkWiH6zjgg83c3cK1sAGGeTpF7zXLqNffK4y18tNe7e
NMV6VtcOtSU5CovLW13m3ZmOZUWBb7TiLITa8645cdXGjlCQmOxaE758IyYuQRAXcfs4Y6m8TfM8
oph0OoxJLSx/dZ31gZjnJfcnesh7hmLFzoZgLgXZ74pRjs15BFRIuMbWWsWubzZNn9+Nq5ytzaC1
Qx4xSU3pXaXoVhlYPWzNYo3uoWXp+FYA3p/UYco/dLtPBh/fVzY/WEU5qqwITr1zpdEdinadSn/Q
ptkqTvx1TnpOCZGxDiQeqVEFtJX4adEbW0AzKpnKglrXhELZOHNfl6o6FQRjVkQ3sZGWlCsKfQlw
2pfIU5pIrws3mghNM3yscOJaca1TFdfK7xnP2o1Glhr1Xx1dLssYeVMM0kxbL5HdBxjiONIS5SvL
zXW9GpvS6a2wcxNM1qmcw7FJgzqOcxMAwSs2OYU0Xy19SkNeHTOckYM+Ex7DJjBMZxnnGLSbhCjD
FQetMCrB+ZsnjFRcVNuJBVnSWgrw0rfUVlclP2Jj13SbYdNoJs4URhIVeVw6hS/GFbmNX3dGMfJy
62pgOcUaDaCiSSTMMX4Wa1G85wS3jT6086z5ad3Ym8EuA9eM/1Cv/U/IGcRHfd+3Hx89eob/BSIG
ZDY/kzF8aYqP8m34s+zhH//HHyIGBWHAbzhFYCyJTUIy4KIT+EPFwI/031C2YHjAN4pV86JW/6eM
QXF/swwkjyge6a9yiKZEfvBPJYOCkuFiGER8a1/cbWih/wMlwz+sSv8W2KBxZL7FQ4PAAm0c+SSf
JExww8yDtlDvde3WkOcarxzpJLeLftXoV5RyG+qdAN2tDT+eaWiABN90ebQeTNafJ0a9NT2W3mGo
t404sPdtYhpJvzUhFJD1BaVuE0otGEHbZroVKKAME/NcpcGsXfX2zTicvGmbLJvZOErvcibd26sG
gxTgUoVWz+OHtH1R4ZFEQBcFKoLRhd8SYS+zQMsPVn2TZa+K9mLX51k9UULeyXOpn+u081XYEtc+
acVjYtImAFu60OqYHMvkfpz9lH/kuZMHCyfCn27/P7Ui32lDLlr0/++K6nihiOPCpPNZKDWpet+g
qVDvu8x6puA6C2FhnStjdV7hbi9itJC0l2h6Uube4hyyjGE+DeJXX+Ny477/Grg9rEuwJ/YLm8TY
7wUqpLy4wuioRixS/VEbNPeO6PwMlvfKyvLnyW3eMIM/VJB7ge62W12FlrSMcrlvciVEMvnw88vy
vXKN5wwtJI8XWc9odtCRfZJRww7oCQru6b7VWzUaROZF3Wo+98ayrXL7gN/qkumk/dNf/H/r0n+h
z/uJuKqtPurs7c+rEv/9H2uSaf+GLwBBHZEd5O9ZlyiHP5Yk0/jNNB0Cm4hFQtvNj/61IpnabxdD
i85Cdkn4YO3614KE5gr7KTcVjgqxFuqq/2RBAo77/gVyVIJ4NSIE6P91oc1Ib/n+yYWL6hcEyfmG
gSyLkk6kIamy40asqRNQRpnAqxvAS5nTP4AtuVu9sl9Z2cI8K04p/YXB7DxWnP/hsp+MxT50KWGX
gH0FWfA902Qj5G6aKKlYjNmMZjP226SuHgsA8Ct0F8wNSBbwJwVGi2VJ87Ly1ai8/lpNusgp19vY
FnGo14Z+mAsNNjd5w+yjb6wW6gi3wAVxyIEU5vcEr6dvKgmaJKknPnj7vXTHXZaTe78O3SPVLvTl
CsQ00sr1m7TVOr9c17u+t7bJmOSnzKzdOzuvhtspX/NAlX25AdfWyD2Xva/Y7aaLleY8NPddTMIm
qjEDqcytjibBp45vAKqdR3+OvclnFtoDnTeI9Q3mp9b2HjpVnClosuAPi2sxGD2jeyIiuhjK926k
iQXyYo8YHaVJNXSBVsdA/Eq2n/LlBereCjSD+L+1mo+jriHu0cB2tcKLymzqt4wFuT8wD1y1hUd+
pPvQmcT9OlQuFl3+gFOn3VVgyLd6N9gbz4APGOFsiNBkCH1pxmX02zkD1ETXwv7ohGq/7PvVeRJK
90GO4wgz4+nojOmpkYK5B2AA1HprTQgbKnBjLV1f4wtHWpUcBi+wtF9bw72e1TDTdZc0/ty0D44K
RWQp4Huu06vPio0YVOvUB889q256veBrsBnmauHdtbZ98DSoudZOjnbficAEwvYTKpT9HLtiv0C3
mlMmfYCZ/nEsXe+669Q6AhV5rbR+ejcbvdvVSvkwts6dAr63Bla+3lQ5BE2Dhtuv7BTKg5nP5xR9
1Lt5CVGYcx3B9fo1do4EbqMj0MeGdiTlRovzj9ort8UyF4Go7IPRAK65eb9CgBbXsQr/Dq0I2Te8
5+pj0+aPrVsgWUD79J4iIfZjFEn+3E42ZNUUn/WLc7xSKyUqlKnbOXM6Po5kgrLdk5kseSQjDOd3
zBJKIF0iEY26Si9l4Cjc1MIKBnuKP7KSJ4au4wfsNMYmy1vj2qDKNOBMw4AIqB269arvkqlNN8KM
lzvXAsBM1GqOEo70WkCiKocBN8uvPDnL3wskjic0/BtzzVDMjHkwxntMGt6p7OyMl7R8WJFoB6xf
QYkSKcUTdIsAUpCn4M5BaarlgzPCK6WNxsOp5XmApYgHBZl6bSRVaBHBPbauJLwjqQkEldWtpS/v
Hj0GJ9dsqsM4M1irWp5tFNFLEVhlX6KDsVdgWo71ZajWjjxlllz8Kta7hyEzAVoSPT2g3K+fCuLA
b4j94ii0pAjxpkYsft5Zw++KolQ7IAVRB21ulSckQOstK2YeZlrP9GXCoj5oSqydixpvX1gtMX2D
1TrolwfGpmY7zedzX9sTPXJOfecgOxE+k5M0wUIknG2GQigYYupV/Tkf1u246tZmks4EpnvJiewI
2nhV5jQ7DEK2wi/GmhdpSFYvpCWk0nkzW+MtQ/j31DqiNCKw0WbTEa+90Za8ChYIu52uFDz1pjtX
+86eGcvrRvU22tyl2M/4YxguNX9UVeVIThTslBFz6bM8s065K6ebWR9JmjMAtbNyHvarlfXvuWwy
v6j7eIqWofb2EJSsMIos3s3B0YLeaYFkZ2WAx7oQr/BWdnxqjSqNVgvGyld0e3zEAZqgIwUcDpIV
Ratjro5vVKuJcrLR+JrTuoaG0WpX7dDRrcvfu1dlOt8a62zfzVJtr8zUmj6kZ7eG7zlTullavByq
VyN9zISynxZ9rgKnh4fmvSPKTSr116VL5U51hv7YGnBElTbpKBhdL1LSXF7VmgJAy1J8rVuK+wxV
UG6Uup/ILKiTxEfenyBeyysSmcsqfpM4+3QfJnx8zSfbPdPV2+9koXW3SYmeIbXGchuzxAW6TJIg
ISw7IsiufEBWr2yGVRv2tkUo6CqKOCrYV7etdYnunhdtzIBke+sDbZJ2HJAYvvasNatfaVkWVqUl
HxTKqoNi1F3QiUtoDUn0aQrVrYraPvbu3J3iTiFRrvIWqAL6Et39ArAaeM3a+qkObWelPVCPbjeg
rgzqs5lV4JUEm4SDkugo39bu2BTpyjib2lcqecBPbpqtt4mlFrdZnLz1capFyTIiDC4RggKY19E8
5GbYCUUDKmmcZ6R83fuiZPmXxCD8yhh0/QqROJ9uEgjgYxcT0WBbYp9qQ8K7D/qyk6olIhC/8kZJ
BnS26zhdI1R+sNAEQ/5ZGKGcGLTPNqtbjkRO2OfTtJ0dsw+bitWuFKM8FsNS+rSXOmGKgWmH34Mu
2MpVdm56yborGuN1Qc8QoOyFQDV6NzIUdF5usnzDzVAdBx3s0mi9W2WuxgdLwc9IcE80G9NGa/qX
WGHbFouXcjOieKzn/Rirezwn90lmbBZDplDIKqyB+97Cxq/w6kXshGgH35vZOcxkAkAWlKHZd7pv
xloIbN4EXpWDRZFy6FdSR4HdYmO1E2uLofEZdcTsN/YYE0nTBK41PHcXosach5BYiXnnCr38GLu1
uKMaM3/sZwitocu659h2uGBKfa4WG0lnrhknijzUqHTM7MmdR+9uAYUDgfesTWNPXoBG/mLNyNUD
Z4g7k0GymDhvZRYVUHO90RxlDOfcOVdmGlWtG6y8jGExISBtUjsqbeXOrtrYn6V5lyrmy6Iq/TM9
ES+VMmtHq5TZLuOgJYadEeuha3WRCeq0L8l7FiTHBvUylVGPAsBdKQuDNf2myCpMUzZkWQOukElk
IEiM0Zt2dWCb+c7sxwqJ8ARfYoJz2tLKNm4lvzBbi51D4bFvFfGmwJYCxYmycZEfLu9tP8m7ubof
nGlHVPoLCqhNahjXsFfowAkNdtYF4NPaDt7XuVnu2paUIUlMo09QjRaO8Kayna7p97oeOHQNGVrF
SR1vOnbSIh/LKKk7n71120soNsOYN/agO2GGXfyKco6oUCHNcWw/KOuqocVbvqld029Gu0QiNZpz
SJ8HilXiakLLdF4wPWzd0d7UnKIPjK4hauxvMrmUdE/3JOqhHnJ0Ia8xE0bCmr8hBH0YiEwKke6t
nI2Ezxr0D6j4aFNfig5PiKAeu2Gn23YLqa+TtZzpKeLRQXlWaVzdmjBsPEMJrer2lmy7cPUWwzeT
Yt0p6mrduZlzJbphQnMR3zY6aKjf42nc9rig/MFEJZdpzTmx3PpgkWvq1wJdDT29V7Lt+6BKWdDd
NFCcKaTaUGs2miy/rEoDsxqTvrno/cgDP3B4S8EGHGT4tFJsPTX71s+FFSb6aO/7GoMVjalugEYL
0disTWwd9vqUeBTj4DUZTujwcW+szCFkr155Su7uei9xrqyRKD6/cJXmici6nqSQatpbLVY1vvoK
+zUYlM2S6d62tRLw7MYPaoxVYSw95zwgk6SCsmgOgJJp6Omz4hNFrPhC0mdlicYkCh6Bj2zSs6M2
QPiUSd5oCGlOOCJxFQ2DvItrK3022d4ivVfXq7ICmAcYcSuYQZU9rZ6XLwiGJdm8I5Jh4SF5wlGy
BsJ2iIY1YpODNEIBcwLK7ZbCDMyWw2inocRAvZmPHxNyvIv8El2IXG/kKguVJMRau248NCSOEPmB
nHUN5CGOAyHJterBSJ7Q1hZHSJv8puaMFWp1318LmOdNr0BLCTonbp0md3zdKJVnlgD3dSgK6wqC
AEG9Yw5Xbs/lmXRjCJaleIsNjsB2dWFSHansEjkVELRfqwRo2Y6HYBDaoyvqbZ6S/6RvlzV7ajL7
4K7fYnR/4BbfdDWbYKxQKg06lNJQHds+3ul5cop1FuICcVnexFsXYVehuF9oDf3gtN3tGy3VfMec
XlqTIsc2789pcbNo606zOU+NDQCHTC+v6VLkYRvn47adENDH7uruY6+88Jfsq+NUjGd7qDj+r2Og
9/Km7MeeuDNvLTd2m0w7S8zJM2U7/WGqyO4l0pY4gtm6aTOsJkS9sy1jPUFt2ShfxrjMYzYGO/mq
ohveDF2PHsYem4ZTeCGYYCpnY2RreZsNqU1D5PjFqpvS8FuF4lO/1Q35MugYM2gqm0UQl1K+00PX
bbxarYIm6+RzR4fbDEIe11vRzdm27IZ2gxpt+tArhfm5FjHPwTJ1R1PhuxXCik+KyOcI5WHzKEgK
PeqyeSjUvL/XC3B0qSnoZ+pk7o7siWwWoOSHAQd0ButrXNQAMUVjwHjOAsYo1cSHrVLfsm5QNdZq
pItSE0jUXbWJbDm532bXVCJ3MCHXWrgMwkmrjpzbydtYCAAJ7ynbY50Vkz9bYtjigqr3Tp82j/Sv
Lr6WN879LOLeJ1p93BVjP257D5g+z+J4JxGSv2MMSK7oP2vvdExoyGrJMRxLmbaH0arKrc26sde6
3KDTSsi9nOxnaPhLOyaXTTVg6a2pFD5N5+6Gtp/peWzs5q63m3WDEwr9stF2Hcm92oAGohvXtxUm
rSWlzTGu0xzHEqEJCytzMT51rBSR0nYgo/kYR3G8IOsgZ3qMMrunPJuua04smXtsOH8xsU+iDZy0
fMLvNV7eUO1FQS9UQUzYmEiQ0XZBi/ieoQzZIxihKg5kVw+H1K3Ur048VJqv9sgXdLboq2q1OkLy
2kS5HtW4QWlICsimhcI9VHN5shdHfMBcf5gUu/vrRfpU8MPAKJ36lEl7PHQtWgFsI/bCdIgSKbOa
SxNtq3zxzDL/luWeE6hOsm6p3bBeoDHZDJS+vK0JL77S1S7bDIk6POS6Odr+YNkIZNJ85DWvOosJ
t1C7rSfHKUObMtgvlUZ0he9OdX5L7ecsfc9Dq5VxyvXRyII3FVN5KGJruiIhxtphNZ5e6YBneWvU
BSksF6p/TXXxQd+ffiMnI9kSJyRPnrcUmxki+CVfjXJlIzIzHoR0OhHjsYTesrzpyfoyWvFNkqHH
Abe56ktqByAH/8B+/w/0/K9LU/WPUc/T8lZXb+2fUc/L//AH7Elf2m8Y13Xjkq9AFvilqPAP2NPT
+QEp1bjdNEvl52DT/yRidIgY8jcunX9gmwRD/Rv29H674JTEx19SyBgICAb5D3iY79F6BVc1LA8J
Pp9spOtaz60hh8uKXDbH2O29o9m78lf5pN+j7//++E9u/ToXCdsxC75DadM+zufjYpjFbkFTSz96
5wCoYslAMSXr/yyK7v/9Srzq36O3qY4kRnSO2AHqyCkogQqeZ5wYtl/ajTR2g7RW66bPFJS2f7rZ
f8G8/PU1VD9nr7IIWY1NJNouVbzY5EigiSs8jfUvM1kuN+PflMq//ySeqT9b37HxtqmJXHRndsM4
7HWhJ/T6tUAiZaIDvbRtZr5bjX7uSqbCasndG6GMyu89Ufbq9c//yAtt81ff4RN/opSmwhM6yJ1t
zuhmSXZI1E0+lcODQTV59Pd+ySfOiJhlulN6p9kZCVNmPbnat7yUrhnYyaVz6+e/5Ee36xO8P4u8
tkEoxA53nWX6kzE0NP4iVvubjwMkxp/vVt8P7mylDVeKl+u6me3p1lpr/RcRwz+6DywIf/50PJsc
y1qlQQKYmQ/FUq3VNq8hTVAlrrhA/t41+rQsqIkHZuLGzU4jFnejIOOPbDShv3iWfnQHPq0KOZoA
mi9zsWtYem7HsRUTvkpptZuff/t/JKv8xcPqfloDtFrM2MYbsSNueJ7OSDQWFYm77eKgs0eLuiwx
CPAktRnvCl0W2R7pdSkODqC6PFpVZ2abiajzlhRez1b8ubDni9OS4sdffcUfvNOfa2uXjLB4cB2x
i1eks7jX1S7dFDhOqyhV81x9wWewfhAjX2ibEfv+QWfnaMLaEVW/7QAJxr93M9xPi4tl4qJwi0Tu
OmWqQPpNCTWAmeH95/fiB/eaXeq753VA3EknUS53SZPUd4ZaJK6/tOYvY+h+9PmflowkQ2WiNZ7Y
lRZScT/W6urBqVL38e99/U+LRT/ZA3EjwKmVWuYPStrmv08LLSF/79M/LRWDlrQlubxyp3hLRzI6
fhcm7tRx/t5rjFTju4tfrq0Dyo6Fy1V7Stw9LZFPeo5r5RdL3Q8Wo4u45M+LERvsGhOfIHdL2xO8
BwVGkiERFG7HKT5Rvv38Kl0elb96mz8tF2S0mJe8K4xok5yvBzXrPiYFQcEVZctjeT13mJh/sTdc
Hvq/+FXOp4UD4L534l69DPHTjMZdM4v+3tHm2UECh9eJJsY0ZrrsdZlOv1gKfvAEfy5OG1NVYsSM
xc4DjPAip5+lB6KdpPkv/qgfXD/n0xtutPPUg+k2u6QQjLf+ohsNTKjiVOiuSy1DsqrZ/fL687v1
oz/n8i3+lNMz4qjTY+psdkMn3HoTE/oZQzan9cPf+/xPLzyBf6oBj8mJtdBdOHfRNV9NDGi/qv/9
0ff/9MYr+SyUWmZil3keIxtm45C9ofzFzf4UI/Wvs9znXD1MARjD1bzZecJZt8aEi+b3NEGMuFEV
lDIvCrpAhKtOCiUKt0k6e2nF0wLo1qvOL5b8y6X6q6f807JQ68loahq3iN5f7zmuDP3rpK5IqEkf
UW7/3m36tDTYiuLYsl04hrfNhE94nczDRPHDL9aEywv5V3/CpzWhJl5UdYxKUna/FF1gDp3pbZJS
6QjHazKoOqz+xEDH8cWYMxRL8eLEtvH7z/+2H7xQn/PVgCOLRZocL8BK9Qq/UGJTKaynvXKGkyMa
mP5m4kB//st+8Dx+LjwUCpy4U5eMUB2Vn1lhY9RR23mNf7GG/+jzP60OYOJKJuceezIVOiEEZsmj
Jsfdz7/9DxbUzzXIlSfSYblsz6lt1krYewOViwNlfYdBCnsKiDx2vmGZzsu/+ed8Wh4Wq5K22VLc
htI2Q7cgH9pBq37x4T+68Z/WBqOM807Ky7lyGpshSuNkvje88b85O7MmOXEoC/8iIgBJCF5zKbLK
a3t3vyhsd5sdJBAg9Ovn4JiYqFJXVsbo0X5QKYWulqtzv9OVuQ0saoeQLz69PG5X5ndCnq6iKARm
A/TjKFBhbdd/jmwKhSTrSnZo+7D6tvQy/ayDTvC7MEtEd4Q6CkSFl//2tRnhLA9dWsUDiXA8R50j
FJHVDEFkuBAk7l5u/8rykzhLQyY1ICIhrjDgl4zNASdcvp7xtIfXE+BbKHv/8p+59jOcJQIutTKG
J7VECg1PJ9mUoGQUk+7Gj7jSOkRnT7a5AQ4zMtvDEk8U4qMVMvoYzFbde/XdJWOKRAMYgeKhiyzG
9YHp9WMwoVbIr3En4lELlaog1mjcQG0/chrejaqIPFvfY+fx/q+GGOqnEcM+EfIKNcnZkQx4CvTr
uxPeZRCrrAswN6umVD9qVCKjRixKJs9x37/2o86nagCRrDLyUnfb8G5gAURHWXzzJHZt0jhRndgg
krHt0Ptt/Q2idHRsQAk6+w2NE7Zb3+DRbuhxExq7IQezAfZ6oW5yv9adoK1DI5A3yYA6RD0V+E7Q
t8nks1/bTqRqOmlhWiwIJd7V8OI0WFRWojjXq3XqRCoEiK2Io3m4BCBz3GkyJfeLHNuffq3vmc9H
M0YPwdJWIcalD6D6XsEnOaCeUJ38WndCFa+o1Ugkju4ZyqP/smH0qsCp6obl9pXZ6EqiUTG9LAZp
EjCXrCpRzzQiJYrir7k5+PXeCVYAFVq80zJkkdLxjAJJKBlwfPdbgHc84+OBV0SiPGeKByhq1Xs6
ynMdT56j7oRp2Wu6ZMmKGxk4IO3uVxWa132XjKvnlHRCNWXwa1zVOFwanRB7kiKAVIbNk/nqN/BO
sDKzsWjsh+EyablhIR6mDzO4gDdMfa/NGydcI1QRLKjKHi7gk03tmzXpwN5FJay8dUC48gf+sC8f
xdRWzpklZThc4iZS21G3agPhbI5Y4rdUujYqbMRrXrQvCR1BldpQaWh2AAX0WyqJE7R4a69KQLeQ
xU4TeuJqqMGnKJRn3539VePtGFJNpCgwOeuP4LO8jnrW3rALvjbyTsRKaXi4BhNGvtxQ5lvr9lcC
j9zyxoKwL4rP3NrcYp+BwhupXcHLJbGIEbjjCDrM8K2nJc442V9WbfrSoIrwRhjsvX7uzzlxDOdN
Ui5CYl+pZA2GIMyatgM0uevnQGkxeX5uJ5htsDRLDWzTxQSQ44TwBbpPIWbyWyr2YonHy5yeaBl2
DSYTApqjWHyY7zPAUf2OU3up2ePWwxHWFRkKzi8yTcYcZbzjA4eK1q/12Nl542BgM4H58GWjVfQ6
gQzlvcDo33KjvTJZXSeAmO86vw18sGmCbLCIQns2ENbf6vy15p0wlqitQm3j1F+ibS//xT/VN9DC
9HxeVKjUgUuzzDDAFXx4W3fwOeuj6QMsoZoHKVogU6ICkFAIHmxz2iBYg34EENr+iIr5PZszZfW/
jV3Kv3QMTc4bZMmRaALXBuAOi0pRYKPmhmFThpih+htqUehH8Ppgms/NatvPtWmBllMTeLenlFq8
YrAkQ5G3ZMEdX4YqhAILlL7cFBA0QNGogc0OatqwX0DXEHI/cZ38XqSZUrCRNhSo02SE/HmrSPql
LONmDm9EfLRHwTMx+B+7Ftj92HUK24vayFCjxpUDZVRO04CSX8tblYNesYFJrGkhQUCho8hrWNsW
pwFFDOYSr390wni/7scbB4d99j3XI2cBhVgIzJqu63G3svqT7uPqLRJVP8QK2CXKa1EKXcNlC/XF
UmVvBeTWtyDq1yaUs7huWwl0GrCooGB2YS70ekYF/C1i+d77537V/kcf7ZlgjKBsuqmGi5204kde
xBtgM8BMgNTW3s8obP7kdbaInUV1GkOoukjTX1qQ0T5HkSxf2SxIb2Xgrw2Ss5qaCTIIS4HN0Yza
U9BzegrbjPjd71wzlxbmwcES0/ZSUhBvj1ZPeIgC8OSW5+SV3kfOiqcHWy0U7hwXinxMjqI1DWGn
vrV9XmvduWtsYgEaYYubS92OyXdRhNk7FY38hjPntdad9U7QoNLr1LQXCSTNXb1sY876LLm1nD4/
PyMn6ubVBomK5unSFLyf4Syi4n/gG0mCG+1f2ev/PAU/mv8B/ERbEtvpQoFxrKE2UwtCuGrSDG+r
XfvFa/K7hgsRq8B3G0r8iqFjr9pQbuB4VfZG6/tYPBPDkRNacLI0cDks9UUyuCggrzFacWiBiAS8
GhZUx0HW4//6ADyxAXhcLnztaztxBqQLm+e6DfIQMMvX9RT8U2UQxPoNk3NoQdFHPZWDEXm/QRsO
3c14v4xAIb3c+rVP7RxaGjbhLQ76vEsYGkAZwags2Bk+Gxk9Aogihhv7hOPq9n9PNa4rr0a5QptV
crxMUCQu900xb3EetnHzHdzFEsxzOoF3mS0QleYtSOb9iZJqZg+Gsah/C64IVMwv/+JnPxaAcc7O
IRPYnOFtZrgwsxMfeBYOX7GDB9TnCIv297/7KHgYkLsocYR2OTXt12XB70GRxC1B1rOdh1GYs2oF
OKWFVTKV0EQr+gkAQGByM8+ADN1FC0QK3FQUGu9Tc9lSUp0jcIR8xh1d3wP18bhM+Jx8JMWlsQjO
I8Fa/h10PH7Lzvba0DjfNdUzjFZQSJinYxiemypURzBHh5PHrEHvna8ard3WKU2zHO7D9NtqogxF
sYH9+nLrVxar0FmsDAoNOZTVOK4NSfC6MJBQHwbwzZvTOgzAQBLwI6XnL3EWqwwqXdQwhGmu+io5
mWXD985AsHz5l+xz5Zll19VARgSP4FquxcWEglX/olRTyYdokP2awxhc6jPye2v/wMMg+vLyX7w2
ds4KNoHcWatsEXkVoCYTWCcA3IgEeAuKuijdWYXJUpxf/lvPzjHEtnMkWUxatiVwg/kqapuCc7qO
KLElQJ3dWI6v/QEnvsvRiNA0QZCPfQhyHOW6aU6dUd0tE8Zrf8CJcehV4lHWAeD6iai+rUAg/hWO
qO/0G5/9Gz2KccXioTZbB/MdNeB2tmzRCfTMW+/91/ruRIkFuBu6/K1HMdE2v4OZBrATXfa/guv/
3yaOb+vEBci3TdIIXFGBERH3I87ib7S+qVG71ndnF8+KtgPyqYvzCEJJgwsL2LNnqPKpj5QRvXei
gCiIobFsA8JpV9RboOBx/YkTjx2OBjIur7Vjp+A8/b7ArIJVNRbtRWx1deFhRO9DUQm/3+DK+Poi
yALIGppLRzNwz1EG+LpFddEnlFxOv70mqCvQk5aXZMGidEFpv3zQPOlRkaiLH36tO9NfxCsIP2lS
X1Cnv8DMqzW0O+CIXsR+y0Pq7HG7C4KSBn8gnPj8JQbEGcyuCNADv/7vk/dR+NYVXN+7QJi8p8P2
Njabmc49NHX1nV/7TgAPMei/STnVF5ANV5Crtt6+SlnXJzf6vw/DfzYfTE8nhBdjZZK0otqnZ38H
L52wPQXrxkAOG5Lkxke+9kecSOZjwVESIvANoqHEWzidO4HqbtSQHkmBlMzJb6ycgIZydArj0NQX
Mkt6HlYVwyQn8nqBhFujE8hNQttiMGN96VOAJA9MdPJjW6vkm1fnXRlevGSmWXs0b8b4hyqR0CgU
9Xlp2x2pn07Stlg1CEkdgmwq5Xuyf4lNoZb45Z5f+brcCeHVWGqnEQnColTcApOyzebYN9n8CYX1
yit7hd/gxHFdUKukDKpLEpYaJYhpinL/HsZjXq9u+ANOJMMciZc1S8tLrVHop2aoPBdzyzj4yl7m
yu4khxPjBtX/JSo2nRMFZIrhm1eiG113glg2ywoREKkucH6CCDmBodyrHqwFdeMLX+u9G7/ApwEc
y0oUXwSfti4LXkdjau9fnj7XGnei1kAQjIriorrEQxRcIhBJLng+JJ9ebv15wWMKV9Knc78IeFQk
bVFeuIW107mQaYki0AY32EXJLIVn1kx/wqi9qz6ZAFTsrYtCVR+2FDnqy8t9uPILXQmdBktGLvAP
udhmVj/Yqpu3fVHzz36tO8EdkXFhDV7/gZGl8T2fFPAGG0qa/Fp3gjuB4ZxhyHDsHhPZK/issxyF
fjcFz9eGxonqoQ1IyFt88oDW2StW4DVaL2LweU7Et9//6qPN2QjFCiWH4hJl4jeDEx1M61Dm4Dcy
zs4s8apBdYmrv5qRSg8Frv5mhXHBy63vA/DMvpw4Id3NGxyOQGzO4cMG/44k62BoowKw/MQwg+H5
8l+5NvxOYI+UxtCiTJiZa2uKvM5Q0H0E1WO6sfFfa9+JbVQdJjUpbJDzggV4XopQPQ8jEa/OuxI4
FMsgb9TPAXDQqBNuO1qf6k34RZWrgFMLltIafkE5CgdLWOrK5tWwUeY3d5gTs2Mr1yWqgywvKzDK
ibHhPcA5XvqFNGNOzHZ4dbODTLN81l1yxxkQ0kKPneew7zP2UVBVMEdrie6LC9HDb+DxAUpJIs9M
I9sn0qPG43pBKUowYdj7rHy9u/aAUtZX+csz5kpQ7Xy/x60TBXb0LCzyXXAO2g40HgvwbJZW51Js
w+o5QE7o4pENBeZpjxt9QuLLsqyw6ZnW2e8sx5yQBclckaweshyE8fosgNnIV/i43XiEuTZCTsBG
qdFWC4FlZ1RZf2RLrQEuSxWqw8s+Wr2y/yAtupuyjWN4o2J1S4DbOramBNHYd1GjTkKIAwGMerJq
37IamKXqtT1zID6OL8+hfSY+szBTJ3Srvl5UIPG2MCbR+m3kKC62gC+892vdCV1uUY8Bj1CRr3Kl
B1QSf502HXl23YncAciafoRPTm6CEkSkTnyhdfDTr+NO4MJ3FiKUrC0uEqCxe0KK8nUwQCHht1FR
J3LhHAL0IaBLOQ37X+Gm7luJ13y/rjvxqtOxSUhVZfAYq2FMBRJND4de0N0823ciVpFigWx/C3LV
GPZFVDT70TbNrQv8tfnoRGxP6ZqZMslykLbk6xaZsku5M+e8xsaVwnXptm7GYBtcFR3vu4aCBGTi
6cZqs8/qZ2LJ1cHFfUzBQZciJ6Yjpw3KECzK0QTTiwaeA20JEL7fz3CCNm7KHpKLcd9WUGwL6OOb
1VbVnV/jTsxWBsMdg6Sew9kUJKqGf4Dbyq1b6bUhcmI2lmkd1BBuY/KE+nuqt6gBqWgjGtxU1Gi8
ZsqUXqU4oDc7MVy3kizrXIm8VRG4rDRbThz6F89v4IQwUCsbRREEfgkfY3PACaL/paJU+J31iRPF
DObZ8LaBfKevSQjmX139QlKi8LvCuTK4rcf6RnWH9YclH+oxHI5iMZ4pYlcFBy5o2ABBK3IwP9W5
mqPq1LJ585uergqOVH3S1rBUyWHAQ071BJQsaTXxeWoH4t3ZbIdVKLJAWYb8J/DpAuy8wzgMhV96
e6eZPD6wddyOMlV4PLJRIYDxX/vd/trC3hMETMFrv6kZOxFcoOC+5OD25NESg8JXFuu9CRN+Y2bu
nX1mlds5949/BIx9gF9H2W5ewR2swyWxi/UrXTQFzDS7kpbwMICfyLHvmqa+MW5XNoXYiWSdBUz3
1RoAPbno91m2rBdovdYPLy94136QE8lEV8SCgpblQZXWvwe7sU+w1Iz+CnGYC49L1MovYduaby//
tT8SnefGz4lslQossBZ7/xCqpPwgSkC3ThAJ9eK9DFX3Pko6JKNgCc1gtBSgMAfUQRtnd+lA7NfW
dFl1LDrbZuet6cPlQwE6rT61SVmBqEhK+FG93M9rY+5s8+O0IcVX0CCH4w79e9S7+W4IMuoXv+ad
fT6LhiKKBoNTSgg246bb7MKzyKtcNs1c4RiVLQ7kVAl0fvmd0fpfkENvIfmvDEzkLBEkrZcO1Ahc
dkPTXcJ1LO7jovVMUEXOEqG6EP46kOHmwQKAXBsAiAgDa68xd0VjE7hH68aXLIcjzK+iTT4zoX77
Ne0sCmul046kDU4ku1MkOALbvVHS89Hd1YmhPLQCGhYdT6PpVxXXn+pkvHFmu/Y1neDfmhFvgSix
z5WGuzBp4N8CFHzod7v9I+N9dP8fFg5aYdhjn60G+pXwIHuPBEyS+w26E6JCb3odwNzP+0KP4Pwa
UHpH2JD7te5EqNk0TGzFlOVwCPtXy+lv0OT9hsWVgmHBg4GmhAAlwiXrax/1ySUuZs/tz1VIpWUp
cLqXQR7ptPpclWL6qmDp7XdCcCVStYCtbgVbqbyFndQb5OuG3CYtOXsNuiuRynjRQ3os0jwce/bR
6hHWiEi/+E2Y0IlSeMf0ax9gso96mIFRzUo4ssuw93wWciVSgNzPTbdgFSiSZMtHI83bpAVf/OWx
+SMrfmbndDVS1YIX0bVoobsyuvvFoUVo39gZWOYy2CaZ18X2Hr4nZ+gguh9iyWCZ3FoQeuNSbMHR
ZEAK5Kjy+VWBCzSeEzo3ABphh72DTr+Hfxf+R58skIafqmlK6Y1eX1lg/thjPFoCajA9Z2lgawEb
ceR1hyCDt2Yymd7vKO/KrQyg6fC949jqKjrf4S0aNNdhbTwj1VkEWgJvsdUuaV6sFc4dWfFWzKVf
7gmSlacnySbd73xbJHK+4ZlvkJA4dcxKr/ULWgCn9SWyIq2RSdAbhUdlJMQ5BNP/+PJkfP6z4pHy
aeuL5nUUdUzkyCfIt4ks048lsduNI+m11pOnreOhuedCzuh7BOo0XKM5UOKBnwgDGfWnrfO0IFVn
sPxycBV/wNNe38WyFB/9Rmb/TY8mPKzj1yBJcZwGm+qLiNWKSp2tPfk17mzXcqFN2EU4CdRh2MF3
Mvm4CuqnjMPt72nPpyQYgnTDyS5AWcAdB3HnjbEz++zXdWe3JksZx2GNkx0yFQ1ckkp5kFLc0t3t
3+6/a2Pqqr+MXQJG5QwNpFj0VwKm3Y/YzgG42YHyKphIU1f7FVSDTaYVRnemHdt7GGIC9s+YFwIC
rbvx2omtH3qW5tUM/5+o/c47ryJPtOwE60ojJlctcfC1CX8FynZ7L2QTel23U5fJlqKwADbPOOTJ
bg1gtxPD8CEEEtirhge9d8J1rRnRPOhwzEPF2ykIw9col7glN70iKIB53dNJP7fQGCWw+QHJeGzP
2ZoaBCwzAqZCkU3WHF6NdD6OQdnM93xoYTLKYIy3AjEqcdf3Co3UiWogV3AnHtc0X0GhPuPRpj+M
2JQ9W3fCOpiTMRKBTXNkX8Yfq97ghm2XzesCkbrQts5EpuIppi0N2vskk+SkktXv6TNNne13W4K4
ow1y+UNJJhS2x5/mFnR7r1F3FWBBmSxZPCI/SrtMnWeOQmIDK6wbVKwrW5grALNDYqNRTDjjq8Lg
cRXeM2VSffHruhPQqH9AmXyseQ4HevjXbl3V1lASdNPoN2dcEVgBt/BuoXOaD3oAg3Yquw+w/NWf
/LrvRLQMUEZqYwXTonQs4XI4lfm8kdHrhgJW6dOIRibOFA3He/laDhUA50t7XifY2vj13YlVK0Y4
9Sb4rgzuFnkySRTxoBzyRnLx2qxxYnXqwf4FiRfjztP3JiPwm0hCL6QLdgFnB+4glokh0+S5ElP9
FfJu8hecGqXXQTzlTqyOBGgCWScJ9N22+oung/iekUF7Xd1SV/cVh3O4yrDE7phmsKQ22izfk67C
udnrs7qiLvjo4nJFSZKnKyyZzxXuoMURYNHig1/7TsQS+P7AzQoZOdhLgPpOo/GTNLb4y69157ys
C62ojitcU7ArfYx5m74vF2n9wjVxwnXgNKvgpZzmIh7UoV6n6VAs0i/PAobF03AFtR4Ojabk+QAO
9TnrtuB1J8X43m9knHBVIiNNXVKe74r6kyoCcrJBE/nNeVfWtfRYfqd9f5KMnOB2B99rFm6eU9IJ
V0o209YGN9u10zOMlEGOuu/GaQg823cCdinmxoZwLs2HWn6Bp8P3rCM/Xx71K6dxV8vVCNO1AA6L
XI/V8BWUYVvnWRO2UZ6Npeep1tV0TbZvYW+DXNHa4DymJdy0KTzF/EbH1XQhMzdCKJnwvAhJg6sW
rEKmQ7nUYvHbSFxZFw/EVnUDbhPKROqwlF0+Zb5XOeaELDWkX+eNp7mmad2cwN5OCDDVKfWi1ONM
7kTt3MD1R8PGJqd8AW9fhvxYZnPnOfhO1DYE8pC0wIojQTE9zmnzLV6DW1j4K3ssi58uOBOZa6kM
TtvbGo3A30OxB4SqV8IodfVcqtGgAsDYOdc26A5dD3vIwo43i4j3y+Az11zmxCzQrQlc9NYsr5qs
LC5T3Xb6YYoT8y5IYYn3kEbwXQDdX32ByZydj/U21T3MObrwWybx2hTNROvPIHJG34oV1PKLoKm8
r6Gf+2XEkDEI2lvzy2sRcMFF3VoHtmpHbBtrCz+4JYiaQ1upbIQnkAm+vfxHrnxMV3qmupksnTVp
3g8oETzhKWMrj8UoBPELU1d+xiQ6G684qxo4f32ON9b/gHman9o7deVn6YjUaFHECCNVvlXMTKig
sT/8hsY5FEzbBnPxqYeh8MzsHeMV/zoB0ON376POCpNG2K1DaFnyEiV8gDL2W8MPOpNQmfh131lh
kAWJWwloSm7BwfjOaMK+pT1ZPvu17qwwbQ24OFhyuPYbW/1c6q65n0TqJ1BKd5+VxzlAAV4KBPAl
cl1i9y4uakiCDzAGYKnfAkmds8EW89FkA3anoEPZfkXGGHjn6tYycy2onFWmUDxrxAw959DoY4P3
aQkShte4uwq0DMCDmYc9y4WS3R0f1QO8GxK/KeMK0EjZm2IRActRorziwSFSnyZm1Y0ps6fln1l7
iRNP7WQ5KcuV57HsGaxSCf031uMUHgkb7nrUaQx2/VjOkQAjp/PMVRMnzFAXD6a3haViGqzwJOzg
SntYzQoLVr/v4UQZHPASO5KaIRfe4PSRhhv7PrdRF5792nfiDOR2KDNSDFqI/MqREKWPJJB+r9ep
qxJTVFET71IrEg7JoVyHX2NkbsGmrkSBKxJrtxi754DGKQXF/WDmxlC4jHLql8RxdWJ2hnl1YVA1
UPNUvgMw0B6YjNe/vQbe1YmleEalC5K1+TSQN+Dl21NUTuWdX+P78eTRG0dncRtca75bXG4R3D5t
m2uwxTxbd+7KyVa1coS/aA4WtjwUlPwjmuwWr+vKV3XFYZUmaiA6ovncterctQW0bmTxu2262jBp
BrppwHByts1vBQnhhyfhDPvyoP/RwDyzALkysF7hxF2OIskXSdvhgkdP/aATGHIcYivhjbmsWh9Y
SaU8VHETCBhjViM8fPECQgH6lg3c4epmgKM2N/YNjBr64GBlIN51aR/CEnJJ69Ivj+VivVpkDLpA
WSQoE8jW6hpAWNwH/Qok09jZXhn0/9B+lUmu1vEO296Xhk6eHXc2VtSlZotlyKyuVsR5Vqo573p2
K6365/c/9wmdnTUJe7VRizPZAmfV+ZxuTVd8B8RtKo4pwKHqMFdB9L4KG1WgopoV5cNS7Q7m0242
dtCsmMNzEs0mOQXQU5vTwtX6MYYXqj43q2LrIYUlx3oe7WZ+hnB6PsE4/L2Zcew7RH3Q/eB9Bxfw
l+fj85HE3edr+H4jPc/DJF+zslTHLgKs8NCTkf77cvv7vvrfseLuA3awqL6UKxKKFvDEAAbcZcqP
1Nrsn4QP9NOGNw2vlZi7j9kUZsRrV44sX5q+vkvKefw709Ho94DFs/0HPlotAVPkOO3EyC0GyXwP
J2EkFXrPQnbuvmb3qZy2DvboOex82XhsdDS8TecQt8+XP8Pznzl1tYRjBa0flKE4VA28OMDrsTwM
MfPMu7pqwmrABMpqyvJhnH9FCGq4scPf3q/rzkbS7DndwiYsTwpRHGAz+zGL0l9+bTsfteXwbc5G
ZFgW+HG/6gHWR0iGqWfPnWMfcsVxxMcxAU+t1O9iHbDfBi4y3/36vn/qRxOSVVPNLeP4pAuNf64N
+n0qIBS7VSJzbZlz0XMoQ5075B8SPDjDGJc06/K9aeOxgRW3KLNDBDntJ0jA07ewVIW5NZIYvf7a
sR7gVYPa94+tjfu3dZLK8YTcxfq+G4syPNmtMfZQFlsaHPHmOOGhNpzXt7CcZPa4iGWoT2Rn1p/0
CGzQjel/5YGYuzQzqIsreLBi/q9ZzSFGTgr7uxxiSg/Q6mz8Hg7UrXhTAhb2BS9D9jVkMAPq1Kqo
89PE4mb99HOhuquoqECpdhwG7M801lgLPWeas+GZQliIxGKeN2QM7CFquzk6RmXl5/+B92FnyxvI
Ap9jgpeVSVOaD0DEnOt05HdeU9mVUmbNUsDjI2S5TYHw64AffoCJZe35Mu9qKTdgAHHo2rMcYV38
gtEwUpx4/whv1QNdWVxdNSUv5lEvq2E4IlF+wA6ObE1XKs/BcdYoCW15tSU6yUWJQy+8KYv+eylF
4/fE7copN5iKT82kMfZdoe5JyfSRwyba63iRumJKCdud0OgJi3e74VERT2YPg/IsnkxdLSUcyloc
hVKKm6OGvAM80QMcXorTy7NyX6b/e3RJXdFjOi1qgF92ktMpHOnRlD2IyTEqn4uHhs3J75f/yrXJ
44bupq2aVrznzrFaPpqlLAkI0VF56734SsIjdCIXlEhm2wbbxDjyH+NgWpBDQ9hGHy0qB4+bKNm/
PByGnw1DBhNl4zie+fwwnpGnC16b1gRnyY3lsp5+1iL7MXZ+EEbI8JzFdA6iNk3lynKoYMU7QJt7
FEdPoVfEoWLjac8zSjucWXGcsXNUvk5pEV3mkjVeyRRwOZ+2Xk6dWfo+Ink6Z8vbtazHj1kq6i8v
j/rzkxYCiaetE5rUW19UBKIS2W7HsqwG2Ng3Un9XAHkbrwQgd2VugFHNZTYU+A04WB6Eqj5SK5nf
xHGFbi0tmK2LheSiHsS5qKvtEknqt9egdOHpAIlWmGiOepqLpI7uuiUcUFAZ+i3WkEw9bV2CUD0E
bUtzvUydOhgbjJclajyfk7krdEuQLdZBgfZlFoxvNhZCDQ6nuRvHpOfXIu5K2EATmqKyqGkejEsC
QRL9d9o9SF+emdcad2IWPQdZZsRGs1a2fhU1VXUg45DceLLbbwP/Xay5q2BbBmOifkFKOpyGzh7H
oZmSIzhGG9hgcSrp3RTP47dyifXPl3/OlUQOd2VtQsAFzUYpgWQ/Qhag2iY2HTZUgPzeU1Nv5iHt
mv2+otv5LjIikTU4mEgQnogIyXSwyDFF54n18XKw/dAMH+ZUda8aUYftAadFvj6gmg7P4S9398q6
4Orkyrq0u9shydc+0uaQQHbzOYQk4adUhRctHEbFTkJxarnNunDFqgB38pOKJnoM+t7c2I6vzB8X
mBbXNBgssyS3a7xcRjJ3fzGUZ/qt+a5Wrl0hQdNlGOdgnagTOPP6oVdj5XUM4i4obZWkGNVA0frS
2gNp4+oNCTyF9tzVypEZyqGE9yQHS4XckyaL/0ptdqveZl8Yn4ksF5O21HgvGcHWznuZdcjd9I38
2tuxbQ4ojZmHEw2TycvbCjPIWSMmkFOmuSNRruyAqQ8r8O5nupDNcwo5G3tSaFEbweM8LcEVO9OS
wYlO6na6hSG/Nkedvb3pBqz7+yxas6y+wFRAnEpIK/y678rnujlUvJhIiPfCND2WNOEnfAw/JS13
xXNBNfbIZ8Iufi25Pm8iZKe2U34v8DxxsjjtZIopwSN8zrC9H/EEBiRnR72esbnrKNoGLZ8sLGtz
MjT99xp2fQcuyPD55aXzykd1lXNbWja0G8IoT8Z6+Yysff2mMd0tZ6jnz+fcVc4tfYp8yDBFeSEV
9OpGTf1nXlDxN+gYKjjoKRDzIZiK8FNYqmXJC5BNvTS23DUUrUjMtnpZI8glV7x2gAB6xKOxvvcb
NieWV0Y7utY6yqke6ly17A5lb57nLNcvdNNFmrZGRnkzzusnWtXsbomZPvt13QnjceBxxjt0vS14
9U84RFuH6m5AGryad4V1ltHewAEEuwFS/l90Pc0oT43jH36tO7twOaeLxAkkzOGG3N51yBng0bDx
Asin3FXUEWzvEdaOMJ8qiDEPsPGd4CtpmecK6grq2i0F0Sqaw3xtI3HiplxBWcn8JB3cVdRxNhYT
1EtRDhlA9VOWCcO7jW+iibt6OthYsWEZRAS0nlEPKzyT8imqQ69MDXdJaZzVuIX2Kz5sIPnncSTt
L9tUS3ljVl7Z511FHQ/aQlYdlrmqA7TyEAZZaw5LAGXTYayn+jsytInxCzBXYFfSKShAjMJOtpHt
HjyM7W2hlluaqX2mP3NicfV1tqoj+EcFYY7zuVlfk7jm7xJLN2D1CVuKo5h5r84hilDik/pzVvWK
PFfG1ixds8i+D/MKVnlvQ2KL13ouR78Tqqths5wvaVgAvQ6WWvFumOA80G7b6je5XA3bXHUFaGEV
wO58Hs+KlT9hvGdvTK0rO6jrKsqUAvPZIi4EXZZf02a7T0y3t7warrW+X3kePYSoPiVT3BVxPnY0
PMAwcDhmSX9LRgX7sH3Zf2Y+ubaiAR7WO9Bb47yEH+cINcAybOwA7lPdzgeorFZ1NgX8WO7DjYJe
y0yzmF1jErSnzcaJ/TiDxwxpLYBj/6StJfpQ0Q3JB7Yis3Xcxr5bzkL1iTjAibaCyo/ZpHpts2Gu
DtDUc3bKtBLhceKodDoiWzdnx0SlfIZxnKrqY6qbeDsWpg7XfKrrQR/rYRq2nJGFzJesiDN2nlc2
pwcGg7wZGOK5H+420kGssm02HB9QkrqMr8Z2kvOxqfGa834sYMR9YRUyAudytvA+a+KEJYcqqOP4
1WxL0GzLYrElXixVM7+vYCzyNcQpT/8tZxhTo2G2lMd4XgNz7GobNr/IQq05Tt1SLYcOfMHqQ1ZN
YXUItyiheYPr73pYIXb5DjUrOE6JVi05iLDR2wPfLCYo7OpQnvJR9BFIZI22lbowHoTiFZGBjY8d
HnHsGwY/tfq0hXYTP/pe7qoJLPEmPpgGRgBwTWrG5geY8M2/+HCpOGckHqOfUSy0eEvSNsGexmrT
HFSgg+jQwUIF93MxqfZh1sgEHg1AzuEF+H2i7iMgQwd0MRzTY8R11+OYk0Q/YMZIt2MAl0N+rIsg
+hCzgGbvO1hP3cMQcmSXDVD0AvaBxIgvNqbh8uZ/KLqS5UpxIPhFikASYrmyvM3289reLkR3exoh
gQCBEPD1k+8yETMR022DUFVlZmVaxhRIWaCBjbhwMrkqb/o6CAvEDZmfZvDKlDUZVAqPsYbO10lD
/psHW7rockYv8Vh7jewvOu98O+37niyZ9lU1l3Ars/thrkf2SbWMxkvtQ1itsWnsrutQyXf8hA30
XDVsQ7+GcN3eGzn/FmhKf2sC/6NiHDZ8UcPG7Jvp3fbSzW347rdpViXbQohVHFddnw2tIrBypnCJ
y9ouYoWLI/IMz/Do1M6YJgBypKPNx5ltLwxaEnaqmhmIySQiL06tNIYV1AqgQnAka6askVsDHnnr
o+EUUSsfEAbdmrcQds1pmY5y/oBWsmuKbYvU/Kn4UDUH7mOzHcaEJuxFVd3CDuugKnXQ4DFxaKfA
m5eE1YKeOZKtVqQntnYqVqwsQlcvyNoUIXanSdZN66TKNOF2O/V2XtszjwSOJM5u3cCHeqZVmie4
30GlE70NWStjoJSjmpA0tc6pGvMmHGgIIUjrWUEw+V/l7qbkxZtRXUZsJeufzS4sPvRxF6i7UCJw
BO2gnEB82eifApD4h42ReKQD79Yy3vF2T4nr3EMdbhHe576qsbRbOCzPyx4y9yUEHk2uLSS8GaPW
bfdmY+TLxXqHIQSc5aNHJDo3XdbD0qrPOj/0AX56OFtc5YzEzEJ4fOeHNHHGP7R2ToMCL7NKSjrJ
+KfqTeu+NgakuoDSLYkPNLXDfZw6YJFQRpDfWICgUS7rtQWq1TRDWrCBproMiFzukfYE6pd08P+/
63qr08dbnm9nMzvwW3hmPWJ7Ygvt9CrwCGURJkFL8qmGyvRuc/vW5ku0rrCZooT/cRafOHZ0xttt
0tNIljc3x/HgJZ78c7U3PjxxROJOd1E4vEtNyq5Ztt9BPeK9GBiD+iKpkRygskj0N9fN3scsKUNH
QsQvmjXqLjBgrjVeWYKNIAd7jfU+cZSC/anYsj+MyMP+k6yJm+8ayMqXD+WYcQ+qa9R6bgkVfrpV
h7ihWdgbCxg4kRCUBnvVdvkaz0uXR3MVfSQCoGVJgs7+BJX2hSNAPvD+b9KYuTRtlRZrM8/HmA3I
bZ/hTx/t/fdNQpApx8dcWv1PBlAIZohZgOo/EZ8VPPYOfMXOp8E+VtEsC0bIZEjzoHNNvunFZpjG
xDNgClIYD1nzmkbuzzYLA78T/2ERX8ayGB/z1dNkzOFAZYoarGzeSo92MCGixJGRNR5FKDFmd3F9
pyRZfO5sRB6RUgp59JTseKy+x9Z3NgWhhHMQJAQZJOzuZKnPawTiogTYuoyt4wVy236hgsnLanuW
B3BVrLO6Th/21cx1hsgLWgiwtQtc5sird/I3C2n1G2lC7DlqIySsL2TI+gDlRnqGGz2QTR520/Yy
TvP0hdAmdzcoFny2g5y+eDxUuW2aPQ/CuH+xtsMv2JL0xOn6adb4xSF1NOti2+VhJKMCTjAsw6Fk
lxbaKMjw1xgmwkr9gnlD/EiX/pt0DSDbrUOCg/L+Ze2wABClZCpkBS+WcahATs3pSS+AQkULyQHn
1XOv2mfe6jVP6nA+kn5+H5v9W9iAlSu2AI8G/pIZ0fN0iRTBCR+65j8yVyLTpn5WUfjbztEjgqju
0jSaD3Y1j/u+pnO2L0HzF2Y4bC+F0+kvlYY1UCL4yOzLUopuTE7thKBlNYCv4ePY5rvfu//wZUc0
37X92/c7PNKCpLugObFlK+19sCUoVoip+AoRGPtdueHM2frYdnbNaRuE18i3xzHcnzWP+RmFIriP
I7kfFsFsFrjEv7h1W76s1lumyJzk+MbcQ8XxnCS6j8w0ujr0ESaZQLo4R7MhP6pu214MaO5LTHB8
G3hEF2PVt1lQw/F7Wex2nAf2vdcRHpqXmUjbKet5d9h6OAFxmCse+cC3KyUpx2pTNdUZ5HhzXjPK
vmGp5P5Ix//AM4vnEKtMx2CIP6B1VKeJEhitIJj+JJGemvE43E/RNgw6i0O4RuNDw+OZ2ZdsUgSO
IHIBh25qHuNKbXEGA5f6S9coaHM0zZkcjE1LnJEyqXtbyE6y6xxI9Tscp/Fhjwgrli44hHE9XkOG
ZnKe24tAo5bTSA9lEKkAsVwdWiS2hB8TSO6TNXLN2rE7YzIW95X310aSNy1ZeMLHU9JaxOXm5ybr
KrpnqwhYrkd5sXP1VtV6yTli2nNN1ylrkVEIlkI1F4+UuxyP4zM07jeHhU0+QHbYZp6uYwnOYP6N
Xc6u6BPS1JnzzXSKNW5asiXBFWZj8SOnMkSh2P3HDqV7sch+QjYOT7O5qe2Q75vzKt8Ym/5roLto
isBNfZP7NpYFgiZMNsMKEHeLEd91uCb1cQVj1kKZU/PwKByZx9xS0p6YTZZ8k9WacSpEtqItyNm+
fGOWnENojGgSZT2W0VtIX1hikdqy3gk1habotDN7ni6xypnFlUhXWl8c8pjWK9aFmwyixKgIEBJa
uJt+E5ZkDMuC/NJUVB59X9lcmuYbnks6g+dJDRvDmBZr7PjbCO+yvNkQMYS/hMX7aeAVc7DVD8ND
avV4Jzp3Xbb0V7O317HrLg5pR6cobWb1jl3T9B79YNg/G/hjoMglfv5EBLPf8mDlncPXMkAYuvjn
odabKmg1ojgIPqSw5E0ULTtAas39sk/pwcyWPrTKCJkhmyhKcu7XsM9CYlJMGilHf9HhrsmaGTbH
Fo/ivkKi1mdtV5qP6PxfRJqojPuA3Js9KWUT36EBGh8I7yaZhcvkSxkkn66eLn07I9SiRZOm0fs9
wnM+LEeyHYep6x5h9fA1c+iW06FLs2nZ4zFD6H2SL4HG8GKaMAeqNOFoiAldUhBc0joe6WkPOxJn
4xr0F0wnrIOUVmz/GpjNHNeqM2Oh7VaXiMkZM8LMxg+L5g2a15slepLU+tCE4ZA7HV5HUGgZqWWb
xWzUBxuP8TsDKYg4K2SOjjDVytoqxP+FSTdrN4Nn1w1zcJZNMxUVKqjLA6H3k2U4pzCl5AIbeJ35
r+WNZXlD6/6l2hUQEoEZLBuWtEuLaoWRwNmKWD/tenVl6taqaA187Mat6b/6sHP3g08cwqJ0jTSH
fSgMXaaDbRWaIGwRHChAu1+GDdMJt4Yp02kwpUa9LolcmxdNU/pM0VOgVdyIyUkcp+dm7btfyBqH
UA3ZuUg9bYfm7MLZPmFGWx5CSlEXkz0xM0JQDc9DveARL00Svi52Hv/zMzxbR92zE9O8DbLKDPG5
QSN+DwNZnjfrGLxMnddHrikWZBwOPoUWEzblwzhm0ypoRuHFaLPGDP1PQDHSpvvyJtZUFMqqAZiO
aS/QbipsrZr6va1g7Yntvl4GpYspibJIafV3qn3/Chqyu7d+QXccT9OFxabHEavlnKUJJed057Lw
aiUXXs3qbGgfl0BoE/1k/ehUqQ0oB9zY8QodEOzTqi2sZQFv2urdC9UnGT7L+SvdJAJhw4T2D5Cm
NL98NQefgtd4dtK25p3ziWKQJpag+Y8oWFLWfkTG2GJJb9311LXRnsVmjs5BPUV341IP36IG0Y85
B30TpsqkrFL4c00dPOgJ3PXuh82I+VRNzmTMqG5+WDkcUjPYS5F8TuZF53ImO6qT6irMOxGNwQFU
mJ/4mmJ+8dNyWTeTXIEG0N+3SJwMwZcjDnOtPWKFbH1ZVtqLzJrIvqPoJEMeRRMklvDJrOPMwB74
2Pm5P67YDD3jiktelYz1B22ZR5gDeagmiPAzG+5Io18pbsBq8HGhpxQ3Zjiu5oBS7IdcNe5KoJss
0ISn/2HrduxLnMpJXbXl2Ju67TPlfgRgAJF6jJLL0ivOyR+sdHpEyadPw+Zwbje1liJyaZ+pbcAN
J+NdvSFM8G7vEOBZz/2H4wARsnUJAgO/MDXwkoaaPdOYD8vX0gqzHpB/HGKdTVPEA/V77n0TPK1t
h5s4YmPjCu0DgT0lP7PvIbXbpyf1orOt71OCi61C1qJvakwmFanfpGg2wCCcQIe/DDU5JDxK92za
xXSVbJKu8EmIaRB4iAiyuIYxcbYAADqEG0EuPCRow3s17lMRqwqhMAKSg7uNtWhjGBc/PRqRfGgr
U0rcLFe9MI33M3GkrFW0jk9JWG2XCguG7wvYpVLycLkTVr5DgZTcDRKAkcadkGF9TO8wlwOQA6+b
sehh1H0OY6/xiBpWn7pe10fUEfWw7N1cRGwzxRTW4UEFXYRdrSCss8oTV86dNdcRJFOOJlm/24gN
B4t/zwG/qMIjjvdWDC1QhoB134BJl28IDu0xGru64JPvyg0XZs6HuT4DY8N4twFHBfQCQfCw3Tzk
hH1WcIIoYhnp16YaRp1BOi+HXAbD+4IkhYwvy95nsG6NDojp2w+jxo280GkoHI142cGr97w4x7IZ
N8qjSJzMoBzGCZ9arzK4IXJdUFyyxcQqeq5CK/5BOypOaJTSsx4wOOIPfA41fiT42NsCHaAoqWve
Mbeyg9Uufo7i5DE2Q/1BdvPpQgX+pdWF6KIJ5lFt9Ya0MXWGT1Q7Z+2KkNRMwb4YbV/Y5FjDwLAT
BjS5kzNXuYqRfNYzj1vQw7sUyJ15gPtLl7FYLfnsIHZcdbNhi9zpP4ugfT4hG+COsJkdNAmrQ6Sw
8THO1fBVTwoN9Yr0lobUotipdCXMHadn003iaUAN/oWYQdh+jdyfRgagYvfVKbayuSorO+yow7hp
bZe3PaRBFkJphjs8bC8Ngu0/hrEpDZrPWzems72ZopIaTOwzuATc/rrA2CQwbDXP7RDbHNHJslwl
/YmiOjrOBkekYeNJrSzNGEcLRvd2KWGv+m+H+ezvBEPFJQqRnhZq3WaDCEwJNsE+UhsflRZrbuPu
axvJctNejwdBGc/bXjQZcZsvW8WXoprxawWKb0cg8/Ss0+1pQ8t1tJPEpcv7uzgM/26dd8e+SR6D
2OM3qIcn14hrHGJQ9GIBbBSRrzoVwTFMFVBVWARelzHqAIwA4s60rY8VYVjCSRz2cbDD+uYNv1J+
a6CEojncm7sSKqXPiDRoKRP9zZdkzukc/2lUvxQMYeLXMNAeX8k0ZWra3WcLK7Ey3rCB1WiW+60X
uccG0nEzRud1D1dbuSZwEuV7+4D+BO8UxQFB9HvQlYAB0HX1ArMELAHxcmYCg/+gPlTbmuSdxd7Z
ANfqGy5Ks76z7EORYLwEPmkK5AeaDP3DBs2K+rJjDaRp1aKcTPg4LBptqTJvdB0+0j7u0TGMKl9q
1kITWJvDYltbGl19t4GGqDgKywVOk9eaIaqRLPTZInbmuQojV8plQQcntcpMi5g2bpMDqde0QCB9
cmrGlmaSqi9VDeIQR37luUgr8hHhJQCqXuQbzIPPDq87SwkkwDjy0YGGFe6Doe/yiTXjAe7kLwlo
70nVXbbLZTOo4W1ycchMewpSneatCXAliQUbUKvsx/OE/Pi7MR1FKUWN8ai3MFrzE2jDirIpF3p0
94poN2QR3H8+0e18o2fVl4mr7TpwR/KIbNsdtp3kEx3HCfVv3vHLASnubUa84FeArPrB1fzD+qR9
nHkdrzes2KyfI/QAuWemwg+u+RWebz5boITJoPRYvlfVYP8lViMe1YxVHu8BVk+d8vzSVSnq8gKx
MgHkJeMnUSNj4LjCbwJb1LNTCih4tTxzuU/9YVV6Yj91s9uc9NiavRjhHctVBWwvqxh6nSxqaNpf
O994eR+SiWWY/roCb9biE0TN1d+3FBJ5nnmMkGEYlRv6ugSp+rNVZok/wvTWXmS+Fcm1N3Q7byqu
F7QpKIDfc9cu7AIcfYlzrCTdPmCIPg8Eaao7lpddHKKX7YOhCOmCcfQGx71HvYttgfoVQoEniLiX
NLDqtYrj1rxwGEWuh7Wuh+oJEcLD0RGFGZlPGqOm65aRPzS7sJcqgegaH4J4CgIXuCwFVSSfV6wi
GiB1vnsYw9C648bobItptH19CZp9Hl5N4FBnW705e5x4GKhMr2ytvqYqpLYEBAp+pZ3HXxC6MEw0
ty4rWxVF0tqITqB/DiYmsOGIvbxHmDzBojMDp+MPcQyw9Weakft+tzZk2ot6Q+5xJsnuln9U7yjC
+EYif0iaxv6a0rQ+uartXzTv9/4uiSf1WKMq4cOIhBzPM7HNm+trDP9huoVvSddFr5b5fj/Wy627
qJsY1r74GoGJjtHokYsLa/kQE92ahk9dNNNHdbOeP9io6gG/z2u/wa8POvtzLEOlH1C7R31iA1yM
zx1r6AnnC9XLLFAiqaZbHlvgBX97Oqt7rCUOYLRaisUFJLQnCSJaN43gA8xLMnORYQoJD61SRdeL
ypw4bguApNCKn/DXilePSYafHXxd+ZFEUf/ExAQrmd5VGxbdb87FuKGq8QdOsPObwnrYi107thb1
gDcEjt/an1m4gBQYuxl5Qux6fOo0jYER9aF4tWFt1D9vevifoHVEjk7F03TKKjz6Nq9izxFcu4KD
GFVXe3RqQ/XZuN7IB40M4LBIbTPiM5HEmjtDtLqk46jvW/hABiVSVAaXIQWsip7iaFryNpgHfh1I
aOdikyYd8oHIHw7SQ+ecVmookcouX5DtxrEtPerthEGW0cwJBsDH2RQe+i2KWwauRv+rKQMrItPB
F8C1d19UXq//3GbjVyxBsu2gQMZdBJUt+ddR4MelTCeLJelGNccYi9gXjSl3vAmZkvfAgGu835p5
8/nAVzr/7bcmYnWWKOXtlbi9J+dojwL+rMUuZOkN3PIOXTewC+7qeLkMNTzospR6a/INXpUiXyMe
P+FlCA2uJRjRiLQJNnFhopHYolPiBbkzVuOikxQIA91DwGts7k8uGheTa/RiECaNvmrU3RxWUfAT
AFOODv3m6uTmuwmT1b8CpIe+A3ky8mdCgAAVcmZt+2TaHRThitpzjEw0b7ffQx7EbmLY/IUB7k5l
NTd5hDTzd0hKtw/4xHcPyeKTg+v25RcECQCwJxTvuy0WU59jja/xGTGVQdRPuLA/Bi3jywCu7G1Y
XJee22ZYMN7TIA5erLDTA9nE0BX4ZuV/eAf7p1eJiE8iIgROj2Y1OSM6fHSr2p7bFTy77DBdZqRT
GCVYx3lzJroC1gRsX3boUAHYFB1V8XtKJ/eI5p8/gRaqdCYb5RS8QJd0/ODD2iS5TXdT5REg3Fuz
US/Tf5SuCzlw2iDmNJ1Z+iyV248xJgMEb0vsK3Wt19coFSAQ6D4eAi82jltzTQDtS0qHPFCiJeeZ
xrQBbTtOTANiGTT5MNHC8O562KEim9cl1T3Y5M49bZbGQO13FwV/G9E334hXZvdztcQkT2F+Ed4N
hq1Q9wO3VvkKCAmUokrYO+a4yZZbq8TbTKLpvGEC3o5xpNJ33nuMtfBOGs5bvXfdfwq2nLB9NvZG
9oIVOAVrsGPG2naNRjgR9VszcptVlASy3KObDfKwgJnPFl9Nr7DX2n+n+GeV7bVwPOPY6/7ZtAzM
cZ5xassFberLABQCs5pubLYRjT3vTawjvdS4w3AFbAkgsQH3tCphdd0Geau2kWcQDfbNySxie/W+
Tv90SqN9N8zPr+hD5SutWjyIyq0GC4kgYv92UI00mUY5mMDHB0lawgUQ050IQbm0ddWfK4+d/ixs
t/4JE/1+Z8Ue3/mWw6sO8SdasKIdebXn/dDS/7ALJeoD84PUSGzYWgT7QUj+Izsz/2X9wMYbvW7c
eQea+t9oKlWVtAMkfZgoJlggzR1qbz/pAKU2XOlLa0YA1zQe7FCAT+91btII10XHCUrTDsa+AlLd
pEtWkyr9ADBX13e1xv0BOKon9Ql6uhG6z8ZTDPZj3f5zkRr/6H5HCQAbuP4sIyjLXASDf2bN5pN7
FE+wGXTuwAbyhnL0sbM/E9KJB+t76S7WUhXmknSI2JnmDdwRVZH6NYChYzjRUD4escFC97IP2ulH
APn8S7qYd3cp/J+rYpskcGPSGNzhAFhreQw4jInztAWpneObpWFRG9BhaCP35lfXht3v2SxDcNm7
SieHqk36HzD1S5ztLm1zrhP2cxs/0hwS/G7Jh77yj8E8VzqfBDZDcxDpuOuDan6POugvDmObuO5Y
OYKyHIpqgCfyHgEEJiC70W3F2CUt6sB3urQwguPlagCAlejOu68VNHOG2yUEqz11wyER2uOmVau5
4hImd4EnYHSTZf0D3Djtcxq6HcBkUA2viB3FiRmngOCR+iUKjpZO2Kf2gsQ1wLh2St4aWA+IMy5Z
LjIakRlqbNqoX7F3wbslxLV/4xFKDiwk7PsE2EJXptjXCcvfrhuSh32qF1/QsZqvQqbLnx3YwZ5v
jdnoobceE6JZ2xkEsRfwP98R5pNjh4yS+9UFK8Zf4EiH2bjtzlv8r4/ArgDbY21NJSej2t7ca/z4
G25FhS9CxsMANqMdIPYYDU4G5vJ1ReSEJ0ivXNBnGszZsCn6TyUEQ9g4hWuXkTWl4mCS1Py4SgAO
COBxExbh3i1vII89PwRSL8vh5q1TF2SPHRQy3AzvsDKu92OFldW/9RIYl+kotaxcZjRvOYwqTfvc
0mYCL6EbIH9EAZTAsdYGmEw7QtyLV/EwadrcD2EHmXugo2rLJoo1s/O0D9MMemRE374vno9lIk37
ju8jCN6WZGM9nlNik2LF+M1ywVgPQQnGjI/E7DQ9zT6AiVSToKPJKqzl2Zd128MZ3aj2wz86dFt6
wF9hP3G5IRlbqhac1diNIWQZce3jEq70fZfBJaCJoeARKjxQMNAuB37R/524Z2s54SQsGbBcpGME
HkxWGdZz1BeSRHisc7y3aNrjfftb05qLh3bE0Ibxc5j3GzQVre4aA3a/Sw1YsHzlTM9lW4PwOAZb
NTx67Gb/Sip58wKZ5/BLYzydDhNUIUsxtoPoC4cpJPiAU908PdN+8/GdHH2ItWSAtKE4kLneMHub
Mex+gR43+C9DlHQ/JJZ9cAULkPjDRrCH2qMjxf5UBlwAhYlH3CQfjUYbAcUJjFEv7YbqUiCkLcSg
n0DvkUc1Cs21AxFOwIc0ZM4FZID1w6YILk7ekvE1bE341bPVfUMI6k+p7mWMX2/voSVgrFvOnnZh
m29bF9+IuS1hf6XqFo4KP6Oj29Ht4QkdeaOp3bM52JOuNLtmSYE6eeMj2vEJuZjjW2MkKG/C2Xi1
pMEPHfWNlMCEF/c+khp+heNq37eI8aZAnIndz0ndDZ9rHYd9Xger3HO8cFylCGKPVrToHfM5rEwg
KgsWV6Pd82EYPsc0DobHRphkOW24wdOSzE1Pc1SA4SExKkmyCKudP8BifJXHaMkBACg7TresoHAq
mFuH+d4Z1TyqPRYk85Zh+PW4bgtcUWa/Q93HeRYYFudMRQCMIedLXzzU6Tp3Qxw0edNi0yHr1x3w
Vc/Rq15SowIA09vSjRc2OYyDGD1x7Sb7sLYZMCTYFfYDjnZHSYj9xHZqH8Jla7djDb9U8zkrcHln
sIcoKjH0SFsGJJaaMkmqJbglbSxtsYctpdcFzwL23BVTaRYk47z8cg6eAyZrUnhVoWyoSD4hSqSG
Fq+e5zc4TdHnIeH6SSfS/8ajQlsssDbgzonbpEanMES/ISLkkClEYt6wFz0NUQkuNEWM2Mar/1ob
bUHuVylFDtAg/qZpvYEe1WbFZ6fJfj+Fy3i/CQX6JHJLU/ZMs2/L2u01iDtl3qkFbXea0gp/JDDG
2J58gAjxf4lTLRaNK7y2cgqcie7qwND1MWkC+88Ju/1NdL9UUDjd5nSCu6A+uJ6xFXK7QLfFHHNW
VEFXm5LAbOZfQkPw3tEUDiRDoQ2+IB3c8TN2KkJ8uatcnSNEMTxtqkI+VxTrY8LFP7N6JMksEQkG
xDETFD0+wY8k47B54IWG1mN4quYpUQ8Mn3dUtimrP5BJ049viauAoBuEMopCByG/Qwc2Bi+QyqDL
zapNyH++GvprHbM0LHZbo86Zvf0IlpD3udzWjpTGyu01hnZgwS9RYzqp6151ZYgozLpgfBdxPkTN
jhth5LJHXJ8wNvMmAuRJUadkRsGPCkDSUV+d55norwCk5Zq5adQU8JV3sIiZ1biWVgYgdTy+xrsm
CNK1VHPCHyI5th92YGjqgwk0PQviaofgbwMr5HfOglxgZHmt1LTxsyKTrMDujFV1gtBlR9cWUwYa
ugYn+Rf7FT1w5BTHOQ/tLvhF97ffAmN++9KtJHoeUw3MUXC8n6BSRa9YA4Z9WpLzoCAag+vTPOIx
AF0tEag+edRwHlugXCvXJ02cfkDLNfvDAqfuBD9kSv/ySjRvg+0r4BcrsQD2gokcUHcac2jTsIVg
YcACUQmeOvmQS21B08fxiFYMPp8jCFHRfpMhcO/tcIOUIPvuzMnI3UiEoQyAJtWUNPaQ0sXag3Qk
bgoOLqGGboW3KHxzZN+wfwBtqVSTvT13jPlvbSLH180hzP65EhyfdRIhPCtTIbbuMgk5iSmidGz+
Q982I3uNj3j8s5Bo15NIYtQGYsi2EncEUH2ZaAVEeCLhNzrXEDRW1QjY3iUtfa/QdjWAD+nMgbAO
rD3sc7xeDQLXVT4tbPrtoYf8qBynHfANPhchgibDfFxGJET0rNJzoRuDHmVbewfyCyMkbiJP+a+Y
zACNaz24h1tEtjpiVqonxH2Dbz6Amdv7izTWrQU4nhDkYzuEwYmid1SF2MjNBX5vx3/SyfhliTCM
QoqQwAW9Mzv+WMItHv7OWvk/dee1HLmVbdtf6dA7dGA23I3T/QAk0jKZtEUWXxB0BW82PPD1d6RU
p1VFqVVHero31KHoEotpYDb2mmvOsVzfDFOxU5gOIA9uNlu+G5GZCjpZocKNBK6LVetE+ruS5dPt
0sYtfqZGq5ZVj/v0PRdDUfnSMpl6aJgxAlq/TCEDal2lbzHBLi1SipYnpxgj8fnQW/lrpmTtU1jb
3EjqYGK+AolywORW5kHrWNOXpG3agZ1XDZClncPqmIW5oftKLxVt5TJMaVgbul3JIBqUio0amxZr
jcA1tetkcPOSIn+x682oTnKivWo0LnH9qrQvQ6cNk4s46ViV9LIwJ9qGoo7oUWdFxtDScbmpwCAl
l71T1jqNJKFPazVL3Y4n9HmrXZh9JPwOwEf1qcA9Ov0gLvufPOUf4AVhb2p8I/cchqgndth41l+E
U7bvfy8p8CEbNSvLNE0qXYpOW4ozjmm4KKbK+EHy6hdCzx8Z1j/kHEnMM1BzTtSNFbJh3SkRd+mm
c7ECeIw2i+WqMAT7Ukrg+YViun7VZC6aVVIwlHQdU2IVAc/30t5NpmL9vbDZL+b6b1z6dBGTysZ1
yyKCLTqJ83mlpT+a0/EfsisfgaRs/vXMMVFMZCmKx7QY5cuEZL54opM1PBxNIjf9rVP3EU8axdLO
StdYNto4RYdZybnvRKPf/r1X/xCT1FRjBPHXLBt9JoRpGoO6U9Uq+Xs5jI/wU7dM1EhncvVmTms1
UDutXDMATPt7oZ6PlNO8cSvVyfnsleYWIB8tYetM4UnjH0T8/8M9+XEUtnIesdjY47yhYf+i5oPX
y/L67x32D7c7dYZRMQ912XArfk5dN2CSdPU3L5gP93ot+x5r7LkBmFk5czl1LeBrVH+PxPGRbzrh
qjBrNV02TP9LD1Ukm7VcxN8bUWN/pJtmS50nbDDmjWyb5M2qm/zUGFX8dTjCf71O/yd6r65+XZLa
f/03f36t6rlJ8O18+OO/7qqC//33+Xf+/Xe+/41/bd6ry+fivf34l777HV736/uunrvn7/5AfxuF
/Lp/b+ab97bPu19en094/pv/2x/+4/2XV7mb6/d//vTKFqA7vxqLV/nT1x/t3v75k37OOP3Xt6//
9YfnL/DPn+6bPuqf59/9xvtz2/3zJ8U0flYJJ2JZAot5jtVwzYzvv/7I+Vm4BnRDQ9V5E9Xl7ijJ
IMT8mqH+rOJIx/Gr26g/pmD1aKv+15+Jn/kdkgz/86LWT//z6b47P7+dr3+UfXFVJWXX/vOnc6Tq
tweLJUwIaqxFJptqR1X1j1nxyuoGIUZFD5aiVD+3udmu+yWSdx11648Yr9+n+L6+l0axwDdm7PpH
NOKsqomRyMwI7NJuVxnYjSuCE87aoJW+oRDub8kz9D5dx782Qu/rO/Oemu64Ft6QD49RZzIkGRJk
vSySiBFmgY5c/Gig1x8eSoPvR2hCtfWP2fWCeZ1GVvEmcMVvW8DQZTjQvfrBiq+dP+vvztg3b/Mh
FYwHuZ1rl7cZm4HtVBk5gMoa5a4WSpZ4Nf60TTXZYvbinE62mWcPyTJfx4zR+QGT9Zfp87//JEI4
/COw/nxYD8dcG2Nn5HyOPqbCVetXR0iAG5Tljca/8fSOa83XPSIHfrdyrkcfI8QLm/c9WsDurxHz
vp5j47dPc37YfLMtIa2ZWAw9M4JhjKqVNE0MuRCiv7m5v94+f3a72Cq3KhZAlxPsuuIj0UiImXG4
fWkE2K2Qu+iAXdZJa7D5ZlzZn7/V9w9HHqmWoeEFtYRqMrdC/YgZFEZLRLRLl4AxoZoniVV4cdf9
KLluOB8vW97Hto2zuoTsiyPujDP45ripvQJ0OOV9smZKQ2zGc7xsdfJhCOXMLi43YujjeFMnhngx
9BFHnW6FRv3URaZLa8pWsT7uUE1xEpnjiGOCjExYbzAGTNl1NkiJVVknfHeiq4VjNjHqc1nnxuXg
qaLVzLOd3G6JLCZEtRgWm+PiLmurusaR3Jm+mPGleRW9utwnh6k7x2LmyOzSjNhDllTzpRPb14Vr
XqT6EuEqkyqZIiWTNvasaNLWY2kPgoZyP6Opd5XlNxSIZ1lX6fJtcv73ps6S1t3GTAhObzGGUN/h
Re2E50hZuSt0ExdjYB+Gpx5Ci0vLWDN1LyYWqXg6imD6SuVHp6sfa+0zrr0QOi4SeRZEoal1NBpr
5ZODDIZw67bTqonKlpJTiARzFk7udr3Q6CUuUzRi0yqospgZYiVCwCo0IkCtE3syDo1HTFwjJbqT
dDsG+hT9NloU5QjTkxZRVnXOm6gAKZzcPOql7zKFipp/OCctYlTynhSJqhwT7OZyM4LEm4ORPvGb
q6aT4Wxsd3IOkTLzfV17bsO1YjhSDbKpy58N+G990BTDMq9LclI1PeNW0t9rZIlxvS0Vvw4j7Upv
dJwZzFp2rmTZllfdaNjYjzLrBcQpqhACWX7jDrGGUyV2O9ODalkj1RODG1YGQ5O/xJMBIds0E7f3
sBcUBeaXeLzLTEFBOVvjAm8zxvyHUQlCjjegCrzy/LTOCYdBfk4EgpXPWLX4rogI+yIk0O5Twii5
jJCjQ/zmOV39uI5nO6hxgObkNKL8s3BLzE/YVZXIH5nc8iWzmvkowyR8xeTSXsXFgh40JlNETMHu
h9M41+XDnKsssCSgolNiGApWoTJzrlviN4CBynaofTtRBkCAnXwb2zqhkxqObEZbiZbj5ZYSPyxy
QisqIF0NdJjGBjOL1uSXXY23H/Owg55rDMk5M9cO13pv5A2tezrYRmRMJKOGpMdvknXJKtJVLIV5
5u6a3mqwLOa2hY9OVU2eCyqKfTJj56cDN6jXcwxJ0FvShvhUEpWYMpeFvJqfcaGfdDwtiyfpmG5V
5gJKT/SJ0Xs0UYw3WxODeqjoVx4V4SxPem0AYOAyc04jTgKaix0Slt/bufpkuSVudrVPbAJdTEG7
oRHIfRnWovpSoZc9d8R6E89tKiz+HP30VIb1fM8llb/FUazlWFhncmoxBQ5DzlgoL2mqcphSEWo3
LWsIkbyF0+BLl2SpD3jFOobmWfGnv9A9zoNTHGtG0purhCvmpiinejjHoor30jgz2pvUyLhuZ4dp
zMkM5XgzlFK3tgIDysHUBGYtB6XS3GY6NzfCMv7XFe4OAwEzsxcRzM2ILbPX+z4nipHLeKUtMyqk
jh3uyRjJM3OVmsPVRKRmWkE5lO+qqvS9Zxk66ZtZ0aYLE2HGvEgy2ZHioac7rxkLs2TrVkauCEbT
TdRAYvEQHu1tvfKUmhvhuk7rkgZkX81EDApgMyu9ak1nH7Z1g2/VlA0KrTWpYiMW2SwXWqPgZVgK
PGdLlAy3cSugzZWtgYc0TIg/+1IzTHpUVdosxzpKh6uFNKVOGEEjuK2X7QnSOa4ZU2vtaYtxkiYc
vS3c8XrYy3SrzrMcEWTzydiKyj6fMJWe4orCsW79hbWPq5n5K7eDTLUCVU4R5DfVEli51YwpyyCJ
QwVXJN6Jje5Gi025b4To9nOF13OM9LgLkJ4z4nxyOXu67VpVvbmxStXr+vrclKWdPwZZovYSk5QD
SSYz6TW3cT7eWE2dqH4cmrpxOOty4wqGKZG1ZohzupxMXl9WxjKZV0RACTnV9oTNGEW5GP2lTKRc
aRUffl2Yla4ctF7Hl1Ck1bCspM2KmmpNfc8GMxJ0EIfhUtVUxQrox+dOQBxL0Nt3DObI0oTtO49m
pMtEpK7TpM8oSUu/MDOSTkEVmRgHKjU28qBGPO7uLKIa44oHp/GACWKyt2IaJ/dGsUIOGDQ2Oa1j
XUVIHGDIjh73F0557px+8Wue28OuTxJDCfqKasMze63Ezo9+fWRZpcPCqCNrJ+hyblW6obe4Dcho
u0No3uZpRhuzCfWSTeMscQH2tWt53RSbhLw1PW/SC7rd45e6zex81RSprP2C5zlN8qVsCbkmjWjJ
WLqxWJ2XnZp8DZ4Gby5t/SHme55mCASPXVfW84USK3h+BLlPzUMsNS6k0cYsg4ndEfgJM/Hr/I2/
VKAek9cGbMKX7mP5+V3Fehrem65v3v9xfK7bf6z78u2Zflv58Xf+HyxZz6O9/nPF6jV9+Z58W7Ce
//6v9SrEg58N0yUpR0moUa2yWfy1XNU0ca5kHctih6hr8IL+Xa2aP6vn7T/FqqvZNvtjKpavxSq/
o8Jdd+G4Yw0TZ4rmX6hVP6igiLSGaui6YRiCrItB0fH9VpV9qhoLbSx2SzJZnhHdK002s8sqwSC6
86dROESn0ots2NUqE6R4UicQFOrL2U1/MMble3ny6yeBMqGTGUM9Fh8Kyr6NM5bBpNjV2bgLZ+wG
ni6Sz6bLZfzNyfmDiuMPvzTHUDeEbgtD/TjZS7Yp63TRF7tODR9iUQb6pF9AoTS2RhNr6zpk401Q
Nb9UNLYnCztiVKk8XS+6ntC0aH800v37Kv6Xr87wB5fzSmnye8XAdpVqZrtPeKEa3YAi4BGTTBI0
tdjFFnkjEizxqlOt+z8/Dt+XKb9/2w9limJlhjbLOd+NdE/wMbMIa1lr+JrjXP/5O/3Buf32C9of
mGG9Nsd51mj5Lo7HF/r70GsHJMrFfsuTH34r9ftynquY6sZRrV8OJqf3IzE9bNxGbWlb75Q8JLhn
Z/ZqFGG+IgvHBtv8pM/zpnC1L024g3HAc2Vfx0IPGCT5qPN42xS0+0wcUk6tBT0mOezENLk2eZfM
BHBK2Ae08z0Bk6OOeJKFc7UaVaW6oYTRrnrmZHl0317Qdk8SgxqFlvYYcvI5gxVoAG0bx8N9Ru93
3Vrtfao4iU+jfgqYzzGsNNPhwZOEn1kghmuy457pYvhN8TWuJt25JEmtB6MRVp+aDtiJ1w/lZ71V
Luc+rfazEd+pOLzXZjo8KANpvjmxA+gptxqOX8KCUXzE6H50J6qigoBZiFpZROZI5jfb041bAxhz
tsjeBJYmwlFNxI1IzOveymMM4lUxBhXZ6VvGNh9wH2cnjHtBY3TOOp/Zb/Uxm9uGRj9BtHWbdO/M
anmT2jTj12J+EiwG7q/F75X4s7PYhO77dTWqWJCxJzfGFDhJfY9h7JEHq/AsoXmRuqnaV0sfSfMo
SbjF+Frt+qquMZa19XaixGzPCU2RPA5zdyJi8p4x6QR/vVVtnHki2FXNNLHZkKoWRk/R99u6TByP
xMF9pE0bLpQXJYwVKgiycn3+5FTkISOJANTJzdIu7oo9XsxBYjlqLGKY9NQe1S5UN0PL/cKYB9yr
LbgMBJ3bBhsMgX152UbY9h16WMGQdYTp2hDv94L3UvAXKuuTrXFduHNfoEQUzqeuJ1ulz+mTXql4
/8DhYgfCNerWrDkgkVYcdCJ6A54ZF0fDfqI+A7HifFL0c+fNch+ydLw3Fw2BTLFmcAtmvkqN1i8H
JvC4eM7ZgG0XAw+eJa6jFMatVKeglDuYQa9TGsyu4/UZXl5NJVIb0adn0G8Xx8ZKibs9mDPNIyJ1
wGUS4blmTgXYAqJC11NMiqRv7VPROtcOM1IxeCpYcDqdu6YIli65WWjvz1PCtmvKt5gTP1nQGgnE
7FmdCdxjo5B9MKVYwJpDq93qbrmLprco1i9yffJxxGyIUtU9vE3Kwa58UcWyModm54TNUWeaxpw/
kf8mf9V5g6psI+02YkGvRhFAifDIWWCfVr3JfpwogGRfBboM99BC/TnvAwIezqSToqgfJpZXR8W0
w+0XVVf4Aci4qqa1ZwLAxqBvrRwdk0gj9iaRXfZ5eVGTZ7Xiy6jfRM5NBL7IaFCWlpXaNSTUn6J2
03d8u6y/6OUpqwe8gxMErifTmZ9F/Fz3b9Tnfk92TknJxLx1Cjta7SrS7he4TMW0mrDgq/oVY3n5
v5PvKsB+CPpGb2nZ+E38ZWJTHyXrunvDkrQijLkUyqHTh7VT76fipjSwdLtaMA5U9ZmHXcrH+ias
7rJszMBQ7NXUpMg6OqGnZq0bVqC4j3H/lE8rAmUeqIo9hgM/eeDwIrLcTOJM4KQjO17WzP8IcxFg
7vFi/J0VeKI43y3zrUL+UlcPAhkrzMi5S7FPVASfvN6nBhO40AeYebauiBT0VQxk49UslmA2bC6j
jbLo0GfE2inikz4MflpyhEd31TV9cD6WBZNPktFaN93k61gjioKZkwKrN7epK0sc2Guj0G9MSR4y
uq3tCgu0s7Lqc3ddX01GvJZyWNfz4Ld5hJb8WGCv7ZdgceHdAg7Cq76fSVBoiU6i3vJxVRwc/Tlp
Dn0CjSFRvN5VL7pY20q1+WSF+NtLcdTj/HMDBJMMQWCqF3PRbEx18RSLmsZOfIW8UUmmG8pk2yhb
KEO+VK4wXDPw8+bcaR7VDAiYHuhLvxajJMr1zJhFi8Aha8qxJAZoiVOqP2mIfEWh8SpHvcpu0iS+
dJvnsTxFJXNiolezctau1azATsE4I91MDs1UkxVucd8OL0Ftb/RCNeFymAYLshv68vyxpZm7Gza4
nLDUdFeUnFuwjLsRcPG60pKnsjmDEUh44Bw32nWdtwRlIudRjSLLhwM6k3+b15hNj2NBhd+zaCyz
pq2n4uw6iL5IYt1jFC97cE+3k4jcQ3j2n1R5VoBWs9f2wKAr54uhD1eNRurH2igiclaJ0hwqVfGm
jhnJzK5aDUr+Hi4sQKgslzyzDkgJb9XQaFsiBNc60RWgjxcaMLKgU6PNn29gSAGxEf5NmT9vKsiu
0F2ybNAAaMgfNkuJ1ppQGVxl20llhawggWht8WeXt2eyYZDFyyHru3SFuwbbEjsUU1ClqurBtUa5
0URSHOZJjhVVX3mCo9VTd++GvF1rLQ7RBJemmz7Pna6hzMKoeAsXKayVw+pDCvRTMdjgNBTrAT9N
HLjct1r9VucOiZKUfQEO4fRu6lBqmHg3XYbQZ3DS60eR7txZSb5gg7WvrH4pnjk6tvy81KdGGYKk
q6iPKz4KgXbQYqSu4H5cYHXVkughMhhJGGG/id1LhYTWoKkXo7AbpCMZ1Iv7sJQZ1KeIxyn6EKGE
T/hn/Grod5bdhS8V2JIZ//Ktpk3dAfK/vHIK3qabNesqlk16nDEv+ergsIYw3Q++TTO/IE5VD8lc
oTHLY9d2l7phZ9ed5SjAzIrH0QzBwozEQjEDIFzi2a0W9zxuZ/Ii0v3qOOBCXaoX3SEAC4LwKrTr
+9GIRWDODais1FZHiBUJQ7cBdrPC6/NJd/HcEiOGpDLGTWCSSMX654YHu6HGNh2Gg3m1my1+UUme
u0OuriGVP6XYqYi7AybejqNi+so48ijR233Zq/N11WkPlU7ctW/UfYPJ8Kg0C9erE13auPwCQuFv
NiBBTzEL0qMSVDWBPIvkP9uSokyqjTvOzp6NlzizfSByNEq0KiJWZJYQ1iZX6ruqGoi3G82pzYd6
JUtABiQkUre+ZB28mBbzfl60fakKmERJFsxF8WTYeODj7hFenvDbZSZeNJNTMTpu60zXJdPgZY88
k2pHEDs5LLSmQxZKmqdQN7XIcyeNMzDhdeNMLsp17o79a4fz8rY03AdRMMeOcBobbfEYueShCaxf
ZZ12MZnoXmU+PEO8QGds6/QwVVPj20N4WjC7ioJtCCALT8+YU9ATeIc6MZyJIuxEdGw5SsfYq9Z+
mPKGHYYxPDppLssnrH3WjPOvkswTmDN3jxtJs4lE68D/HIVGxyBw2QaxbiIAz65022vQUWBzqPBe
s9biiabbxfie69gb+zK+XWpN4VKQOjQ3rhjVfE7VfZptNBm/MqUzcQM7je56RLLnUoUGONUnbO5e
B4ppZ5lZtE3BI3p0RyEHil7szPapHFkf/Lk3Zm/Eu33ZaP30YE/avqNbe5VpM6wHqS2regF/1uM8
VfJDJoOqrCJMt/Ouxj69L8OLfna2U06poIijppiPAo8o9tYEXa4ViMP6MMqVI55ocjVHCiR2Tf0c
oNb3QS46P5dH0ZSlf36gLTRdIDmO7eKsdG4jbuxdWwB/qfatWx9ppnkVz8uc0JmLVZV73zW/aOka
DiB214HGVb9RYCz4BLcG7aWCXKRNgO8KelDlRp+qoJw0z5Sohmh+mfZA/D6BNjVU9W2FTTXL452b
XMllxg9qHNpF0uwojpp9MdYPcjhY8+xn7CKE/uyMVyqxrtwZ1i4jIaA6PGcddz9ZI7N/7elGeWyz
N4tU7iQ3bNm3F5FDLEqHhRDpL8lS7gncJB6qcXR+MgIbsWpr20p6gLHhpxMdDjV1l22VqDJoM7FW
3cJzcAG5SUbCkxopf+zH96I9GB2zh5Im9yNJF4qVa1D7QwS6JistZOVx3+eAQRumbp/3VGyjVzTu
vVrZSVgFoJxS5lUWxaFL8q0QnwrNXoWJWAsC4GMoPEWe8yB5GlhnUMWybPL5zmaJ6NNTWjNEjoc3
AIM8Tl4M572fLtIynenOCdptQ1IDH0kvm+mohGzDJmkHcNZo8GnKFaiO1VIvznFqeaDicvIwwL5D
MjBYMAlom6Nx2ZTaQTTxr2Nq/pI2ePdj88r/Tj78/8jicnbw/We90H8uXqq35PlbxfD8G18VQ9X+
+WxSMeGPsUJirvi3YqjqPxtYWFzLMM6W9LP15au/BS3Rcix+JkBRYWWxfrO3aOrPQqW77pom2xbL
tu2/ohj+MoP3t40QnUByazA4XSwntspUu7Oq9E1zW+f6JMswdNusSaNdaFt0qeK29e1iMQ+yHsar
cjSjnQ2BZ9uRtz3YIIauIaI6t3TmKOT7Mb/CVq6zWTbbV0XmylbabETh+UWjl+TwZKTbmNcDe7pV
NEHsgG2x7huR77456H+gA+ock2/2dL98Ffusy7qOzlPcNc8//+ar9IPbF4mM2610h+TNaFqgK1pV
7YwRahKAO7I9yZwRwJvNg8G3fiTmbZHVsuxr01iSzTSr2iWiC+NIC9o0jDHZ1npbf44h+wcJ01s3
jZEk21/WXDz8zeexVcdXZzKTTUXKYAfrZLqm45n8wEb6UeA8nyMbsYnTxCVk6OZ5M/vtF2sqyTQ/
ohONnRawQ6biWWW0ZFBDQ9rO00wckz7H2VCQUM4xNDsdLFSwSLP2ljUmmz6N+voHLpvfH2xTOFwv
gsaXONujvv9MdHbB2cVauwWEkWwa101XUVi3x9Ed9fVigZ3AWh5v/vwU/8GbmqbluEzF5OrXPkqB
Ha3Ezlbqbltwoj8nXa3QWVzYkfoaY2GusrnstxAtQJX99ffFBGLh1zA0B3/L91+WSSpmVC68r6xy
rmwT+/uoVPfp1HB1qFX7BFz2BxorHusPwictA43qwqV/hQfOob/w/btadS7IWObj1i6nfSWyloZr
FKl7YMHdG8WJ8Wo3ofZ5hMVEQFENN4x8qu+aRsQXJDwoN4qOXKKhjZjHxr617hWHLGqVACyguZ24
zaYmHUR9pyyJc0/2NvUhjEy3iQN2hcfxa2vFEwRty1ixkYYZtFjNlj5bSDAXRukDM93I+g5yNzWk
mZI0Lu9Cut4BrpTxKZ/tapNZkf1M9A/2LRubrBBR6xmtHn3q7LJFXCwG8wI3iXOndjJmxagdE0nM
dloPy00dtLgH91gLzn82ogoWYuXMtPLhc6GFmdOmYj074A7Mn7nrREAYBghp0wzdjjHjs7LN52F8
UvSsNVf4HOj6y8KWNzC1y2cN0i2DxZtwEhA30Sxpwk/JyR1Q0wg2dCeXUUN3Sm0YoEdKIEbuiMKb
0r2Y6Vx6eHf0gCiovSdQlB9UkMezX9ALmfwEWM1bZUt1TdKo2RLsHdKg1uttSFv4IVObRyEtcjMR
GlzphUldXEtnBgOKtnSX661zqBqjIltqMJTAablzjbix2Afp8TVGo7GlcJltqFYchVYD4gaUHEoB
M7beWz2vj4JQz4YoouEvVC6eXbTwVPB9nNqkDDuvgMPFHrxKu8xfzCoE2aSZ+yhOwzeqFnHH/Frz
4BYkuNtpmmFbNQopByu7SG0RjQFukBRlWMvuquic9Xdba6DJ7bhnd4fxpHWJTlmJ4GIneuCakR0s
jXI1WGq37WA3HLGIbACymFelCcuiJOWy1wXYNEaK75Upfpkz64LsyJuL+2PtRvkJ48iyWVI7Cwal
xYMChvwG5Fmxjszuta0Wwbe2nVWvj7dkQGS0rhFrbR4BjZfNWXmHEhDd4s+BfmO0ElCmMxzLvgZA
TkNX992lczAwISbZhQAxAnOzD5H5BMDCLJyvRaoLZPp+uiLo0wLw6mk8x4rtBDYnA2RLURFJi2ru
wUW4Z3nancNd1Fsd0uviEPCtdRSvLI18U5diazIn79ZeVONlSpEfFPusEbbKeGqEgZTPmKmVXVMM
91E9b4wmrayNq2jpFeYPe62TjT5ZIy4oMy7fwkGJCeDEYZCxQpwAZCtM0oGtMGTLgJZFb6/BBYDc
OM/vdjuT+e6zp8SVeNjwHoXdTrSV6tNUe5CqPOG6+aRDb1pN7tCv8BzhEcLfsk9L2d26zYySFZev
kqJsqxY8kLZNbrNlrmc3fh9wDZ363lYpsI1YPyJWIbgxEbreGr2Nq4UZBdJJHa9sk/1cho3X19k6
r8urFNjdTnMUA79GsUy3FrPTA6Bt3D3twNT4eTHX8OLzRzm4yexb3JutV1vAU6AyaqXrNYVDLlOP
OmU1GKNBv52AFVA9nk0Bq17lF3MZb+G3TTd49ShIe4eYMihHkE19vuoFhViaOG4CF9DdNz19wwvN
EMsDgEDLb0XyMkyNejWYTmFtBywhvGpn7rsxPtCJnTNfk9jPwMWqgPRy93LQ0u66TfJypTphdCp7
OinM/N1PpXlf6tF0BSPhAhMRY/pwEp5GVU57YZcv3fAolNDxe00cshnPnOeIKvkSZcpdC4Jjw96A
geypuQQki8n88bBdRbI+1SOaziIr8w7gRhiIHiYwhpxLx8b0ozl5vNYHrdhoPLVewQIWJ8uAz+i4
4ByGMMxKeBt9PktfU80yvePCtdchm7+t05gRNbwmu8vMWSL4MlGjbGrM2nuMjkbkC3ZhhadVkrqM
LlXnqa6V3pCome7VOqwuVKvKtmcmq59rradjQjywrllnyxNdNNwQDVoFDYOsoS1G8i7GQOdUD0x/
sK5Dty0C46wlL4x67jxHcZsb0aj2ymQe7S4euOn7MHDSqd6PuHwutEHAyVgKcblU4bxpdYbvdstD
Mfd3bjfQCZ7LfQe/KPFw+dS0MIqEPKW27IyIrkxqQoxLWzwwVjl2nA6lAeJQjZ95ligrS85QOdEd
PFIk81GB4RwYjX5VU1iHbfop6eProlMIsThNEV86YKs3YG7MLbMn/B5+0U3aqtIPMVKuZ8lzC/xO
+1C2NiC3XuEsTTUj+WhuDC1zD0LtNc/gDOIEb28cVSlu2LDeo5GbKwV49IbJD+a1vrjZWrNhSg1d
40DnkHRkmqHeVXrtXqSDLDYxs1c92wlRsWMLtAlfzjaMZD9l+qeoKHcjedR0/uymeMjQYddY1b4k
o2OurCWMSk8TCNYwtwkpf+nD5DojDd1LWlbCzvF9hg7DPwylfylIO/ldbnUbxhmdibAsR3P/MtYh
sW0XVbJv98LtgK/mzoteDaAVBznuDCWx9rElzQPL7Xioe60PZL+V5pewsKyrypLDXcHTdJUyJw/v
YhQiAqAJLSVgEqmPiEGtcU1q23pMp7FaKalFfRKbKsD1Lr3MwYaCe3W8QeE/ZdMATwXXLpM6ImVT
Olq5TWLGl8QKrE5Heaxg5UHxBu03pAcpeIYPVOEMeSzpstrOdZL3ch0BFyJPrsOcdCsNocGOxydi
knpQgxFdLYZ9n2TNXVd1K71unm19YEeyLG/12NyCGY6unSj3XVs3j5hm2wC7mh9WGjqfU8lj0TTw
1xHYcZrlvEC2oFmBPNsukDPdBXyXGGjtkPgsgOZ29q6Atvms5mG3DlWcWqHr0A8brU+Gln3m4PqV
nVqfchVn4nmP1DgYoLIi131bzilL69gdRZg8R+yufJAdph8l6k1mmfd6MalBqOXtyTIVJqeo00Nn
QeWDwnZqtTH3x8ZqNolVfxkiGLg106JJbOyVsD6oaorATFjbYpOVOzxF9V1rZWDxzX3qJI9QTq8b
PFqozSi+uNGEB2m0WBuj+7lDgNGU2OEYMDNvwQmc1PPLbFXr2LKnta2y5xy7B2eYj0J39pAxxAZ1
D7JzHllbHVLYKgGiaHddduFmBqhZq3Kf0ta9bd1WPk5MJ6wr+3Oj1A9pW4LPbVr3mmz+hi4wk7RN
7RPDFWrwoSamt0TcV+oEwGnolvXixiO3UFyeSSCIt/+XvTPbjRvLsuiv9A8wwcuZjx3zJCk023oh
ZFnmPM/8+l50VlVKTIWiU28NNFBZQDrhS8blHc/ZZ+0yLsiJ9Si6a9PbR45hLFPL7dA/E+TLCEmB
zr8b8EAYSGYwsE1zFo0Zkjazf9YeDqitPIrZlB9Uqcp7SbVDSkMx3KGGfytbuLoEKCsWYZSRZyf6
7+4KImVg2cOrlOv4vuk77VqHi+YUVbDGOOTW5kQ/o/JXu8n4+IjapHytVMPWiNuj7/wwQ7K1zIBV
mIYOPheeufBkB8i9xTVAtxKG2OD311KRNYR6UabIFQwm2AzzlhuzLUsEwNVqq8jJio31IurK0e9F
3dWWD4wge9GItN65DgeiNoiDY4i9zjwr06PXpWTgORSXif+c0zELV2MW5r19i6AeQGdT+Bv8Z/wn
wxLM36JYZAUVu0gdhbPO+1/oIffgYSvuDK7urSMJyMa8tMA+NEZzOXig47Os4FiYrZI2e02So2iH
C0Im/oo8cbGrA4hVqVcFEAs745Aahy4NjXUrcQBTpMZmYIoaoi8WK13nIrXPYGVKEkp+OW7EXPeE
u0rtqH3W4KrzVpU6Z2RLl55BnlLqxdbo+mXJeWWWtIl9y4miJdpoLGoBASqxC3JCbRam3xOljNdZ
TJJH6TFAmQ3YDmwDxUDQSno7NKlaqFWoJHknHog+zDtoHKCZ4qVeyoRD1Z3Z+dE3UcR7326NjT96
CZScYRJotD8Lu96aaAuSe2EBFXZ+6HW/0PJBnrPzagtZwIB0OyhDMRqDQkUSnvTaFmSeHEvrgAp9
VrTsqPbEgG0j2xXD3mjKe8wp1q3BfVBq7nsyJ+hNdo1usEea3p0UIBDJ4nqt5ziionBZO7JGUUM7
tLNA9UZYUE6kF2qatAKPgwBGaRV0UFB85kFQwI5M8viq+Y0e8ZrLMrhxWpY9RCON12EgQ9zb3uDS
8pKi7mwbkICOetva+QOFi7PK2uF5GZCCpKq7ulECSLrdM0aVzF0FhYHSucPSErdl1HFa6/eZgDI2
VvEJMjIOZ07dlR9YO6m8EbsQQhNq4E1lx1sus4A/7nMTSb1nuBx9raPj3zdhkTGTta1RF2AdWXni
YivZzVoEd0wyTNXiR6iw6dbv1WdX8y4NbZfmSrS0sicExmJjqd+zAIJ/U8B/044w3zcKo/NnCUjw
sYkT49Jxna0GBGReDSEY7yC7heByy/JHqhgWgbY1HdeCPmzrEbu41XPZqNDJurUZKzNLCVkYbGJW
A5mX2guzX35M9j3onQvTLrn4FPJKN83uPipjOCJpupDNAPVGa+uz2kLvISkUKigKktKQyv0DRFPz
WmJpIxYOs3/e56gBQGJkh7Z3vZ8WSCHyKGDKPadyD3BfF86Ai0yMKzUuNgZyDo+Q9MIEzr2MFM6+
eIRU8zQeVTqmfC3LWnuVaLJ1BXayRXkOC6uVxNwZnb3VIWnXgak6i6q+L4fS2DixwmWlkEKC2ZH5
vZVHT6KmR51utaL5FkWqtBGOZN/G3bfc1GyoH157B0kSqVAtiEEBOLzO1CbjXOxVK+TESPxLKMZh
0MnW3Aw1dYvMU963idTPg9q5Ur2WQ6IQinkDZ1jfxml5IKGkwVGWigWEIJjAsoTFg+5V2xaY2EVO
5ehKNb2nAGbObWy3wRYLr+E6tkapEZpg5Vl3eitlGIFT5erV9ku9kJQXnwCEblTEzCofd0AS0Y4H
/wD6VgszXMmSdhvjlXYry7WxU6g8WbpG2LNlkDUvzdbd9CAt0AKUF3HXu0iuRHE0B6MHSodYSCjA
xQjlBJeur9l77HzCjTC6bevk4kDVY7apzSG79qUREAroxJ8hSYT1afpd81zJQl/7CQURwgh0Lsh5
Em5z7t+rsMyfkJdB2aO4fu+ovXtQddegpC+rX3urtF+UrIHdQK6YMx85bKBoItEOOb4FVKeDeZsV
Uk8KyBXBfacpvjFXRM9RQEmF9Q1GTcIOGurhMVBh1HF1yR6VdJDveqTviDYKL7pUFSk+YvIUP9tJ
gkAH7sJsUCXt6GOlAQqPw54em2gkwkSV1BW6fopucOsoyQhJt1QGtHuztBUuHqjnNk6fNfIqzXUn
XAAx5eCR9tyZ6ljZUtBkYQzs/zALysoYj81loCqPplqYzzH3/BlsHe1VluEmoHqLmkti1HjX1VKT
bDl1iGaMgbbse9EIx5VBtkUElrC9a5FJVPUsoxqSqia640mJJcWGKCSw2Rq4JsRZewsT4psOjU3g
WDT31ASgGXCZej6IkCxnmnWPwLXcC9UK1JVUK3eeh1VESp710VGrXURcckn3P7hAzZcxuWjTwcW0
d5p6H8u4v0QZt3fO6/q27nMn2saU4axMfGzXetSUG0MZro2upFzNBiM0BOVDTcHfJSfa/roQdkAO
VgpvGu5/q8bkq4wmKOvc9syLyO33YUIFT6O1yXa8jgMFGbQrBmm/9AxfomgFaODR9kL7EjIrzmdm
jyRf03/wFdN5Y4ZP3MC932YdCEs7YYaXUqGoa2BCwSX8FoR4Cusjlgxerixcsn5504cXVP+VG9Wv
k2PRRNKNhOPXI/tAftsmigOo2idI3Zeq666bVgEIQnlBjD5DCryfCHZLC/YFhJXMtsMr7u7hnEuO
9tq1cnurFSp2ZZqAXmZLZDtJ4c81P7c2koQDkCxZzg1lj+ZBhCGsNl3XuSg7FIGzyuLDQ7RvFZXh
BUVSAtJOx3ktgZWrUx4RR/ka8n+/DTTIu4OGry/3hpAjT9DGT77DSb9JXLGTBi98CBu3uv8d0Qc3
Vd3nQOW21IkVj5XrZaSMy5G/ltaXeifX3gL7tXRBTEDfSxQ4rShBab478Nn31GgOK+5LF5UVZ9/r
oRKXMFpifx41ujOPhlh/xCAP5VErSUengxIuu032HeuzsbSwzjBnKezqIEBqFLhRIBejVrgaXgot
JB6PJQwEuYFiuRZOxTHHDmlm136yzEVG7KdyxEVOUdXes4RBvAmTpdLuo4vGw/VPLlVtFOwl7Usc
Bs5KIEhCrNpm38Peta4dHOs2ociUw9AlOLXg+ddc2tjbUqBVxIRmB8UBul8NaXVvV2G8jiirw34l
wCwyhpbBib727FdJ4grB4Svi5Omhfa+19qUHagkavE9g69Tmjef2pE0kIzv2lqmB2pB+dOSJsWVM
VR1bt169zHtRrFyVspSZMuBnQIWiCSKZdH4gsjZZ5IGcHhF4hRcZeB02dyX8gR8i6foytq6zUijb
tjSUHyKX3a3UCn3Za8qw6vREXOoJm3Bvd9l3KeZfKUDUyO5U9WVfWXAg46y6r2rfOZSpfjVC+e/V
KK4OsYxpCrhHmYLGWo+s68hTfAj6dbLW4Xl6MwJ56RZCIAVaThKv/KxFmRj1GYFgrvr3NVhVqDg5
3m3UTmnuRatq8bxAnXAbl2y3a6wChpmbIN3i3BENa53Ct41dgllqgtZ8qcCs2rParLLvWe+MqsuK
+tSZZALNlJvEvHZw3BaE+ZPsu9tn1hLekvWMsF3BNo4rw9rxEpSretwYK43syGUCkeBe64iQL9wS
jpKE3nZbe1g0SgrOWJ4m+o1hEB1hX+c4ryKxmRluIP8J4fj/rPcZsINGnvF01vu28P/r8JyE79Pe
/JU/096W+MMyTVUIE12KRt6bnNmfhTKm/YeuYIOkmSPTQX1TJ2P/YamUcpMlhw9gyG+hDvoftiKT
eDMNaLOaidzun2S9J6USGuQI3mqs1aFKBqX4JOmdJZjOsA92S1E0+rVtdPm+MnB5mZXwdFZveuWD
tPSkWOLPZ5HAp+JDIzFtTxKlfhdB2yQ+vzTRyKCZkZILclvxxsGB5RgGivhTo0Hl1f+GV2H+fh6Z
SkuQRqf+ZOrMbHZMhcTMYGOmcA2bViPAG4cxl0IQyJ//tEmhy5+PGpkROjpKW1MmP40SNKhpyPmX
Gni/o5DK4ge5xfrObBWBGCdynIsisFJEcUFRmst//nDK/k3BoxWS4pNv2Em+XXJm7pahngBrNzFi
hK8nJ2hr/fRCphLzKCuBtQ0iJ3j5/NHvwQN/djEVTTI5eaGAJZnk4xVQjZJugh91pCC+4CAabtSs
9s9k2Ccci9+P4ZqB1kM3GDuE09/nf82oj4DqVR0ycuo5Uk6MB2zXMXCJc+W2GIeUO7pRzajVDI9G
yZ0QcW6PFrkhCPePf7FQSHxrtoauwhKTih+n0qqgiykyyCVUHMSspXnrpekZ2tHvZt6IUcYBRQUb
k1+okAOp+Xz/i12FXBpc3G6pWO0wrNg8xWHII4qBA3IlT6iJudsO1NN7uMIaJEUN1XLvSHJU4kzn
T5QGv99E4z1YdUgQ4mX4/k0Qf6AhqXgTu+YaahGVfNCqVttLdee++C3+jdRq2jf/vJc1kwWJWhJG
9RQ1QwF0K2VD1C/hI/JxbfdV9PZZ7TNvPu1jPiBMdmoE//4Qu8pMXCj0ZtlmXIvCUbTLevSFAUPW
1WD1HytxWOjf919RaxkX6XHAqITx6tgl+egY0e4fdxiCGJMKQ5uZCFXm/VMUA0ODRoC37EJimyWn
uXmhxPaZFfyDsUDsiEXOMhGeiCmVpzA5F2vCIfddWjh0CbdBX1z76X1vqPJC7yppbZhadWYEjrN7
8p1UhY1OaCrLjDxVM6khh1u/KOnBdrQaisigug1rDnWb6pl1fCowGkc7IwGwBZOObzXWp74VGEWE
ZxFMwxgkeIxSFHia+mxZqRYsrKGQVQyQtDxZd6IJCVRETUJc1eyDV1Fm5RWOOLh0JWDUu62V4ru9
/vwbf9APSPXR6LP9M6Cmk2IIetV3FbVaFkS9d1y7kxV3HHuHyMA786E/WH/4kHBlhK3JqITkyYpb
NXJTplhSLi1DnoOxXLO/3IGo2AnZPegtIAg9MJdx5u1Dycn/6Rpr8GgUf1QmkERF9Pf+IzS1A03A
ksham7qLpZoTk1ggbP55d4578rthZYBYZUPhGaqmW6NO8e2nbkjMm5WfVUuIFgF4/hxyuSxkvMbc
dq1a0vLzx6FS+9sD2b1selMxkL8wU98/sK1T4BlyQKVWb6qIljtyaXNgPnozK70KT1rP8pSfmZQS
MEDUFiE8jkxkdjKCVgq04OWoM7dkNK4UjvruToHVCbYlN+pDRJY125DfTV8cMlliUVt9j0EBAWJr
Foclbk+BV2nastId5DlON95ccL5Eg26mjvAR6HhmvtYC7OUWlZ5B7FTdWL32KP0K5qYVyw8mThnp
jGSW9400uSC17rMZL+rYwiGyiiyOb9xMarEkSlYq90UByh1lso7DHLaOvrrAkSLwjglOkP1+SFID
8ksHHYgaPeg4s1YLvBelYAFdmkbo/MiCRnooB8/f5XIc4NFs17fIHILb0HI6l0hZh2imlUw7vk2a
wC+pqaoVdeR7k5TNEJMEpBMblorMylNS9K4g1lmVwMLntd5GV1bhhxgnp2FGHdqYJrRqI3+OnEgx
57AXE3memTwt9XIH8oVuBs/Qj8EPFo7fvwIVCnArwb/gFW8RXJdrFl95IxH29rYORNtDMMLqZ9iW
pfoSHPiwGNPdRExDKySuE9YUwVwq0NMwtKL4KD0QhUQ3NYMYCK6LtIGkRpepW2jyom70gnSM3Sgw
SawAn96oZgNZmHomyKWxAoTbRnJKeas4UvIE0GRIqJ4LKW4bjYh/ICcS3pZQQWguUwKAq0J1ZDL7
llCoQenMx6pCZD0rdMyMl/DwA+sGzxIsOc1Kka4tKcSIO4VTjWlTB28cS2gOI6NUgQRVKCoZXAfS
rGZVFTnRHBKA9nNm4BC/LoACE1SPrAKnLOKp0g4LS83k9fu6mieVcC60pOmdPfWfGH3lQyTtsCYA
0Y+FuBasbK1y0r3awHJfKCw/NeodRzuGrqsWO2L1ejZT6c27PqJIYmchL+nJModFtU9Nrb6KEemM
EQIqfjDtJdtJoLtX5hb2ovIycTvlym/A0HZRXpZUg9bJL84C/SOLnpesfR3TcLdPIJxj5W3mVGrU
qrHyQifHcjG2gpjisNR/qSwzIJ2c9NUziRcdM+3xkI1TUVz8wmDLtBdllJHCMDra6LKcajgv8Ag5
mh4hRtJauXHbqWMRUm5ZQQ+chU+7LDToxcehG8jtUieQCork1RprYT3L4NBkekkWtZLLEs9aq5R0
yka0OJ4rJChwk9ZwUdumFvX1VGvmRkv5TZRLl1UfZfWL6cJYvi8725ZmeMBn99CzjO4b5nDldddQ
1kXiTx3XDE/1Gb+ZM4B3gmkeYd/tkQRxehawOelxeavWtT74M4X0xwFdg/OolqqRUFEMzWRV267y
J0PuHwUf/nd6+itynLdV8fpaweP4PwDhYEN/s5eMXMp33MgNxp7/tR//7/a/OUe//kZRjrzJ33/v
X9p6dPLjLRe2Hdg2U1OUfwcZhFD/YHMTGgSK8cIyXp7+pa1XlD908HRcFmRAQqoyXt/+RePgPwlU
9ezCcCvM8e99PcogKWznHFm4Brzf8WS2IvSygKBcbJ9DvME4LynSmX38/bHor8anp4S+xCBaaclY
/ebalw+Zj4WorZzZt/kUb44JfzU/OVE3JiHEMCypcyQDmEszBx+TN1/x+OdR4y0g8P154K+WJ8EC
S84CBcGkvM/J0FIMTlYeU8khXffdhaKDRWxeP3/QqZ8w9twbtXyiCmq9kL4ierkQxcHUzh3UTnX9
+MA3Dae1Mii+osn7mqq4TtH4qKRsrOEfXWr+6iD1ffO+ajVSm48d1FHkfG9mRN7+E577oOPHyfDh
Nx3//M17S4HP+pVlYg+za4VyDxdy0v0xoHzQvHrYXNUhZMKOw0/nbthijmaRz63KnrHyHjC4vnKF
s2RH2+M5cYHKmwQodQXk6bs223z+ju+vWn/99skFJM10qzFTyms7PfjWg/nIAm8xhL9sLd6BCDtz
pTg1MiZnXxE1gs2VHhbJE9JaIIJnZs2JkSEmM95NJKARJTPelB/6MJwZ+NFZZ4IjJ+bN7/P1m6/n
UlZZGbhD7uNaXeIQbQ6cwcSL6V3JhbJx0jM/4TeT9K8Lwn8+gZjMfOyoFTONBnmvq6/k/faEXUiV
+5iftc5Md0imSNZOTU3qBaNdKusrV9T3cZgsEQTPXYtrSy8vXAn0h+MgzcpWkjlc5RAOOHIuPPy/
AA4u4Q9eBE6L+CgcXZqLTccZqEEu0WTSSkG4PYDyL1xcl3E98YqHrn/M6gpOOzrB7CLpScDgWqU3
3mVPpA/xJATKYZXi9BrW3WXbYUJLCYGq79JUWUV5uBRuReC1WLPwLEgZb0sZL7awxUbwqUHxYRQ/
4RvA4MdvgXCSY/7E2WXBmXA+mNQMajfBwJlDLa4/H+anxslkDUzaQPesIZD3fXKbF09acBCpdGZ9
VcZ14qMPOD70zUAJgqbgisIcMvChxoZsplUkw3Dymw9lsOmwPK3Ql5IlR/mLMmGVJWAjeovqd2+f
UTuqU85qRdKdWmCQVtW70E52SD7ihUTwpq+bMwNtnBMfveZkFU1KN6+zgvHcoMpolW8hIJCifxKI
u9Pi2zBYs5AQxJn+HtePjx42WVOZlt0gpEreq5bz2AdiVVpESovRE2022NK2j16xMWRq6VeVUWHD
IQuYfOZe9auF41IPWrmc3OVHNyL355EydhnwhdD3mZGT/afEIMo2ZHrneLzMG3+s0h9FTjtbzWem
9l1nbGEbAsYAfyw8r2ikwFGbIMcsQFMZAkNM4pTy2mFOTTxWSLeteCCs6lA4bTh3VviaIp2OUc9+
3h8nFkAx2QnIn9ZtDS1lr9QmBEJ0rs6Zlif1hH8tH9MVXHAfiSXBZ0W/6aG8G2/pxP+8gt8plp2E
V2LBvp9w938ijQvEcd5jake2GPiJPTMQ3IPX6AXpVFmgyL9ODBcxvLFMRjbI137/ZANA0abmJiC0
Pez0jauxm0kvn7d8YgObVqbZQCuwzAOVIjwkVOpSoqpI/RnnGwi1Z84HJxYPeXLyy1rqnuyWTaaS
2LEfmvZZlV4/f/sT40KerP1hhn1u2TMubHuWY66ln9lwT/XKZL3LKPCgYop2DZYRB7KnwJwoh/ZT
eZRR3n7+8qf6ZfzzN+ueEUGSxYaUE7GDbvwyyF+M4AzI+1S/TNaq1GixenJ7ee8Vi0Sl/nXx+Str
J9YlWX3/zth5E31sOhl9ogctplhTmbU0+miB+TcxRmtr+t+LMpspxb0fbEvhUOiu3bVVRXEQhGip
XAjoIDC0Zm0RbprGX9mlvvPxiNMVVAmOumqGfC3B58QIakb52Navj6XfXTfmpYJHaBk/l3CVpH4L
QDrDwtR3kfquMvdRc4MzZ7pTnTdZbKTG7OLeMTkUFdi95quCcqcz3ffxqv6bGPf2i2c9Fg1+PF5S
boL+oKJ3+LzhU+N1sj5kHqgVTRjDPqayom3DFabuKJauO8eawew99/U/fP2/8cTzioAo5kssld5a
UraFdmYifPz2xjRnRfFzwIzjABD6mJG4hyF4HPpf+OOg/D8HXfz4o5KPfz9wNUrkdD9whn3kvtRi
jzxx/nnXn2p4ulSAAWoVClaRfGMYT/zpzCf9eHXANfj9C2NdJ5ACKuiaywwGWLugGuxKcs+syafe
evzzNyOReHdRqj7dEYOYrrCGSu0z/XHqvScrhBvikieH9rBPndsSzoMGAUOHN/R5b58aKpO5SbrZ
1Yq+4LBvUywZ3nXy0dN8oskKYu2fnz/j1C+YnAgQRMe1SencXi82lXZvImqjNPbMDzjV8ZOZ6qNP
I6DKTIUhljNHz93xT7RrTW5y3tDEqOJot36Ogrl27nh0qtnp3l1Zkp/b+rBv5Y3XL51znhen2p1M
R5I5LsXXvG6FAr9F9m6c2flOfDxrMh0lhXhrPTYMux0iuuAOpl5+Pi5OvfNkRhIIJ3/e0hcJdl3N
wktvvtbu+Lw3c1GxywA5Bq9sc68ZNtRIfq3d6UzEHdmtsvF9vbV5k9bLrzU7mYIopsoiz2k29C98
cFzD+mvtTqZdmHNILErajd3rTn3K29evtTuZcVWIXIC9jJXffO7Q2sLY/lLD5mTKUYqQa1HKGmp1
C9KdXvi1jjAnc46MB0LGRhv2mnGrDLfVuQvsibXTnMw5z2/hdFd0RJBdG2F1XcNZ6lqX+ktr2yXm
F3tlMgHdynP8IOUpHgrsXtqllCh9rb8n8y9ryrwZykzeD96y6rdd97W90JzMvxhjTP6nMqAj6rrm
wTms8on1wpzMv1rKghos5LDvuTTU88r90inyb+Y86iDIN4asF20MH2HlfO3SYJiTCUjlFoT53O72
cbvQk00vnRkRHwdOjCl1GfPtlKQu/TDYz23xSyPZ2NflXHVKarPvNDdf+dXxS0NkyjvB71k4TWEO
3JMJJdV3IvnxecPjGPt7PMaYijnivM3MKmNOYifBPV9eg+RM8An6vPUTI2WEJr3dAQCO2xGuf8O+
Uyh9HytPnr7W8GQywhdXs8Sk65tiaZgbp/7iC0+mYpUYeeJ0FodT00K8fuV/9YUnc7FXFQPtPA1r
FPdR3Fbvv9YRk7lYqDXMM4/vBxElQg4D3/HM6D41MibbYaG5JaWwdLGtFdQgObMaVC5FqJ+/90SN
8u/wlDFVOGFW1brWeAATwVPZe0fPxhu8XvXAlJEwAyq5T0U+y8MSz9Zk1oOscMVNJNa9tlIlAJq9
vPF999zbjHvmR9Ngspf6iMckteBtygbBPvavGmxg+IE1lko2M6MKfExibkhNf23N1yd7bAMdJ6vj
qN87kXfMs/SqOLPon/hs+mST7ZpC97KIX2LW6wCFROpcgcs689anGp/M56okdVWPo63CfCePwpUl
31KvduYrTDhL/xkTf0NY4ftVlJQn7RUIgFKDfTP0mMSo51765ABAlMCbuoq0U/p6jwh6FuvBIsPC
vtWAZWYAGxRlROpepom0iAJjFpryroJG/PmQPbGYTfXNgyFKKriZwp4MVCXYgvk6062nWp4sDnCm
84jDCqsOpYLpNjHPrGanPpf6fvnVIG+UNayQvS92ADxhU/cz2evP9McE8/bX55qsEHlQ9JiR03xb
ouIKolXYI/XA4ixDzqUM6y5Qf9nBo9wAkG1+JOadpqz1ls+UGNRC/YxQ7zbaqs8egQcsyzJcoNte
Z4qxCAZ9bkfqNisfdOnm86837gwfzHB9cggoZNADZRtTgAxZNfSvyxbetYAginrp8yec+oqTNYR0
T51Do+n3qZbOguhXX31tjZ8WEES6nnm+nPR7mdweF5MvXq21yVIxiDSk6oeoXUueBKdw7MqK9Zf6
QpssFD6wBNEF9Haf7vUQNtiZr3iij0ej07cHClVA+S9qwQJkGmQWsWeMvhhIm5ag5FEM9S9HFIg1
G1YC9ePXemIyt6HUSKWBoms/lAvlSOHn15qdTG2JnC/aVK2nTnqhX3652cmUtoOwQh3ndHuokH7z
Axj5y+fve2Ip+h13fxMLyPTMreBjEGItNoH0vbP8paNGX7s4TCW0+HwhlGs7KrFx7YxnxdcOmep0
j+45GsOg6/fwxAjg5l9726mJd0eZPp+PZqntvwm+ZhpvqJMZh0GKD/qFAZF4R/ACT5EEWuvMtztx
OppadxeG+q9Z50DvEs13m62ZMto8dVbGsJUGCAiley0HxUwq4N+n6IYre+lZr6WTzKs0W4bOrSRl
qzTd2xRB9jhWkOBQ7sLi0QAz2FcojwNsNbCR9AfohdRaJMFLW0igAPqN5Wz0+qZqd4a1AQHtBBZQ
uNqgCCfDjE8DiKDOZGMJHxFXQHkWy8XMplRZ8u4L+dvnPXBi2Zm6i1e6GUOpa/s9utHSmDvF4vN2
J3r//2yhU1tx0/b9vHflbo/Z484wb13PRc0qr+L2myNdy/7PKHqV4tu8fdSbJ5fjz+fPPfV7JquH
1+GwkuTctJGXU6ul9WcAqafanSwfgG3khHpsIg7PDSDUL+4mU59xjD5DfEnHZn/p6Q6R7+e9cOJI
oE42bHY80UfjV3WCR4PDXDTcGMaL034tuW9MZYdqPLiGBSyRjMGDasx87UwoeJzSHxxlfpscv1lL
DS1LDKUYOlLb8L5lh3/UmRbc6Mn3Jj53GD/xKX8f+t48xI4qlRM4QUDKjF3MGbMzQ/7ERjAtUcxN
uWwKbfyW8Zo6hVkAjk5zzyWXTr31+NQ3bx32Vh0j26fLEXCk2zbbfj5U1HFmfNTn4wPfNOxEGZqy
quZw5xyEq14r/c5tNaCMd7J37yHGGjSAb40OYCc4+hRbSuJS2NLKB+MSQLnUPbjlWg9kHjcHN1zm
Wb2QU/MayvxCkriljJ6jr3W2Kfw7GaF1Isp5SwJocItFFHbzz38G1Uonfsdk5muNaCxF5VYfl8aC
CpNlnWkLi5xzm/8MHDFPiS+hbCc9HM892VrGej4b4HyEHWYalILX5rbjtF8Wl03WIklLwOHXKwnW
W8jGXhhLRR4Q87io1DQcKrmfKcnBSLAn0OZpyoIdwrsXcEZ+qkqA5uabmUm3mmhWuhJfpeEPuXow
a2VZYjqL7+LMkIyVmhSwqcDway+Zf/A8CUWLsaoAWnmPmMZZWn4hcLbsgOxb+jaRmRPDdRPxkhXG
6Tb+UTo+j9a9StV60T1HoPwa+XsElbGUK1LxMndK7Cl7DRejcm5Z0syN7wf9aIICcUJzrUOXTSxn
0UbLQb4HHDOPMc4MZf3SsB4s9RDiMdP3OOT0OBe06xEZ6QXy0QJW2RnSslAENqG/KH9Gc/+kVuGx
VOu5mpdfW3PlyZF40Cjsz/Uxy6LOyZA16bmxMt6MPhjy09orkspWZLactbPsLrUO1s/0UAA88ef+
sMrExg2x0zszvU6MylGH/nZ2+brroSjkJulEO8quqENaG/nZzOSJ9XKq7WiEVKe2xQ+RJTEzAAFy
zOh/Reohi+4iKOH11lGvq8iFBfhSurdp1u6i8lYKsU9tZ7lnzhujmOt5PrO1Cy5NGyvKb2WczjxB
6MH05laWzRzrpnDTB0wJoiiaG5DOYwUjeRTVkk19WrhGg9Yir6uXSoIHrd0uNGXngao0r4FTVuZa
ys7pDk+sgfJkE640s3N6SWZAUBTjSGTBrz9fPU41PLlCOxEuJaChWDvsud+DdLn7vN0TX/+3TPrN
2jp4hvDzMbBilYeg2HXBRurOaHXHo/oHY/h3pOlt04qf6z0U230DIMkNf+Y4oVDyA8YrWAHDWfRG
vmutc4XiJw4UyuRA4UAP6lun7/ahc9TLuyK80IDKVc2ZH3Oi+amo2RI+/iUpe5Djg8SW/GXWg2rx
50YbnDkXnpgpU2kz9VNyWI8nFjnZU4AKa3PrlDuGrhGe+Q0nxtBU1KwkMKejig2aq5par6J2+fkY
OtXuZBUU1NupIWVC+1Bfdd4qrs6sgqfaHcfsmwHUqkoNa4GIpxFuO1im+plL4KlvOT7vTbsJoESB
81e/J6C6wAcJ+TQ28NqxJo525mOeGPu/7xxvHgHusNGsMd3a5g9R/qRJl0XYzlQZ9C8hMBmmVpac
O1ic6qbJmpMaYS0lASGqrkrmAJ3XCM2+tur8hjK8+RmgsNJE80qc4nqYqPvgXLbx1FifTFbAQABo
x6ygD/BNtD1mT/48rwW9E+1kSVt8PjDVsQs+WIKmQlQj9asmUljdTPWQYBneqQfbzOeDfISKhEti
us7sH1AiJLT0lr9RtW4ml1c6Je0tHMDAGh29Vk4hZnj0LFoJawffBlA83GX5faJhywOAz0pew/hC
wrNc8otVji2BYa0+f/9TUd6pyrUzukS1CmZWUn2L+hIqJsaBNXfsuFkm3o8gDjnm4GJAkiHPrjPn
KjKuTetHkRWYpeXzACaiDEdRCfP9QFxNsu1FE6wqjJdK71qED3G/wMbvTG+f2EqmutmukyxIWCQc
tXDRVotmrQZfC8LKk+FiUVUv1eMm5cJUoQg0KOoz8/TjuaPb4/x9M8Cdiro4Lx8HiPWSpEep/f75
lxMnJOAY17xveahkDx8qLrgFyRIF0Kdb3ITtUyyuioQ4We8+uWQEouzpGkNHLEBNbRdlD8J9AgpL
RUIAK9+Yg8ZfQwXE2P5X2zM2g28RJopUDSBT+y4gPUfRsszXAYhqDUZ6a+I+UOnLxsRiFl/TzqWw
pOtfHekQFXsvOMjxjcgu9HifJRfycBHp+6p/rYpNpq2E9N0Ib/3hKJUlVePVXQn1cAaO78IS7o1Z
ACm2CvEYaiH3u11hfO/bK7wfFrr1VBUHeM1u85hEuT8H27gcsnIZD7/M6karilnlXQwGVnsaFxQN
xbs+z1VzAZFj5qklnDoZKdyd2d/52VFp7/L2ZqhrzPqOcnI7JIfc2coS9MINBrVZftXnt4G2N9Qd
Nh0LDxQ73OEArKndXoUKCL/iPtT2/8PZmS1Hbivd+oUOIzgPtxxrHlSabxhqqQWOIAEQBMmn/1f5
xImw62+14ujC9m67dzXFAhKJzJXr660Pgbld19iUcw4Yx3Vk+aMZVKLb3tFn4mnG0FPhPoFGEQnt
jEe35cffv/mvVtQ15P1rRY3EAnFaR6KGwZJqOJTaj/bA/3JOsls4lXUTPleZGEbZL9+F4n8qF/87
Rjq3mlCGYZCCFBM+WM9TtEWBZAziIj+TVoNf50NjxFb9XD295Kmz7DTvRXPec5hXLv468J/c8rcD
HGvPm7OjrZyxXhXexahAacbttCMYsPuZMArQ+f++V8yrw6LFgAoj79vQ8bY6+WarXjfkn37+m1s5
W0qrqjAZs10aB732uGDZOD1Y02bUYxjw/DDQ3BzSJbgAkosB+TvgAhjy/s7o6qvldnMv8F1KbSAy
cOG4MkniZoz/voyda2z902u5ibl148JH/yqwgc1KyGFHGHhvxZiaOFKoBs8H4w7eP5b3zuZNX6Jr
I2Ssuk1L55TzlQegCMNoumehOTnmsEz5xecDShqNP4UD0zHVFNv0oIkDyLzcSABBDPW8SUrz0wyq
FW1/a36/lpQeep6HDcyJ4aeb+0tKQPld+gfBj02eDHLvkaNjHRwHc/HOz76pW9ErUCuzAUz1smXs
Do5L8KT54QffnAjVOBm1TbCCDTNx32X5TZLwxQq4tf2BvYkFSA2eV9c4zJqfc1Su/r4Gvvrkm7x+
9ptekyDuba13jRiHyePfiF7/nCnA5O6/e5nCNkpXYFluBYyAKW7KhXs/AtDw98f+5z7zh6XrX3+e
f4XgghaWXjg2roIaCzlIG7bCMFUDWKEYBrhU/vbRwMwpnMOvthpt3SBd0cF+ZtVh6E0czdorHCJ/
Xx3p//5EX73ImxCzQLoOR1u8SDjzf1hPhWV//OyDb6IKUXkNbpZaoFyHoW1sfpfKffXAN1GF+GbZ
WxyfK5HOFnHx+2ePexNTSg3tqgrola3pPoEc+0NRsnMrmu2s1mVah8dtXTiRAKeXffO8XwTBW9Xs
qFeyL2BxsQWaGIyGBX4ZD8DhhT3d1d4YkvGTzrhYDDGwqJFdnFHIjCobk6PTHfXfi8rBWO+MeV/z
2FWYQmmewee+KIxRDkAw4JQB3iOhRjb5RqgP3UpcDUmeFxPYlhNhWdOspJEtI27rw1GJZ4vo629+
sD8H91vVbmWChcF6vDD71eo37DuXxy+WjXcTMMQ8VfD6xuvS6iMZM118s3/+fF10riaZ/9nQo1UZ
g2Ghj28flTPDeqZDfaSo0NYBbWgofrabbjW7RFmzxDAewpJJ49EbUuHd/+x93wSATiwOHJyu+2la
SRF/6z351Qu/2f9al5OlgzvgFghb+ay+m3f46n3fbP/JsoDK9kao2/m9i9le2qFH+iBJ0onLz17I
TSSwQOZxdSJRGxzavRQowcpv0rkvzpZbta4DJ+LAMfHsrvXCYGBsWjvuB98cLV+871vFruVQG8ZW
+PDFSeScCv2bz/3qoW8uDSaAIAMrkYM61YsbfDZop3CvSH70rt2bXVnmnTMpE4uEYRo7j+zvHvqr
l3GzKwFQrSqvg+phSO1pRfvvgu6fY5N7/eP+dXpP8L/WXYnH9fI3AnN+8qNeDbKi/37uonEOrLhE
zGtQiEsk++Hz3uxBH+7bNiywEPSM2BSh8/9n6/j/5Akw/fvv884eBjstr0LFOctP48PP1sLNviul
w3VAyuftuOPJd4YfXyyEWz2tgk3q0tj/90lR9vn7k/6Trf0hi7sV0+aC4g5gTNNWOX1U1T4UJq37
Sxky6myxaVoR0fxqVJxWjQWatnYl5iGrI+ginnqYIYXC7bION4zqrEGsRume0ce2f25sslKUxKWz
xCUw6RDLJQwmEV4D64VcRs4glqixzI2A5YFTPvjlqcLECV87I2ALKKEcO3PMJChRHn9qRrZuLZSn
qxcoRCKqL9YaEAHIX93GiHSMxkST7oUa6dd53a5HcB0LYC+cae73Yjgok278IRvyu2lCQWVbkJVo
zMwEDyU0JjiBOw6JUbiM+7w8Larblloyu2pl4kQJxawADV3WQafWQUAz+NtlgOaC/xPcB6XrhH0B
GlRnNdHfv5EvvuZb7VRHltLLVYdWUR3DH763fxb8btVTTMcqnzzcBsphJ8xnF6z3Qf+ZKAHtgv/u
ooDIsqcWdmfvfEjzMrf3f38ZX0TsW1WS6Gu9GpoF0xVzOvoGiCrPHIvq7x/+1Zu+/vt/hUBAtdTs
mATHDOYYq7i0v2l8fPXQNyGQtzO4VgbedDFmyMRhhZ1es6i/P7RxfaV/2LD/FOH/9dS8bPgAAyWc
MxNI2JYRDwBSWvojL0B7oWMEWCUgUyRugR6Q/idgdT10r7XIM3scz/a3Pidfvb2bwFn58HmsXAR6
3X/Wusf2hznLrWSp1EGgI1A7bM3+UfhHS/7s2771tjWkmNpKIXxaKXmYf/392/jiJdzK+TsYaVsF
GKHbKSX7+Zv188U37Nyc+LboAybHYt56SxDbqGkvAxQymgvt3zdR3/vzGoKx/X9WvgMLVKYYRjOs
3E0pbJB0UA8bZPuluG/m55+9m5ttUEJWak8VXnizZvuf9Shg7frfJ6+N3LXrqwYURg8PDH+Ry8+e
9mY5awAGwtleQ7fSHpLWuusxXPH3T/4iHPxT+vvXhmVS8QnYNCRwfC0nGy0kyPKr70YUvliBt8p5
6PvMyZB4biogyrnomEL70WPfSudNb5kLArLZtvJembac/QaeoyZQ5H//+K+e+7o0//VWAJkSipZY
HWw5CgDjvtP0BH9e2rfyeRCrJvgko5ea+3nUQ6WGplBUY4qmBVxH03WgesuEfzf//YW61bmV1BM4
DQNeh66wVWRLH8RD9zqh0uboU6YakYE2HsFKMuk5Q1EWXRl5gmn4z97gzSa23E4pUSL21Hdo2XwT
Gf45sf9wvNg3u5ZXEJkFPYIP9cm2kMlQd2C2OUeKijpANzGb+YoChNIjd5rbLtF1DZXqdW9DdUIp
gKxwNDVe8AmRolntP7b6EeT6mmBeeXysfLkmmErJoSDMjfGXGt9qcanFSl/Wko3p5PkRDz407ztr
yX+49X/6cW7iRdUCwms5QAxaQF6zjQ3FeNe3CSBqYALTLVQ4dr0G5xLTC624+iqfS/Pu79/PF0H2
dh6gKhyMPFe4bbbFXhLwqJe1MJ+aYKv8H/ZVb6cCZtBGBqwDSEIel7s6/ftzf7Ezb2cCOK8EGHf+
tG3Asm29ZJy/2/Mwsr++9z98H7eCYVtBcwNAI7JbOFEPMjK7X67aEf3ZF+8K6sLWWpHxWPdBRL23
sSBoum+gIYEnKI9k7YXjuCrIzr/Cz/In5T357kYZz1ix4RUu6RtdLDTMMsJuLdBPhtgB9G3h/yLB
Moei3omkxbOlk5kGgV/nruDvugIECG5fmwB/Ne7dZOcbQJa3Bn/3gjEsASpyLSPMJ3it2L87R6xN
717j/qEboKK0DyixJz54lJPeZ2YJF4iujMduvlvAcq37zZCflAEbe9+Nc5rHupZHXFvlHq5Wbo/5
bz+UFt13AYuJEglazhFG5WNe3bUoTLRLD0thGo1E3RU9mIraI+1/956BhjZ+FWQKdODGbxIzv1Cy
gaP2NldlOlmnZdlB2BxRFrvYp56277rNaBtRoaxoGD9n0MAL8HqNlV2RlAPX4oLV23VdwvLfunpT
kx/CNz6cjeqzxytyRwnKrko0/RC0K11VCWcdqFgwNZ/5FPY6vD1nfT0tIpt1WBpqv1U7nWZEXUY/
mb6pr4w0/1VdlbclKGZF6qDlVZlPbb8N1O9SX4vy0QT7E1g7FBqLeNYOkz9monIeRX5XQ8PPeXvn
AJM5YwMHaGUTlcIPIVaAnzryU3V9TAegDSsz050TSHFhaR1Ys4QawlKo5tQgQdoQoBMAYYfheqjl
PBoCsKzn97ra272RAdsT9Zh+MKY+9ssltr0LqmaoGAH6Dt7oPESyBEwZfTrT3HJeh2P922PlwV5g
n4VpTmUdYCMd+sKJoMUEGQrkvQz64xj04mwpjNCTbYKDFGoQocdAytpJZV8c8ySCezLdj9VubE7j
nE745XD93w5YpqyOGIOz5ENfH/B3ir+P90EmkwUIPBxmQRIBn1uhbt6qAbVzUMh5aOKePY6HEToU
kLEH99DyLTOfBxDXJ7R1Jxhwmy+ifrfEq+9nY/4y5y+G/Gzw3zwjq2F9V3owP2+0fVMlVbPPl9fc
XFUOdMItgBCnqTn2zcFs1kinIw0v1AhyzC5DjRnnat+2e14mSr8LSh0269DMaIccWoqq6BN9PqKO
kxKNrQBnjEX7PFYU5wsmpZBd8Ne2WlPJ93kzw6hwSnWTpgO4mhOGXsDNXvl0WrX2EYLgaNAOzrhX
7hANQ6JajFS3b75zT+cu9kQTz1zew7c+BtQlgkveHnlSAoBxS/DAAshZLWrrp6VbO8OUjmQrARx1
CQtLZ8PpGNpYpBo85CdEHQ1Y5eDamGWpiUDkYdav8gC+qyHJxitXVR1KEaA0AoHJMkW+KWCHn1l5
HZbYU0Uj90F5cuyjp59A54zGGIJ09MQMWcA74c3jZ8OcdsQ276YGKhTLDrX6sUJddYHSiaK3i3u6
Ty/1UK4CrsWwj0hgkEpBvKVQ4Tbyru0/+AQWjw/gddOBW1tllnWX+23Y1BygQZiEoEEyCQtKc2Bx
Wwf3URkH6j4I5rAXduKxF5fXmGyF/rwn8UDAbUUxRXYcsPoLfHlDB4A8HjxIAQ0U9p5P7DgoJsAK
DjXeQNC+leAVEOZF8MxfoccfaXD6AJtIs5ydC6V/xx9sA7o8Ua6mZg1oZ+iNMeYNILSqgRB9DNxL
bj7Kkh9MWE8SzDsGkHWYVp9CWp/04pWMqLtQ8cz16ZcBRZ8XaPtJ4BCgS3P1zow6tw1zLldX+3QC
cjTHjWmsMYOg9y8dJPDNxEIdIgnZOHHvX72b6tQW9zMDbF3m6TTLmC8l8AlOCi6iaIYt+KpX2oKG
ErGb0emyjBhLrRIqt414VvZRskfXxAD/WaNPKKFq/cZBwoPfMQVwrNdeaXFWWEEsBycUIn0f9MwK
kvraOhpYMaa8kA49eZOk7pgVPPG7Y6VQqHqsyouNzVLQAa36TW4GWzTHIgqKpFu/Tl0PGHAYYOZM
A7W5s3Xor42k18HENLMKJ99oPVje3SIgtmziRmHyjD11OWY9gxp/0lqRfUe7xGY2ympFAp7UfWm9
Ur4BWBE++33caqjGYbwMKi040GrqVfQfjrm2BJK+ft055568G4vAjtjBRGdVsdXQ/DKGTYVH6sgG
Yqm1Ow7ICLejY4Z5da/mTBtlPOePUBAZnREHNtCNfQoicMTK9wlDdoE6OyIm4hKwZ+6n7XQE/UQC
IzgMdyj24AhtZvW+2AaAxlVialrWLFhFLy59E7hLFQZHkc7bjAixVQ9DhWptVpiq3lNqwFWhQ/LF
VwREsLZLm/nQSWCvKaJXEQvjZNRdRuEGy8SS5l4VGoQAK3vCMOC6IYcFFexGrJT224WHIUQ7eofd
b6DwCbZqd70ZOXDog9F/SClooi04vYg3SyeiXAz3Eoe8OLd1OpOjbcVTvSswZumVmW5lOIyhHQOr
tQ/LJtaNN11fTeYWNOhFHg370WhOViPRHjszDQIuDDBLG5jL4+j7qYEeFHwwKhyHqgCHM+ZgkUkC
U4e7cnzQcPZxH07qQw//44WjeIs/A6MfASVHQqClrrQtH97IqGFj2qEa+dqUeVxBWNYBchogIRtX
Xif3fiNCPrSR7SMvWNjR5IA0svzQtOhDIGtp6zqGvXBEhjXC88HrtxLRqev7qCQkKgKRacqJTE8h
1YKtKh0TE6Pxsr8EGknrcV8pkQVUg0OeDIMyxRzZqUDxqhAoz6LtWxaf+ryvTaAvf8MqUjNOTbEZ
5CVvZeiwl2HJEyJOJUMMnvZ9+biUsMRdeAxe0oCytV2+iPapMtNawW5OphLzNX6NCEZwvMsq9eDV
0ikdAfyTVysMKkUlLbGIPDCdYIyCCDA9BcF9462W4cCcLmalkzVy2wXtAbDNQ02g04IxEKBwOwZP
sQF6e63E+QICBW5GvzG5nE2duOsZi/o8j4HYzYqxfx8mtppk4uGHzgMedTnbtQoUc/2M5BChwE+h
tnGbN7PtwI0p43nQYmD1UsO8h/onpKCNLP5udH6ZBlDN1/dqnURuhiP2kBjq7YBX4OKGUYIQVY3w
k86oDlp9/b7gfGuRvSzI6S0fNQgsYgsZNrOKVNVObM6/NBxwLtyAJT/M5A1cYqHDocIrVgveMmUi
KpzlKB1QPWz7ugGCQq6ICPYDBp0s58PjIq09PyEapsJyuh5mPbQ4gCNYN1XfrRrjdaJ97DYDEoHI
2BuAa+SOmfChTI3STUax4pzFU4NhQu3qhbGp5b525aVyP8Exz927uj0hAR2EyAAqTpZ6GxDISwwW
ddUKJjGRK4E9WIAJhloTmLzGcGLQbsLWdfZ2V8eCITfszFXbX3GxbdY1ONhYkwmGcTAwRVwQN0yE
Z/B7MkBuMFZlZ6PzoQJ4/c1oPIxe/2R5B2t66Odn5AyrUVevgEHgj7e2xKgjzKUguCnot97nPtOJ
AzAriRf3MI1eCHBQNEksRqTlPRtPZdtEwjxTJWIfiBXZD5GGhEq6E0TaQDirKTO8p6K10kXS3Uid
cAas3qHszOFWWXDjZDs4cpQMBau3pkVxF/ASUm1LFueoRQRNEInRj1gLkzDXRkW4C4MF2Q33I1F6
kaevGUe2WOMDWrwULmKnThdvgqt0f5rlkfU07WuxB0oyAnxoBRl5pMH9wseHetBnVD2Mol0weQAl
tvp6N8Lw28JrXrRlF1Dox2znpUFA5TYPDSRFi/k5YNDPzYH76tq1UGtnaiKGCaIpQIYPIxrTaRKr
ne7qRWUUm9PvRpiwyHBEJj/Vxck3pv0ywHzDcvRooB+u1x3Ncsu7N2HlieubOLxU7M5i5QGaYxYH
0WHGyd/2tRbChDqBkx7utphz6zJYG4f5J8A0cT48SjdY6YymsC/fWsEGP0djPBVOkRVzGkyJZYG7
CNuh0crm1v9djbDKCWhSe1NckLi/TkzvpBrSbk4H7wjSVuhjqo8qCNWlPLDeS1x1Z5pzBpRu1Ol+
CCe+dCrNM+/bHQOvFpqvUvNxcexj0y3QHHsYcEUk7iMpuohBHI/MsSJ54pMuKRcP46pqPfrs04M3
eKgAbUOEE/u+v8C9JXTNs+zKX61dnGZEGkxBUpaVSxlBvtC28EWedtQYkdzBDtxA1C7FRNctjGUG
qzsE/tbBnBgMdoAmppjZ6qBO9ld5fyf4XhEX0fG5DH7BmK8Pexh51mD8eiVuQOUACT+iODyBLWkc
lI86z8IBVmdTauhdXHNrr+Ax4BlWjL2V9csDxbQkwcHrqAtsFJMrG5zn3b1ypnsd/t2yqSM0fTDY
mAkja2z8gYsW1tO8CzSVjMpLwYqAUCCSKk9YIUO3ujdIE4OOEs0z7hO4SKpqiRS24JTTRC6PnkBK
0NpR67qroDJwoAdaRiGCbBEq6wHe+3w6BRZOV8MYYvDZHxdeR61THBY7iE19rdf1KWCfPgMuCAOc
wpriBePJC7Tm02RHQC2FANIf7Pl+sY5U5dtlMBOzx350tkF+XnApL4ohywPcggmLzcGOwJnJwAQD
fmLc9Z39acOVHi79rDsNVurRA0jc8IQOA+PFLB/H4jwGwKMPO8QtqNl5uWcVyhpMQgmdurDWd/X5
XiuqKM/NqO6aE9pcyB+Ah/L7zJ2Ds1UV4M8H66EmexvkWYeYHzUyVHcsdsp7nEeGbhUyhqBFCWYJ
Sw6aPTjdFKOxtEbwcLUMeMWNDimWGGdcyFFggG8bzKHN0LLgwNOSsMddAk3e1M21be4eLNw0hIdm
srqX3gI+Da793mJlxNqPLgZwr1723RQ2Lk/MoAsdv49qRDvTNo6lVuwVWsZKj22MgmnIdFqCGSUz
1kyABmb3dfI/g6bYMlGHRvlroOUDujJHVEVg3mBsaIETrpHewbf5vRjyDHI73BZOftcd++JcTXfX
i2nUIhkuByuq1L6haDB75t5Vc+TbA9KzBfeiLXH5oQd/b17eYIsYedQKTaoli/9aoaaosItQN4Ie
tynQIh+XsEGHmL52DcbWr5Wc4m7gbxXKNa5tIzNrYkY+Qb9AXYtEAntNwKh+tt4mCCNNdH3d4D33
iosP5icSaEf6K1fiqsKsXVFbce8CaHMdpeFJ0TpZGyQcT+apz85zQ014K6c/oOIYGfjqYSWeEX9V
UA/M1jEKtDJ1UXqzRxsXfOwJYAEGHzPa0zXwrC0iVnArcoan3OUIsp8LAueAkc8qJ4dWG1cESWsD
BoE0aiiQK6Dpmk9wtCNI0wEfOF/LIgbOMWUPl8pc+eyAphumYGBtRn+X7C0Q+bbUh8xgOHeM+QRE
VuI1nxq43q2Tmvm68a1sAv2qWHimY9VWFvLPyVk5yB5wNzasJSlmYNeUbq2Z5+Ne28VVS1ZtM55o
8EoNeehQjXIcK5QjcnWiHxY82oDxVgEUQ+k9t8tG955GSHSI9rubTyhrzP7FietElR/c9HcBqkK1
d5hFkNbIqaiqMeX9ajpvbb5RqLTzlRpoJuxUYBZZq/c1MrlRPFd03aGIYcvE0fd5OQDvxZCf/6Iw
Uq4KN+yxmXhpp8vyOSFhWXC7nGDGbYldbaiEoUBcwVTJwbgT6muQbatjq7QnDmNLWdNDhTjNGsAT
2mZdgJ/YBEtoVJCj9Wc6TnENlF2He+kyxS1u2tB+78jo77zCWoGgi0OahMH02g5yq+fHviwxiX/s
iB9rTMZD8GYLG65Z5b5C60LH8xLdxdsf14NdHzWHITP+bP0RNNUxGRmyv07E9TjGIynB9clRrnwA
vWwV+JmPHpcLqk/pNduWPwJ6HQULcqvO2UofIzU6KrnD9R7p7FkxbwIRYS4g4h606W4baaC656KN
ZujUg9re9ROCeMBDtxBJ100oNRkYflBRi6xgYjYqdhCiArjCRixAZmDuBZPKyJx491tI+uiRqzV9
dSSzl+jAWxI3iB2Wx22v8FtlXFQsKky1Uz4WSlvvyHwAwO2uYtOJTxST9ghilZbaRpmNXY46AGb7
qVrVCFXcewU7MWTQvwDIhnk6pCEgGxYm4ob7NGAuy9CMM7ODRweuLqhOPGBKN4LX+54twUNN1doW
xn6wx/2cT5mAlFZHZdvU1m0D230UIK+/vbI1ZOM08aYqbEZtjePQnHmBOybSMTLuh/nXdOcP1nYY
hhdTQYpi4hYqc5USgDxDt3MwD6xdCokSG/iGoYHiiFOYJ537yH75ggMengzeWK7UzN/1oM9a4BOZ
jpG91t60hpYMnaNlqn1dcnvrQG4wO0CX1IkJ5iEmoDD8D2Dg3L1MAqJoNh/M3IjpuOtg0jG9WN4U
1vm9Q54JDzayr7fwtnspFkTuQGV8mSOnwgZxn/wRuBvjk41PDHwOu/CACQVEZ8iTou6T1lRHwZsp
9NziDpcSqAPikeKiHjwXg78BQvBtUpDuut1+Zs7aqDkcJXStDitvQEsKfShchBQCUV1BB6+wvuZE
2VrksZ1mqJ3F8Y7nC5l3vnacKnxlK1G0RaSTB1BXOxdpfjAAU+DDq8Ls3Nh2OGAuix4xfnbg4Sa1
iiCJcqIlP9yxcvns7aznPVAqGqpvAveMgA+pwr2/CB50fudV3VljLAlqc0PFjPo1SwVsfYgFNdR0
CZCuChZseG/iboYV5o8BDIP60C1flbi0KFzkgbnRBw+VTbDjB+4gZ1q6WLMPVb0mvg1zIhsLgHcr
0zzby6GAFt9XKu4AaUishjWQU985BGMsI33zr5ONtUyLwEQTTKbXXwMWk1roVTH8c0CT4Prr66xo
3i3JgmRQGX7YY0xtKOn13gO3JHxwKw2kiA08Je2rHnutw67FYrsBCQPIomcPtETNKVBLdT6nvIO7
EKxoROtHLlChi3vCOGNco61Tb1WLIgxHKj1Z/CI6L5sUDxW6zvmkp0Si/hQcCRCnOkQvUmfRMMsL
UC5vfYD5Aw7iaPuao+U6fTr83svfF4ljUvNSgFYzZqMcDK+Psf/w+nvmbdpgxJkrEq72U0FTIcvE
kkfX11IPv71ffuN2nIxOv5FCZiKwY5i9YoYiCJEAbAcJjtSe8Soj8yud14WzbU1g7+kucB+ZLpJe
GSFZ9FhD1aDSE1/HrKZhRqXrYTT/TWDt9yjxGuixmQHy8A4F4xmzFAZUX0aRlRp/LkfzsVdOg+2o
MpS+7lp/o/Wr2iOJGtazs7zpSDsB/4TRFAYgyTpXq5yxldRg7En1tChRpZIyzQ0n1bERZrxsWXxM
NX0rRYsd1sSaq3DUfvjzFHWT/1hasJkMvPriV0Zk1BDTa9CfLZW5hyFMSmoDufVmVFscG2ss8Gzg
+pobiAP1+OkiSnWiXy3GPQG6xMXzM7z9uZQoMeZePPv22zCMUMqV54C4oTXijHYo3LQ6FJCWha7o
6Lexp9vxtJwBCjKiAOW+aZoTapU7uLacwYzZKVHvfHdZFaW5zjV9pVMftzp7V5T0bEDINQwiy3En
GFs7ZfW4skeQR9C2MJo9sR5qYEer96B6r9QbwRFgwNuk3g3WW6dQah+OxDko9zzizkbhFUxQiUTB
RNOapF7eK/EUzE+1/JwwbkXngz2uUMOHTFD3U1RQrcJJ3BpjCvtr+5obBCOYJzQUDU7xCSdinn1U
ZQJ9rQ2bSZ1rvif9wW72RrEvjb0+v0/m1c/7gmUYj32dSk07wxSUIjQtehU1OQaTazU/FxjsFN5h
dI7N9QS8Z0V9N7u4kLI2adgY4WV8dN07d9LegrxR4MQFqzwPkqmMEIl8OLgUFxf5roMiPC3g8Uli
ZvXRAmkKDAI3no0LGGZlrQ3AuNfr5Rycau3IJapHdK/l1t1i8Z2DI43YaAWuYEuO1lsmHIwNI/tf
To5a5+0nTEoht9hJ/d3QyMoC17pX+6pKhPY4lQ98Ald4g1IBhWtUra4+NWJrOllvBXHbzRtc/xv/
+n1vpWcdtPIghqNjw7oE3V400wiql1tVb6j0rZdqMTNMF22b7tWcgp0l72wxwYuZ6nCjCd5kJ48O
SINxML45+uNQGCluWikJShAPgbsaEjr8Qsw/LyRY2Zq1v9rjNPLsF0+thLBdPmjlY4t+0XDx+7jq
/Y1dbHyk5ivb+9DUxXmh1VrjIhGznQn9YLRHjPKjrRGJzB8hNyUJyWHYI6z7uTWiBvFY5Qzr9mA1
47msD54oEhikZ42Zv7jFuUBE0B0Y/CBHRMMAFz+/DKmX8TWuM61rR9K/SK1ZaxbuPzr+oB5kpnso
JRNdoiqpXXry0ZL2PWBdsozBTrfI1jWXndmj9SwE+LcetL0wYG2QhwelnzgI3yVLXTQfQUIpUQW4
1LiS2rRKFdC5fPBlwgvolgorNscHcAHhEyzQc97qw7vJVQrdVGii9NGgkOG0ejwY2mXqPzB+xQRq
GT3+C60epOouvrwY+ne47y90CrceYXZBBJcKQsEGVGGK/v033mNffe6NMqma2g7nHz7XFykL9r33
M2X8rS2YXpZ658z43AqNTLnSfyiYvFJn/62kokCYmb0PBdjMYSaNr+gbAdhXA37/zNy/v92VlAgQ
cf8PaZk1Da2GQ8ly11X5OmpjYrgGzlh0ZE07m2oWkcZM2+A3SOGXphBhj/orCXhMMPJOf7l1/c2z
fPWd3KiSMOXvNNX1Z2QOWlNx/cOv+kYdNNbK9esOX4neHma0stAA/5GG5taUx1/cYCzbFhNDAMRX
CXDdf//cL6Sht/Y7pcX9Ojcx34zDhjptZvkHXNvDvFm+Ef/884R/EOjcOvCUOhm0sdQUXExRrmOR
XIaM9P/D2Xlsya0kafpV+tQe1dAO9OmqRSiESK2TG5wkmYTWGk8/Hzh3ZnjRGZlzsCSD9PBwwM3N
zX5Bjk1zvFUOIpRXvYQHoaYduDGeAsPY6uqzO8SkodepTW+lJQ5TGVHc7Eou2+s6+UL2++zUZsze
uI1G2fdAHCdUvbGLhau+R3vAy/OLqPlJD/pQNPu0fgTto5uXORLqJioWUiGQcYhWMXcIbkK4Al64
yYNqLKTvzuV+eBwZxQQbmdpkQ80Zp9TPH/WZV16ZXoE/dl9hJU1VySBda1qzg/reLNNlN5RZvOiy
MhPlyMC6I9UrPHyWzXf6HX/MV3SRoku2iWSjupY1rqGbZePOtr4o9ajogpLpDurGA31oUAZZNvRs
++OIp6ZjAxMxrU9yvAv6ZZF+rufjYyeQeu0wnJQf43P28/PJamfwhMqMVKQEqiSMQRCOddBZwDxa
Y1KjpXzSYw5P4fs6SDRSQPfWlqaeNcIgJf3FLr7I9VdaEJJ0oYfHgGwiD7HFUvUDnYhdhFNuMf5M
W2Rlu/5q6s4Hsu20yovsvrXFna3Kjik9+F4LIOqojCbyw2ymRLn7/GdNm/eDeDPXDhJq6CsqFf9T
3N0PaJV0ZYsXQ9W9annxFuT8RN/tl72ic52fITISMy54lUR4PZY7YT19/hvObNW5JI+W6k2q6AHR
3rvIwumu8Pm4Z6L9XPfQ1JscrU3WppUyAjEujJJLYcnCAfwrgdjfXOSP1n8WDdpQ1uTCYA+Eqr8e
09s0u5D1h6z9Vsc2VUaXBvKh1S6q7ELE39LqmmM9S58LSQLoFq2oYlK6jtdZ8SNpv9nSvSueA/UV
e3VzoGCLowZO6NXUtZSQ2fEo7WTxLiveNfqkOGGbas5x/hhET0awAcu8smjZhLajIL4kCn9di0u1
cUR3I1NHlL8H4a2h/LDHV6rP69a/Vvqb0Zy82G6S0r6SylMfXgUZsIOsoMn4Lae+YxbljZdq4CJB
8Hh3yBla5YjHbnbf6/ImT55a91iAz7aPXvMF6/scJnwu9WhCCqvDBk2iSZuDyyDAJ1o1aGsOPYV+
E/CjvTY8BceNbJNzE9Ypvtuev0h+zpBn8bLq7UzqIHqd+uLSc/fdV1Dqcy/5LFiqmaf7EviBU/PL
esi/ONPPBTV5RrsYAimz2gK4fto+G9iLAgWlPLZGdUv3YP5WlOOactd7ykYZzJUsjzhM05HwxCav
Dn504Lbf1Y4RDxQNWWy6GsJQL71sfJGD6trWU9AG5q2V+huUBR2F4nIfmAdv3CeetvaT4GKgnhxp
FwneLIH2FbP73FrNQnWtx106Rgo5wREFgm6ZCo0+l9FqK7rZpc+wwRXduOArxZSPCSr6XENrMhuI
koQ3xjVoy/2EOLE3y2VnoT437wyqrikLtOdOwYgGwzYJv0hUz016lh4pUgLjOmdc30vWdkulAzBJ
t8w7UZ+rNcnYdSRyg2i58oPu6KLbhj7XVqokNa3iHq6IeHEfzO+fnxEfv2q6PdvukelVUgtMZ9Im
qcJNtezGpduz7W52VeZ20wqML+PVV0ofHx9ouj3b7Ulj2bbuJuRyduGUNnh0MEhCBiZh1Ztl6zHb
enpIQOlirT9l35pN+r5o0LlYUYgasxxYvGzlSyG2VHGWDTu70CRlIGw5I08ExUiby/5Cm+HMKs+l
ilTDK6VOVbnCac1eAABOvHwtKs3R4q8EeM99xWz3RSramhZIXHTlaUq8t+ZtiFG9HX2hXPRxqqtb
s6SkkUNfk5Sa+Dl0F73Xruy4O1mUMwf1BjLPojRdnwsYhbHemX2Ecq6aADPf27W3W/ZcZ3tSLfS2
GSoFTv2T9yAte7Gt+YbUMxq2Mi0CQ3EPFPXhtH8+2zOR1JptStP1kN6cbitBtI8AOZFfZX66/Xzw
M+HJmm1H1cZSOIHtOFVru/YwaMtWY65FlA+hQWWcJa6q3TDhxVefz/fMmzeXIkLCoFDRDxuwhAMU
XCNcH4GZuy2GcOvq4xdfcmb3zHWBVDOyvDrkSyiLTrgO+gs6qC+tWnbQzAWCNAO/EK9C08EsqmBl
6somA274+QKdeaBitjU9w1KixuKBGi5qcCg/fJE1nxt3+vs/ygcWeuLJMDBn1dh0P6TQ+Xy6v3/z
/7zf6HMnT73uDDuyu/4kwwkb0AQMwaT13kWIOqvU/xy9FsQjvKIKrsZQbKRehsJ1MMFcyurKpJ0V
Z6C5rk3VAgAMzaPwnTDXaHomTjc+6ukwdfpPvqWuAUtO6qBa7j/aib61BtPJRqqymqOY7YaC2VpH
QsNNv0/sCCmSgSp8G7lk4eZwYSLY14/xSZdroJr3FdDuwKR/jppsIt5o0W8VblkepT6Tlosfp84Y
9we1Lrc1+n5WupFG8yL2hoMd8nHzbtBMrR9Hxdv5MJPa5KZCz9/V7ywVZEKiwkd9RMAOdMH3z5fZ
EFO0+GidZ+EJqrCikJt2KHfXcG2f3P7RAG8kAaDMrPtsYH3cb10oOaqtHQa73tVReRwqkx7GUdQD
fflun4jL1EW5HHyqjnJ5b9Mqz1et9XOqSkTZsRSQidTMmSRIem0bAQPw5CNQQcfTIezw6TBeF9HP
UH2D+gDD4SGlcZjq+5Hec9/seh0cy+ghb7jpimQTgPMOuh8ZvC8kjNZ6Va1iwMKi7+EB7XUl3EV0
N0ZASTGNeuMnrtFmd9Ka1za2ncTqHMOnSAJCe/ieqd9DnEr67hCCy1Cu63gn2eBu6NkWyrrMD736
izL9ujObx6hKr3OpPg0RTaWWTiUk5UrL1iWQMheMSaShAds9DRVI6fZmADLvJaxEeCXoyUFQAyOF
ClqA7L7U3FV+AQZM38e+vu4H6S6rwXy+Kcqwarhs5n62i8boqcf/Ow6esrHfZuVJM3eZTK8ePcdG
KTeCD7vkacQKuTO6WwkGeaHzn9WgBSEryRsNwHgzqCu2QW5eoYO16vO9mdersrrFQGOdBs1W03/E
xYUxGJvQTNdapzynVQFNEUw6s2oD7buJjDtWU/vARnW9a5udPOJsDScl8au7vsgn9JdmVHdDW28s
mBSNKm3AbTh9cANuWiTpNkagXEjKugvaQwsK3xPxGlvJMcd2wh8PEgQr/QqDvU0MHN02IowyrLXC
FAy+ugDJ0npAsaYG41bV3Y3ulgfFrXZtZ6J0ah8VqJ6228OpSra+qPcNvbY68LcxYIWo7J3C/FW3
7i4I7H2Ktqbqaz9SD+g0BC2PBq2VyFszUDdpfD+U2iQRszYlpH3L+CpWfwbiZoDKQJF0TTkEaKqN
f16ytkRzqH1jPUy8w9EFTPQS2/mtNaLJRAfFWEnwESTp0g7ry5zGb9FvE/1lwH53DC4E8nfNnovQ
DfWya2vsLhT7TvHfew+2pgIkIQfZbmTrXn+Qu+5oRw4VJfqirmOAt+CrV723o0snbHNtg0EHFmRX
WDhcdooMXCwFhFlsu3h8aCwIQQWwUVlfpTwxPX0u+2eZNxFoVE+TwG3ddeJmQKWSVeVJ63JAgwTb
l9EWK617Rve4Cvx11EMxSUCmjsmu044yMAez9oGz0bXMQfvGkADeskiDVngoQm3lCw2fRGT+EpiN
5UUw9DtUoJAe3IbRfZRYAAfeW81a4VCjVEcphZxOnahveeCtudbQC9LkOwPWNcQd5MNV5LMq41uV
JTufboYVPiTDXSUDMPfsNQ8DjNVJhTFsp+Dtbd5jipF19CwlJcpEGlwMdR931q1n2PetOAHfSoA9
58GxQ9E873dmaV42BGhRvUgxnMAIrmhQbeQcseaQ1ArFLdomoGdjP9rG9UtvsD8bYDo4jrTaO4qN
a1WGgDXom9x4K0C31v1T3aeOHAh6r7eRhWymtQccpNTRuvHxjpzIj210zMZrhSNMCZ6rBlR8+Gab
+j7PTeCG5d4WMtW5dpVB5YyNdiXJbDoIP9dmcptFvMa9sbLA9cv2frAvXYFdWyVQjM7Wbf1oKaA3
wdhvssh/l8P46Pn3Cf119tJ0IHYGACjxrHcpITLdjrX37NLtqoEFJ3ZyaXrfLA8oPC9cDX6uwx9m
NQAaytmisvUUgvRIsdDJovHGLOTHBEz8kEAv7lPicmh/SyQiot9HpRP35sas+3VpUHs2yuy1bM1D
K18ASvVRi0HjAeowCqRmutOCU91+V8rLIL5U5Ver63dhxqnc05SsJsnc7qTqHPs/h7o4VLnmROEd
WMPt4KaX3ADWOs8NN5gyujdyNJmhAdY2+Nqa5pGb7BVhX5bqZVt+L+jIe926RrzerNEx9PLtYB2M
sl8V4rG2vlFb2oRBuynMJyP5pZn3bfiKb9hGh0rikXQ06XcBj2HEeUetxG0Z3uQVdinefVg+JcGO
HeV0LqMZcXDpRcNNhydYIB2jToClIwKDwUVbdU3HBSIeqKYorOAEW8cqldddAnggqcJtE965WX1q
U3gaYHFMYN4F2E2TzITLlGnbr+5wJ0cpOFwALJ7/4I33TGMjAzqSrfa71roXpXwr6Y9d4NTUhKFS
9UF3iKWjcKkJ25cRLaQcEPskl5IM4keTceK07xncvGCId0nTX9QCqpvN/i1eXFs59D5d1gpkp8TL
GssyfBl3ZdCkmyxtpaAnFe5I1O6M5isFvTOaFvpc483HPNGFENOd7OGqrpRNQGyuSpjhxS+9C52U
1KoG6BKUKSZQ0NnhD+D+u/VMad35cN+CX6Oa3EUuh5t7XybJJjE88jx1k7E9w4y6o3WomxbQFYT3
oF6XvrQvmwxUuA1X896OQYam2c6sAVUBDP485dJ/q/V8lHLNLm5Z7TdR7rdUelvwijGsd8Rriltf
bfaVVGwCgjFM432nOUU+XljKa2n9BAO7UmNzI7J25Y9wLyFi5aA8+tCAkX2Nw8hqhBbRjRBIpW2h
NydghUF/G+bxNkdy3oxumhTSaqieqglLmJOg0uqrdVjxIl/H6UOk3NYIH4x1t7EybSu7w4a76s8E
EqodjbvAQ5WKpsFwi2H6LoPIGRw6eGJBfWOAYtIGPIjkxxZpRgGZJHQvY/8HUFojb4+deRdyToVd
uvW4S1qNuAwjEGlU810yKwhs9BmyCJvEDup0dUQpSFklRQClfFdCue/oTpeAgggHY/ltLE5o/pAJ
QVcW2bMsIX1NKXGSoW2kC6Pw7moC1wAToK92dnFpG1dluamDWzUb93J4GHjuFWwu1wNVLGV7TfXW
gNPIC45u7rjxQe2qtWn6m5FwZgjwnJAtLB1wtpJvdes6JSjLRbNS64woDuQTIpH2pjd3XXLnwz+j
CptNpergNgcoh2KGXdq7ICIBtRzJhKemyRdBfDVK3zgyQGR2G43MKW/vhpA+qbeT3cuRw7Ms7q3R
2niqI/Wr7k5Ul0U/rtyp1yKfvPFWTR+EcmNE5Raz45VOkzxoLhvxUsHLjA89Yc0kXTYU3uQJF4+e
QMRzH4NvFmITEbT/6t7tnmT51ve+t+UpCJ9duNUB70LC+6cZV7n33S7hUjFw+JCVweR4Ta5BwLWg
7tPSwl/B9awbHxZOL8AtY4S2bSAilon80Me3GX11gfMAQNutlagHW1V2luneYcq9jewTRhhWVO7y
HPi9ql7UmX9Iuf24QMSz2AQ5xeOxB9oFxVNWfUvc+yp4VBL7CEkIQUDtwe2bF0nOTzFbOhM/RrO/
bfH+xHkBm7dNivFZRf2pyR70mgghQ2Tws6ML+lMLWADY0oHk3QPwWlfQRFuZQ2C4zRIXq7J+1bpX
A+6dOUi34s1V7lo1W5UQMWyBfoH+aCBQmwSwZeXoQs8f29hp+pcwGjZZc0SubDIKJW0FhaUTGBXt
MmUravktrsMrNhkceHjMWDew2d+U8K4hvZB5+vYj/C58R+rurXRPGl1h9YZyCen+VgVIXI+Xhn4R
tL1jWfYGBZBaPg2cH4n+LYTp0NtPuvWuYOlnBtnWa7M7oXuPKWTtAJkRNFBqZOA3jQs03ucEirh/
emh7O/ylEiPqMPhOovxw62Fr9aQBoMLXpb7XfWfoCpjsJ4UmZmxy962eozCDEB2Bm2sgtSPD0FaP
llSd5AzTmMKvuTOb7n4kvc6a6sVHINu0GzhYvqPbCBnQJTLhILY1OM+k3nqwDiq9eDAb+4Cm/lUH
q18MoFrjTWIin6ZAvFPsdYfFTjhdxTtSIdj/jXljQP733auJRYN4imvt6t6mN0cY92ArIyyQjP4O
QlPBHaCbkjls9Wyp3/nAfVOv31iQJkR1DOQLNXvqKaBp8QBRZFxHLhk5XA7FtO7yEZ+Q6Xnag5O2
+6o9TIeQGhe/Aj3eh662hnK+tkoIEfr9QAkhodokQckaY28D4QPJikPQAIM2931/rELrWugJxNrg
UtMQyY0BFRb11vecENEVq0ruXEV3apgwXtlcubp2RDfNGXygUx1mb2W/H3XrIBr5VMW8j0QkCyHm
zniVoP24KQGquvMA+Jflt7Z0dyIB3/yAZ08+uBdDKu7jqNsrFshDhHC+OM7O1A9mhUKYSywGnOnT
ALEQXrRfvn8+8G/k0gfH5FyquFNas9PVoj9ZTf1IMLtykenpTfJQDWEIPKIG8n8rAfRpvSPXQA5i
riGXnUZJuY566yBX45Nv/Qpt78p2f30+qTM117nCcTnaBfh5E9mwWF9FJEETRLnLsy+qo7+xPB/9
5qm8+Uc1TY+sti1iWnq5rG3qUX7svGOqYlXU/Qqke69RaMwflA6kcX3sOBObIbyKxVXxpf3ubz+1
j2Yw6xAgUJ6ZvIP8QuooIwx7dUjggxRbkGRHt7NhXeAymV33+CgEMJ0rzqpE5ZRJL+r8BNS1R1XB
UuVltX5zVrb0IYIFEY3xky85Svc4Bl/UFzldP35xzVnhUpgp/A3OqxPk+1WBxy7VOHiJe6AR91ye
IYekJxIgrDzidUrXPw1+FDFC9cpGHqv7jBNl9PVNAUmNs2CrQ5Xu4S3EKdff2zZ/1Tx9Z5jNTh/1
o5+3W1961UGIZ5p1bWcvXd6uBy/YJslTMYp1F8GGyw9VdeEOT2ldbFA3smHEKvV1GYbrBFGRkkJz
4d5o1tEimhLT1rl5AfOvKJ4juaG8hrZNzRwglBHdqwxCUDSuRf6KVEjswmY71i2K3PIGFEiTCJJH
aPJS/ewTKHsYR32WTJWEtStVq0lloGhysoq3yCdZjADqIqAR1zBDfeuyNvuDpIPon5Q6tlZ8Yctb
SKz6CF2xuPKzQzW4a4MSoUodoteSfYgQV8S1IKsh0ysHPY9WCLrBUc2Gx7DONmXjH4RtobT1KjTS
9uAQFcecEhtWS4H3Nva/0sw75RB9Ch/8NCxGFFpUzTG6Cxu56gxfA1pkF+MYXJVBwGlM3s6p2ikh
eyXZeD0M8A46o+e4O89QUJsSPGqor/1rqKuXafZLy4p9bA2buJnY/cfcfwjK8TXqSH5MeIOmsuXK
uc4DThxoelX60EaXanQJUBRxJzfc2cN3LVG2gxzeifrd9n/oqr/JO8TjEkHhI+SuFa1KVV736V7K
72qRb0Yt/9VV6b6WRu5sr0I/ASSH7lpfJJq2Rc+Ei7y+RlVp1ZrJzQiZvINvVLb9rstcCkjxBYS3
3w7jnh+/WgAL/DjDM/clokDcTPRKhBTFGFJGEqdEufLHy5rssRy8R0N6HsLyZKfvwodVaySbXiu2
A7yCprOvdF871p72PdCoQADcsOV3qdXgHmOrVRnI1uYYrT+H8LZQF2vynY2+RproN6GQv+iDnGnm
mLMzpYjCllfG7cg6WqqG973nbyQLCIkPO278CuFwJpbPdblRa01VRIS6Ux09JtgMG9WFDa3184Pi
TFtkLs9tjymXFDKpUybvQw/DvH746v74cdwyZkeE8JRAp7LbnfrqsmnvOQG+GPhMd2uuiWvaWtal
gkp5gzxE644ogyEih9lxKn91vJ1pNhizaG6INK6i0eDBwuTIoxoPQZNy2TFEsiQIH33ZGVKLOBOs
bd36oll/7jHP4nw6KrIYpp9V+m+amDJDOH1IAHz+nM8t2qxlbEW+n4wNz9kzZJzIT71aQ0BFhK77
+fkX/KYZfHAgG+rfU4LQrUHSGhonoDlMkfoQlMFVlOvfFY8iPda8AZG1Vn6Itud6G18l7otVciWZ
nPAg3KGytGlyhMO8YR/l3Gjl7LttJocaviXNu13ZKtswjE8p2fQXMz7zlM3Zmsjm4Mlu3tNqhGFo
+rQVzOyii+8j/7XLX7y+RmXNex2R5NIR/bAjNH2EhKRZvZI6UF051M4KMpKVybSU3lLpR4gI/Odz
mx76B4tpzhazckMFdTmLWiK4Qw6Rgfrg5yMb06/7YGhjVtUpuAcrjc6bUKfhTWIMTpF4W7vuDqo5
OBm0NEnJV1UWbxCuR+UHNY40e7IhCCkUtb10b4XdOjS/KSFIykw70m1auT6Y1HCdie9eSOSO7otJ
qISypqKQZuAJKsMQ7tCC8irktJBLs91oX1n1VvNfI/ctMvIt/Lh9PkRP2dDvI+DGcXCj0cxPsVlt
7G+uq68r20kDpB/G/rve63e4RlMl0L5YlXPbYxbJh8j2vQJJ/pMSZxRB4nWPYDBmb3Ry/8Kv/+eP
/r+89+zmfy9x9e//5s8/snwoA8+vZ3/892Xwo8yq7Ff939N/+7//7O//6d9Xby3E92z+b/72Xxj5
r2/evNVvf/sDvLKgHm6b93K4g48e17+HZ47Tv/z//fA/3n+P8jDk7//6x4+sSetpNEQ003/89dHh
J2SdCZv6n3+O/9eHV28J/++Q/gze/se/f3+r6n/9wxb/1BUDnIalqVR5DI33sXufPjGtf/JnxbZk
g09Vefokzcra/9c/NPFPWQgT+0SZcK/9thGssmb6yPynMGVdsy2hCl2hxKz+4//M62/P5v89q/9I
m+QmC9Ia1tFH+08YaGb8PZjZ9CZNsHRiWxs+6iAUuoZnXzX7BZfRafhZ5AmFFA1dn4qtX6KQdNeZ
o+yh0Tlmv/5Y5r9+zp/T/+h1nsafhQ87GSOriVxzi3ZUNd7mFKRQUNNCckpZl/H+07Widneff9m5
tZoFlIpnFHZeam7RgLQ0yn6ahyzIYFrfPh//oyxr+jGzvSlsRBZDezC3jZLrl4rS6cl9J4eyeTFY
ddo7khgpKiRDkd99/oVnftBcoDi35LwV0xfShxf9MfMb/ET0qvGDL5KujzTE+UVzCw7EXzu5bqir
dFEluqM5aGjpIISl+hdG5E9s6CZqEGatinQQKznWlWInp35b7j//gWdej7lHObz0zggbTzhJXBXu
nUiSonnSUI6Qj7Xk2+J28DIoeZ9/2ZnVnNNK4lIzFRzFaGdJeed4tcJNyNMs7+fnw/8eZ36eTYs5
yzNzkVTIqAwUqWh7FeijWo7QyAgjrei4MFPJp00xCOki61BQ2zZqltFTkzDHSxbc/acZTMv8RzEE
WEzSxkbH47SQatPK7JcwaNp+/vvOLJ82S0Uzog41RdyAh6ESL6A5kWBtm/CLG8y50ae//3PqVhiY
lVYa20gLgneZMwuCeRA162WTn8U56iFGXvhQ+OJatE8kEDrFh1Esi6LaLMqVcRfmuVoYyIhI47iV
e6lFFyDPkFpcNv1ZZFOhBVhDHBLZMr0J14NpTvYKBWFhs+QLjDm4WqmRY7HGsHG8KtZPQQxAKUf8
eMng5tzoRA0HCSGdHP2xjHvFTRVUfv2U1LX0a9H4c6n1ygLA3vVIk4+ZkmwHT4e22QcRMLjPx//o
QsS2mvOvkSrR40bF+DnjTg2io+SWvY27AY5NEfi6vfBrZvFD0zPX6nJJOHXdqPU+NTOI/SM9236b
B3XXL9vHc3Z2kbWFq/WJ5eRqND5E5eBfc4m1H5at1SxKdNSRlY48ylGlPkBSthQams9DRtHNsJBE
/PxbzkSLOWHbt7w8skRuOWWsDwcpGeVrrHSoLC4bXvt7MMrcYJBZHNNpRIEshhz2+qs5ZvkXp+65
2c/CRdOKTFgy2IQ25gnUsZdg9ySJJRZV0+s6CxZNoKVDPISWo1dtxDMYLASNKnkIvkL1npv/LA+K
bJSy7J7VtxV0eg7AtdJuW4Zi7G4Wrf+cmi1UxGoQajMdG0G1J2FV1U0fcC1a9njnRGYBas2WZUMg
wqGjNl6PGn0wP0o6edkWmzOa+2AozFothRNVXq4Dy1JbaxU2aBh+8QUWL+IHqcac2Tx4VPmTjkdc
uEOOerlHneYmkcbWPHq1m0Tb3lOH9AWVE+0bKAZgS58/mHM5zm/3kT+P6d5zRTZ2hEJ0B/OjL1Wo
94HtsUlJrboLkRFM63Bs14Fv5sku6kcIbKbeadl9K9dm88XvP/MGTpe+P7OFwTUlYeF+4yRCajZa
0AnHEigQfvErp53y0fLONqjR1mD91MJ2NHksERdR3LbeGu44xvvc1sRw7VVJ9iuX9C7ZU8RPjSss
TtX0UhWWFb6gvWwsMQ9nL88J1lYaGnnWBUhtCRdFE3O03/OextKyODrnJAOKNa0w9HSED3rr1eD4
uapkaUlJl8nPWchA89NQkoQNa5Fr0rpRrGRcIX6PaO3nD+rMNpjTkaugwNauLy2nHjpXPaB8Wcrf
+1xhS/iqT08YwC4YLHU0EXPPkxG1pM+/+Mz7N+crax0ioZGKXr5pTSLdeaFWCa4rurQwxMqzY3TU
x6hozBI4cmEoW3NoJ23lbAnDZnow08/6Yxebri2n9EJGh3Ze7YyAHlZmmYdfBIlzizPbnKYi+xLt
kdEJ1UmovFbCjTtkS9i509xne5NrSGYpQTZiagmqQfbBX3tw65Y919nRqZh5CiDcGx1PDPVlM6Qy
52fhK+HC8Wcnpx82da6Vw+hIbmIf1BZXCFdDuHzJ7I05a1bLkXCrI0avXRXVck1UyF2jTrVs9GkT
/vHSWKk6Wq3gsUo1BPpIAwZoRuIrOtLHL40xZ8+GslTKnVuNTqEE8a5Cwn/dGvpXYi8fZ/BU6/4+
99SF9z8qUud0kvHOPTBqdzrYvdSpO/GV+925XzDbslorUGsECeNobNw7u0YfQUGKfdEd6ned8c/V
p4eo6d1odk6mG+bBso1mEw7YUS97trNNxWHnRpGi1U6RhS40DkOt1gLIkr9ZNv5sXxmuV0XSSGkk
T4MekyRsfxrXjRe+97NdRX1UapUmrHdlg7fUvdbJVnxtlBYY9UXTn7NiIyVoC69VUZdDlGcd5cbr
YA/pbtngs31lhBIyJxaCs0XsKygooMZf2PZXOkpn3so5RVbL6ddjvtWy8tJrqZIjpXa/RLFGGHiw
/X1bRflYSlJl/jV1oEeo0rfm0qnPN5RhuY3lK+3W7igaq9Po1fKFmRbsj3AWyW3uxhWj96HtIzWH
N4BpQqdZ9lBnZ6CvGzTjVJnRdfW9APkGFctbVg0y5gTZqE9iK/AY3B6bxIkFjGo/AmKybOqzvdrX
mnDjIWq3mKd2q15pVYSu3XrZKTKnySY+RkeZJjfbtJ3Erf3gvQlBDC6a+pwri9RvnWd+12yTCBk/
E1MGFAPUhYPP9qnsGqU2+FK9FYWcbqo+eKuasVo4+Kz2U1R2H5KsNlvIOCBSwwAB0xKE0rJ1me1T
oYWSF0jI+wq7US4r2iM3rvCWGMsTBcRsn/aNrqZ46DXOqNBrxJrZMo2NVEsoCS+b/myrgmi0kyb3
WmfQkxQlKC1HP7NT6x/Lhp/tVSVwcU7tE2qfbhUf7RDeRBWFw3bZ6Orf40xTurnmDUbj1LZGr1q9
rXTtdtnQ851aDSFMYql2Al+6Ijy+DqpYVgIzxOxMtYMgEQp2807Y+damARSbRegZL5r4HKiaRpVU
2laDOWUAciUOxYVQi69IMGdOvDnilPZtl+NjKG3TuP8ZDMqzaiSnZfOe7VIr6DyJ83pwGBbwxahW
yN0PleYtC73mbJ+2ntH4kV6iVmrb8oteEwdWVTAqyzKNOTS0KWJVjl08QZOsHKH0iO9+ACVp2drM
NqlrBQXs7bJxjKEc1kmSM/Xoq87ruWc626J2aupBLiW1Q1fevrQqT7mMJTd/Xjb12RZVa+jloHt4
HX3XX8FeeRFWsPCRzvboqGd26PpR45QG6u+K1b8C/l5UJuUu/PfQgsVs3wUaY0th9aA3A3yHaoG2
FjF9DvXLOtf1as3DvsqFLiSF7kWATMCykDiH+ilKjkWEpEpbU7avgZW+WuUQLwstc7CfhHwf0Zw1
if30NvOynZv4C6c92506GkxaT116m43tvuzUk258IUxy5vWeo/zywajNLKf7ZibIGWS9k5buotak
8ZtS90eaG8R17zcNk86TxxH4aSieFm2a36iuPwaO7bBE1p2HqPvR9xIFA6Rgl8WpOYCvKVqsjzA8
dQacTB7GocbxsdGqzbKJz3aklrqwFwMbIW/kJEBcR3vbtV+WjT3bkVEcVAhJwCc0ArJbSTbf0LFa
eLDp9t+3Oy92UeBXWjv+pJhhVJClbFt8JYJ85h3UZ+mtVbWi1o0WKqR5X2YbC3DEojXRZ4em7/mF
jgVK7TQWAIhOA3mnFObDssFne7IDPDIMqVttFT/fdzH98EILlyhsEQTnlvdl08iRFDO4FRs3WpP/
CHRA8ssmPj2GP7aPrRuDXFg2ngyJdmMwdt+0S8eenZawXQQ+bgqV3Yk6CQk1PKJzYS7bP3NIl1/p
bUw+y4tijOYKxf7H2PSXJVj6bG/2/4uzc2uOE9ei8C+iCnQDXoHudtuxY8e5v1CTzESAEAiBxOXX
n9XnacJkJlW8Tp0jE7W2tLW19vpSx8CSReQvdJ3Q6c5K0RcEGVB9bGvZS7jMrFkJCRCcnpn5A+LZ
T3gf+HDoF92LtTyloRUU8+Kc5MXgVI22EBIfyyP2Si1beXSMplACo/3v2fXh/YK2p2NrcS9cajRQ
FAAowcVf0ccWgkP0yMXk2IzvNUlA0kIb6TxgT6Z9YUGbN/aIASjic69IsjzoVkn1eCGEw3FGR+Bz
s+bHsZ9zF6Ariv4j/DhGPNKLL/CYuq9j/nps6F18LnYqVUICe1kjYDnbPh7OcAs5pi7gezFSDzpz
6iGBAXrv1te79U8xBRvj2KfvAtQZMio09FjYKqAKlcGyNHgIfLi+Ozb87vycA4pdkTn8on79c0QG
t4zJt0ND70VCEw6eygh45sJI8t1izDUEvv3Y0Luj05eJEvDYs5fNDxVwjRLkp7b7fmzw3fFZAwE/
2kUBIFwBFsjWJw3++X8PzXHW/POZm++VQHOAerA3sb1U2nOwlGPRPA7CoHu+IW7N//uP3OLlV3/k
9sf/dtBx1S2d6jmsTcDfhnnTp8Co98eG3oXoApVgK+LSIv4B1PWjjbLIw1Dg2Oi7KJWk4kBCEnw4
iz5pH3SwLzYfj41Nfp6UCi5QyobVCH+imgHvSx2cDboEhjnFsT+wi1MgQ2TikhZLcgleak3e18PB
u/iezNDWfMCFGUODrfkyhfXb8pCbMDb0ve4H/YSlHvxq0e6iYeOQkOklknN9SB3L92JjEvuQ+xor
sQzRgrva4ULZQdEV32uK9FIG0zJWFj3vJoQ9QXweZnmwOrzXE6GfyTmWYsqxPT74lcDDYTkWQ3sl
UTrL1jWDtJe4lF0Ww8YvtQDdHlqFe7VQilUSLgS2RlHvn2k0wGJnOvjdu+i0NV4nxBwMl1Ekn+rI
vrRqOHaJi3bBWS5MK2kaexGYGaBI0Yw4AIZ8bD/cK3om2gxB08MVuI2rIbdEvbggPZaC7hXuYYh7
VsfD4SJrCj+rGYWKkwsDcWxi9mqhpkmh7GpWxE26wtHNCfGurcPt2C+6Vwv5hosSerXhsqWW5NHI
nnCSHnzg3iuFXNAlPV96LJc+ZbCx6JJVjWi7T+Eqdmit7yVBkLiGqVzAn5aygvNEh+LZBd1iw8F3
hL0iaFUO5nQahjtwDgGOyM9G/3BpDGjgse9nPx9J8MoM2ZwG5mKrdYSRsoD3yljxY7eAvVd/DKvJ
JPShubhWgJoioM2muP0e/PZdxE4tGjtG2pnLyGI5ZdFG1B9qXWDYcmxudqfpUlth5wVz01dNDwMn
/WFpo2PCjnCX8rYEtj9B7DDvoHPfrcDDnQFtr+6OfPk/jfSpp6tpZ3NpSr59CvtSAuaWwE7g2PC7
zJdin+Rkxc+aduUwnmNQ6ljGy14MB//ALvvFY5zqO+Mx83Scr9YmH6qhPVabZ3tVUKw0gU7XmksM
iHMtx5dZTa/HJmaX9cpynWnbyuES31jN/RxlcLr6nT71FpL/TKn/Ya8/oGSeBE6bC7VN8jXGowLI
ydofXDK7k3UKg2XdKO8viFSYl0D6kgVrEJ+OTcwuVO0a4I2+xejcA1zPI3Ovut/1mfz/cfJXE7OL
06FeoIBL4JvrhZLwGNVdg80mrheVw1lWqjtt1vnV6bG90pEG4jJV1cDfo8UtHp7BRhjtaxprcafw
LtnfNapjIovbGsV4uQxJOGcbawb7Ac7ZQHCE69CpP/qqCuDPhMSSFBFHrf0UGwcYVxuhSpYLvFIv
VzcESXMh8VKxa9k3wK1HsLrknwOIb9dzRJsxLgARxphzW0/bWQ4pCHNhSzZ31oQsWzF6TbuvS8xY
+TwBTN98GyM+DJdkI6m/2AX/3sJMGz81oefwqY1h7Z2LNZbuTka9TGG73KGXKhw28koSmEp5IuzV
1KPdLmGfJrDKAFecFd4yyU8+hhHXibcVICOyNRosXJ+mgMTbmsaZ7msbPcxd2aTXlkYTu2yY7Tnn
VHnQTQP9pFrcrS8QaTZx1pS23F7bqOnjQ1kI26tfwCudIEFP+0uKYlvGSfOm2uSxxhK2t4gP8U/j
LDH9Ze1NqYsehPLLMgCJcCj7Y3v5S9TV0RbQxlyE1Hw5kbEDeTMOuBqKY/G1O070wpxQjvYXwase
NbEAcFeaHtuN9zo4ykC/gymeucAD56+SKUCQ6oO/6u4k8XinWlqC7+auBIK4vS95dKh0yvYSOO6h
24G9q4EhN5yqyyCF0X0b/c7P4l82470GzoaSCoUnzYskTZOBFPlDNPb9oR9zT4do0PzruzjsL251
5gktYDWgwpM+ttHvqRCVqEPXETFepAWCniG7R2+Bm74c+/bdMWLBbffe+P4CBID7aJNhw1NHl/zW
FPTXZ+Be6jXpYS6DauoveKj6MRt2z4PxWFcE8qGfU2HjgGYb1ri/VGEKHdk0xgu462lDDpWW2Z6K
4PmwUe+IubRDuiVZ3A8Ub+wJIce0GGyPRZhN10YhHC3RvxKxzMUzwJx1fTBB2Ou9TDyXzSZxhOON
xuZQlIncBHN4qOzG4luc/a1eOIdoL+Zw+kCzaNveC+r5lIFtJo5J8P+BSRibTkLI1GOj6Vx8X3U0
/Io77XqoFMziXXoTL3rY9Ih8FaWs5VqyElC3G8P+UEz9H0nwt7khtHVpfdt/m1rLfJwHeJJM+gjK
NeZsL/mKbLQ4OFL3l2Dt6F8V+oH/2rTTx5SfbC/64oR2TdUoc+Ei9sFVpV2Uh+U889+8Hf5Lbxrb
C7/QslmWok1uxIiI2vdG1b7Py7gjpgDjKXiPpq2nIEjbpkAWp1Lge3EZPVcB5/2xX1/sbivodQUz
ukH+Oa9wt8kD3cCAQlcdvLUPLYC9QEyEdMOd5bYzlVNUPuhaws5gHdYpPJaf7CViW+gsukZJd6E0
qhUwD83MskYxfzCF2JsIinHTtiP4A6sjkC1v7hPU+9+Pzc7uyGknvU6p27qLsd0Iwxz6Y5sACzs2
+C6y5bBF46hiffEhO7dE3RNyhGKDwNu7dusgCOUMB5HLxPyYq4DhqWHe3h377l1COFWtldHsu0sJ
C9OTqwhcbDlIBodG3+vE5hj+PB1+0Uttl+Cbbmb6HUiu5thlcS8UGxvW9ayL9AXZxFN8A6AP8jde
Lv+Stu11YnLBO6OwfXcZF/hYRy2QEPAamo8dYntnuFmJOvGKAlutkl7CtC0Z7qvYddXBad+VF1i6
9FR0ob7EvGtgtZvcKQYSyrHfdHcCW9NJWaZ1dwEZan4zWg3U5NT4l/8e/faJv7ij73Vj6awAooxw
vrcbG5DUhqNMT20Y9f1J4N7SHcux9hoyMInKRFDZX0JHJ3h9AVR6C60w/Z3z7L8toF2tQQf1OPi0
xtrk5NVN4TsZlQeX/S5kYdAwJaHFt6O6xovaopS/ORiY/fcP8C8fvpeRdViMgYIq8BTFtnzn18C8
dhU/1s3E9jKytu4iF5Kxve3ByYvRlF+mmifFsW/fHbAG1YWw1F2Lx3BUJfohAbFB1gcnRvycebp1
gqXfWrdQCMDCCaAEM3wBtgr8gGMfvwtamLiAzTDBaXCz8TfUjh51XH06NvQuZJkP8VoNDxf0lfZl
kwHH6/+aKZBSx4bfHaw1yhRdVd6m3SQlCo5jctWCu2PLfS8o60njls3i40tZoewUEZPBKeTgCbWX
lKVii1c+ov4WzROgaF0NPQKczbvGHysv7CVliZ9Lg8y2vUTwmyzAgQmfe/TzvTs09XtV2Spq1HDm
IShkJJf+vgmj8IkQw3/HcP6/WOoX+/FeWAZLOLII4bB0hOP67QCnRHdXKz/YMy5ijoDhzMRYDIDR
928CsAy2NyZuBv2FRJSdnSDbNWbBygEPLB0cCtZAqbe64wvJ9TCsdb7Jqty+9eVau3NncOaCPNEs
36lm7MGbZrpf68qfaelmDAEfiSoLdc2291WE/pYXdfN6AN0sAd0KFzZ4xYfaznkVQvn51Jgq2Ar8
r0e4wxOQEL4fm/TdNgNd40BuPcMnWUbNkwdW7w2pCUgNx4bfbTR9oHjPQq8uZAn/EmR4SSP5fGzo
3R6Du+aqAzGrC92gs20Ju5J+/J0Zxe37frVUdruMc4GW27goUFbgd3G149bCjXSF6qGYcUOQV5GK
tjpWP6K7PScaUjjwea4ugQnEiam5PW+mlR+OzRP5ea+v1tLhjkjVxfcMVsnl9mlqyO/m6TbZv5qn
XWoQhbJ2yjpQyFpXv0JVzd4mlVz+WJoo+E3t7t/+xC5FCMs0lsQM8C1fqBJFNQ12qDNvUWy/1jM6
2n5zqf6Xn3yvmoM8QTovWnmS9aTU2fElgjoMGE+QCUGChKL7YFVpb7IlK9ROStti0joSQOgmPmEj
OniAkV1AB/AEQSGgU5cIz3ETnc+gHv1mg/6XX2IvoosptJwbenALJYd4uqbtCNROkuLdX0jfhofU
BYzc/vrfKj8cY4u6jgM4acB8D73u8nM6AAh0KBr2dlrjmsJCfrXNJY75dIbmGqi5Kjp4WSG7SPY1
SpHUgYFXs4SdjV/hm5/Wx+5xZBfIoTBR28Zgz0e+vg9LmrFeHJzzXRivNGzHfsLQ2wakaDqcdU0u
xyZ8F74rzMTqMVVlocDWiXnwMAAqcGjovYYOssKbYW1dFqYBf6IZx+kScPp6bPBdZbzkMShcNMBi
h5f2yRg4Ka9py87HRt9FaZgqW/IwqC9xPZoHqF4/DXI9Zg4LQ96fI0iKWAaeuPrSrqQ9u3Tq7sKh
PSZFhY/wz6MH64J3Q2DOL3XTDIWpkjdBbMfTsXnZnbtLA3oWuKlpMWlWL2cAzz8Yq9TBouLeTKvq
02loWZcWnQegsu0vDbiDx758F51rtSxSSyRSIGGAUOWA7Nta/u7Y4Lv49FDnb+jwQxCNvs+gGgPg
A47CxwbfRegGH53RTwZsjESvwJmYfshK26XHBGlsr6VL9YqeC8VTNFr1G8mStrQP/aLqY32QbK+m
c6Iru3igYMDOYCiqF6gAfjMz/1dv/iK92WvpmNgi+EfJ6hKtAfUPYa05Gowk/DDfw8wI0GKebjSL
B6/5SaC6NufDpLiHy6QR63lwaTicNhNJ8oeOOfGXMqF1fKgCT9NdHLbpRDea8PFUx4s983KCD28A
eNuRRUHTXSDSmdCtVdN4orOuoLKY3qOl8nd++LdB/jmtdG/BCvwAbHLidQRWJNqASlI2j9Wx/YnC
i/zn/EE5EdDBg5ypYdEwT+uP0AJUc2xadoEYbEYPZUvdSUIxX6RzVeUhQfvWsdH3kQjpc1l7bKax
Id9GTV91RY61VEJx+PO0VBplpN4wd6pDGwL2TMpTWUI6899fflt0v/hFk91p2UZqIAr8orMoAaR9
rpyu9XkF/suemTVY+f/9Z369cNheeboEQwSvmelWIrCTvIJCk7hTNYKHUBz7A7ug6up6EkkEPvNi
K4FDeW1cl1dwK6Tfj/2BXVzZSbnNl8adXF+ZkwY7sjApOySwZHvpKa4pnBqq3Sm62dHNHKA+zeJD
PQVs70ZnYs/GcsLg3sHjuwWXD/xhckzXysJdYLHKwQHCde5EmsjkVEXAlHftt2OTvourXiVJGNJy
OnkCSlASgGI9LCw8lMvRvRedhL46ZAGdTj3UZFmvrAR2jU4fj3w7GAs/xy2bjaGRAAcwSPHSx9Qm
T/XKD00M3VvR1XaOeogPphO8Tclzpxf1TQDhfiha6V50uvEK/EKHnbjrRJvD4RwuSKw85vRD91qn
0tOSRQ02NE6SoPCEy7xbAOg9NO17rZOpyniagFY/SQkGeQKhU57265/HBt/tMqrB1EDPaE9mMWte
66EpRl0e2gRgqfjzgkkNCyfNuT15Bby0rhKw3Gi6HdoFwJb4efRVUyE2O9vTVG1gu4/qwxY1/NiC
2esdtwqAzB61npNJqjjXLdhskKQek/3TveCxA+lpipPSnAId2LzZTAfe83rMuYnu5Y4lY62NGmFO
9TRU+cZ1mydwfz90LtG9BsxFK0rOVibnpum291toFqDWu9/Zsd+Wxi9O770KrKTzHDmIlU/cRuhH
uW2+hkS/qxH+2+i7uy6LIpSr1zQ9swClcx9870GUPhRIe/WXikhUgjkRn+HzVbaZ36C/m6pl/Hxs
+F2cgktE+y0Eopkb3UFi2iyieiOitkuOxepeAWbGxCGjMek5HaOsSck92OnHTqV4F6gw4hqmlWBo
zZAK3/QQ3THhLd0rv8A4qMsqHtLzdrM+UjMwvKxK5mM771751YRtNW1rzwq4cN111jyH4pibIN3L
vkIOURHVmhUC8oemC96wrn45tFT+IfmCjVBlaccKIpyOLsy06LuuZu0+HBt/lwZ0Jhqa1vXxmfXR
AhtyNrL7W6ve7/wEb8H4iy1gr+eqA1DjkrkUZ22C8W4qvddPYxxKeUKfalxepd7m6nHayt9frsEm
+pc/evvvfyv1xispO98MLVL4Ze6WPGrrlpiTUoi69lyVi2qzoddAvGQdHXC2L80K1va1b42o9BkX
60bprN2UX69VuQblH5TOkN11ISStKqPNus0zAN/WDG+UANv40Y/lHInrErB4AHQTIOagzkKa1lRm
FuRNXIp6gZ8u4+nQyz+MrbSLMqbiWl/ppuDIXKy40MeyWAc/21yttFleYSE3+zrjClgcOHGv9QJA
W5S6QLAsXWGvru4iowTs4zVqlpPO0FfQOnzgGPfdB0M0krombpIf2mj8Z+sG5gsBuS/NHGZI5d7P
pL5sq1tAXVIhHbs/ehRtY5ctNgpBHYVhqay+dDVT6XctHeA4aOTceqszuH016+ebSO/ObHpdsg6m
UWM+z/UYqSJG42R5AtZ2IaeAlMuYlwlWWpqDr7yC/Un8xsOHKPECnHruNo2+MIDm7uC03+WxMF48
NqGrkyKs6UzzKhYgCy6JTopEwwA3WwYpBnDU56avZDGluPvEOSoki+zxZUNnY/CARYy+EV9fShbj
Com9RGjA0tGaUAFslyCzA8w6aHXhdEe+DpMWxbxuS/zd1dtKz8b2XD1tliTiYwXUbfxEwYCnb7ay
Spws2g09Kuyczi6CI8ImYtc+okMjwe9l6trg42S4pdKdQxgPIxvTYb+pu1XQZf42JLruZd57FIOv
MTqQ0vfREi/jmrcdA0lMJsHNBrJ1bTcH6GLZINqCg07svDut+C37/ko4CmnkKlSXVJkSKj0LBeph
L5ZZA4jN12D0t8zSg5HuRnUCuJluT6KXrnm/LER2CZZDT9y5oXxc8l5WjMAltlrbAjWOKvmSTLTr
H9JlQxGo4qFbwLY1E4r5WZrwmCCDmiYKODoocLR5iVRixRkGK2p56MgcoaodTvBW2/DMPHmQjKtw
HcUEJaeAyVrYum+kDdAzY33MzGvMdZSAqz7y5hvqIEmLoNGs98XY8H58AsZXiveQZw363Kwx2oTS
Puz5/cYDot5E1ay2P+uu7R0rmA169jQgaKtTZ6qVXI2OmuFTFegkJNjelBQ8izVLzVM4TSr6xpqy
TNaslKmWl3n2nt+Htmb952YWK89hSx+aMJMzjVJYO3PRAlg/SyUzNajkG6diMJ/QXb5VOV6XcHah
k6FfH6HqGxP8n/uAfe8b67erJmZd36stjKLcVIik7w3DMr+TimxPUxrKc0iGpHmbWBeLU5jUpno3
qGrZnme0MBAQxwl8A8ArhhOxuI7z1HU/FF5uqodGDBS0x75py8tA0sg+uCGNSd4wysiXRBCW/hnN
qnxCC3lwj2ek7TuaN3TWzFwWEgZBQbHUWzLfg8PgtzuYB9HPbVqztDAtlP0v8Vq13VMkyzq6zn3t
1lMwVM1yl642FJdYLCr8FIpSle+qIZUmN+sUwBOxCdMRbSJajP7ebyO3j2O4TeGVGmHaD4BflP1b
Bxfz6hxWqo+LaWk89s6ZJ7Y6Qz8d2cch9eJ7C0+ALi9RPpnfVksI6n1Z9ct8EryfrCxCvFb5B9XA
4PhcSmfQQBLEXr6vkjFlV22MAe21DKz4VlVpY3LZjWpqAN6OyhD8HkaX69jqcSqmmYRBMY0dAXe7
3WbgtKcUX1DwUEawM1zwFXUgR5s1SzB2p+5myZPB0G5TT8OMxrQTN3b+SsJ1FkCSSbAYQYrfxCPS
JflXiRCO86atiM6Fnnn/aR0o5zA40hqWZxlVIElf5wldsu9X8OlsmVXDFC/Y7zcz933WTDim5wwV
bz9+V9E0yXe+2tIHsCwsTgUFy5r0XYuhbr+mmZw9wcMdz52nbiaaZ2gA7filTaNUnbyXtF2B2p2S
7WFeRrCcswWIpvQuLFckimhnq6rrCDxZkG2AWwevgitLiooJFxRj6KO0iNdtaz7acKPNnZ+2Ob04
3QdlMcykXN9Q4Oeew2hs6leUksmqsrptp/QMd3c53afA8eqnFTWC5MxUjUNvKks+QOzNquWNlmGj
8n6z0ZQzY+MAzQt2LOsZLXTbGL2bQqXRkdGxaXqulzAmdz3ejZunHnZ39ZD5lYFEA3PxbJhtGl0j
mo7TWz4OQfcHqReQw0VLRyy0rtJt9Sdtkw3LQcO3bTz1Mqn9Gf+ypTlxrdj4QShflfejrBt6RSet
aB+dJYBXnbAntaIAc4iWf23wS4ax+Vg1/G7saykhcEajERZKAjOl+6qZVnNnGk0hHCYQEocAewN9
mPlp7chrF6TJvddt+jEhCsUv2KTz8j2Lqjb4Aan96030egcrFQIM62rjV8g/lx/9OABjGwU4AHPf
dOqHQXPNR402DH4nsD1HmU8Htd5Fc/dJWdYUsEOu3+FWA4+kLQwAJGztBiJ7uhAsfR2CqfDkzeJz
MyJZe1YEz4ZnOQWkmJu6IHD1fBFx5+fHdiMrK+q6GfmrTockOFd9YHLAjUkG4EOIZaDnNg8d38av
tiG4liUNjFTyCXfBx2ZC3+dzxeCmWEDmVD7M+A+Pm2xlUSN3Qm2BKLoUDbPrZ2WtnIChj8P1DSwB
6R+VtUvGGvFYaRVe/TgG9II+W0OvAxRYd2mcsNct0jCDqVJE/fswQixmKQk81kPLc0Jw7odpU3cF
dp1xeNoCl5x8kna5C8s3pgn0B3j2+rexwxZf8FbToh7671tYDdmqy/or8CfNGzavcDufR5SH75Sw
K0PGMS39WoSW0+nTEEm0jyLR2jjsCyc4DsKrT2EdZP0csPcEOBdS1LOJuu+Jp9jvA3SnPZhmhGS9
gWhYPqR0WvwP6GumOkvxyroVYUA8f0jiaVv+jDs9n6WfIF3OKhj0v02GSVT5sASVeQGNXfivtNdl
ZsfA0CrXanVwVCkla/tM2djI+41Eky2gOZrcZR6Ffpw1ksEf3RQ/02nTUdE1kdSYqgot9W0aDOUz
MaZczhBGdt07aNam5hXmCeJNFdalv+hhXdenGO4NprALHuavDFY5PtOOzCSjyzBUn11nZfi1rqh/
21AyPBtrtyqbYcE+ehRkt0V876N6iF4nQAyDzxRPYcEnJrCTwrZpmji6aFkr+JrHtfUklwYE2vuq
3mw+DC5G7U84dyPPc39OJtc0F1xONvM4QxPznOKwjUG0nzWkVpI/kVR3+RqDMmhLyPKwf7ssaFwJ
+XHlcmK3+LSItL6uus7LufuiQeXK4qWerzN0dE3ffYIab81X2rOcVEwJmJvMwCXYPm1xfKGhK2nK
ECZtbi1kywwy+9EAp+fT6A3ItcFaVLYK7/gM/e1a4lGUdWI6Rej7zdvWDllNOYwjrOg+IOv9KhR/
6yKAGaIJIcrWmxJbkwX5p/gs6/TR0zTvhwiREUXhpVKt7/KtaVBJD0L2Gul5uILTpWwWNS29KGbS
3KGJ83kM2+Q+aOLO5qHsn3DPmPyFtODFePxmoR6eTDVUaF+PYAV7NmnT9o9UmznAWQGHhYdUSApo
9DAtZw46vH8bdaGFoTMe7tP3LOnm6uxb0JGeB1LRz8kIsk8xshK1paQOJvG0dqaMz6FtZvIWD5q0
ezdOYnvLWdtGF9P2fbBk46180THsuOi4gAYyufjI4G6ydTJ9KLFlmiVPGJPPK5RVQb4IRO+7cZsH
NNyjr5rMOWwyS5XHaVSbt2pEDROTJ9vhRFf0bbdntEBGp6SkXVfYsCQmj+qqjR6ZMzdSsBhvyXUC
6W4l8zTxnBTaDWHkMAh6xjs9xacmaWHNlW0azZ/vDToo6Uc5Aj1uO4e0Pq9kE+TAa/sYSzdZfBbP
ApsEcfDWuJNiNkgq4yXEXVBOeMmFT4CdgUGiLJiuNT4mfHE9AjMnXAyFWivXXdSC8+QLD+3szyRW
bQRMjYW5XsRqmhRr3FbfU89lNtJoO7vELZ+7rqwIrjy8bMYnB7UedjyLlL6+p7WZ8fZfrm+T9Qbe
3exGH8YkUeEpAdxoQfqGVLewG6P849z6QF6V6Pj03rVl5N911kU53ikG8nVty9nnfKmDwqjqQ7o4
l3kT/LUqdHH1ePXN7NJUd9VkYOzC0NePZI/m2zalJotxIR8g+1Wvkw3JHVFkviy9S0+zjumDwsvI
pxYJVb6szTcJI+u3EUpaz1VEhASmYHrls7/ve5wM98ks1z8j00Qfh44n1R2pK7QXbM24pY9DQOxz
OMN/GPb3/BHOoS5LxAoXFRduF6Qtw0eJkpN99oGBwHxa4twFkFyUAf+YJN2YrX3yiCcZeAyAU0tt
NobyAVucv642IR+wu8uTIo1QmdbLBO0NYCeEz0EuZxAgCoXQwfy4GXtGWd/VLpYnLAwwvYRc7zeR
/JkkcnphhLF7ESosONravA7FS8ut/hBt7fI2EaZ5kaEZIaRyrVJDtoR1Oo+ZxP1tPa9gCq53whP5
UUSLuZ+aNUmLphtErje3LefONvx+hSCXfZiDJH6V7UwBGiBTFwd3pY793GYlYiWB8cNahX/WU7lO
HzgXYs18rZcE4uTIz2tR3xwuru26bDACSmy0GrCih2HEKltq2jeFFD4K7n3E0EEPQ4A5vLdVVKZP
Y7CM09nDuSL8uImWiDxdmZ8eHDNcfsVdTA+AZpCA3Jna1OxNs/gWyF/ZeWytkbHJR+paE74dqKPm
BOORtYPJxiiqax/4tP0SIDLBSeNrzesiHJtqyhyvcblKJxfXuW2Rdc9ZSQNK22zlq6u/Lwmnwxu/
9H77BhLajAS/mhKO07tFIHOTNWiBa07whSrJxSZt3bwsEapZp75jVJ+nGBtfgTu6jK/DTVB6GmJN
6Fu0iTX8AYpwGhVRuvD0GqERcPlR4xTVb904JSbM11T66n4cRhqKDBY5CfK/rSHt+oJiT0xQ14EI
eXsYx3bETlR1MXIooxH6rwrll/mL4iq9MpDeUfLRc/wlGqkKvmo8n6Lws/QcaEw8q1Q5Vgcy/6x0
XoEAY91SeC1t8knApWL6mMxVmHwexyElTcHjIUCyUnY88K9i3ppFZgEhMUWWU1qdpyVtydO4Jcv6
g8HAov3T1ujPPCUN+JLv1rZa/sfZlzVJiqPZ/pWxeh56ECCBrk31A5vvsW8ZL1hmRqTYEUhCwK+/
x2t6lsq5VX2trLvNqjoyPCPcQXzfWTkiNOgw3aG1nDZL1s/IK97xyvGGO4b7E2ew60/XAQH1SCHg
77JHIMW+9t3S7v2mbNwuDbZpmYa4ZYwJFBsM2KixvtRjsmJIxWCNuUfb+1pjRLQ73ohmemmVM8z5
UDuaH5TihuIT27id0tFrl/m94RTuOlY2XL1r24xzLoXbOQlvDDlVoyhYMoLm1ue1rgOBjySsYG9V
4I2SSc4jNqyRISDpxWwBjxBtMRbnQXjjzhZL9DD63qpVrOm2ydu1bdt4QolrDJujMD5K7aJ6yFcb
YXwR6L01h81XgBxKbsJYaYv5OdZGW3UfEhuWP2aU9UTZ1rhumTKLOK8hFgqtKfsCi+O5Qtgcrjqf
dP6xqFGke5JiHV45js8p9bUOSBu7FQQNL6rdagcr1+o6u2XDdb0LPUrCo8bzpv5qrV/tsNQS/mXA
eB+WCeXCrR7QgFZiDKpJxyoT4yKjfhLhnF6BTziwgm5hSaqbqLbulky44Z8bQrusLSrW41YrzHFw
gcldgMD59C7qF9Yc7Tzxb8AW39D6oj2GkiAGU8OA1iPvofdE8Y6EFmwZosMxWdVTc9Ha5XA9IDLH
HtowKhO5rajQgVHJ3Vfh5LeXUfuqvUyFUScj5VB/RU24/nTGRql0MQ4+xmAJXxpzXSmaJuof2iWw
LwwTjU7FNmLxhFJPL3Frwy6H/Z6zuJZWYDiBEGdGw2K0gIHASaiAWOr6xsI3hV7O6IpdIspgemns
FsYehafiAHKIq7M/RqNz54eQpULmFvZiPsxMCN3iQzGrq5BRUNRVtrh+VF/HBlbdi7HiLCPwY40/
Fmw+c+KUwGLfka+B2uKJRirIeux9Hi7NynucKizXu7WvVezVOEBlPJsJ1YnCM+X3iHbKe/GtKedk
7RTB6h4G7bzE9Ry1zpeqIsW36DoM7aMFuQnPK5Ofuml1cHCBchCRjF3QmD1Hy02UcDZ1nwPFLRtH
KKFJUHTjBlnLg+g3OLvxN7wJa5QhsbUIsJdHrp8vXmjDNykcDkd9xQtg3Q7vkPWlJMJlUkxAnT1S
Ngzf23ZBkCGwuLLuX5A9yGsM3aX197UO1g+AQWI7Ta1XfHZlu3GKFvh19s5daYPx2SlcRj8JSmDo
B8CSElhfLeiZD1ODs8Mt18QTZLR3Ey9CCacS2NJAMOHeVQ5j4Gcw1LgnahGRm/N5Yl666M31s5nN
2EPaziyPSPkmwauc+HzvOIF6jYqQPEPZobfdUMDWtncGQD1L2y1zxoIIEdVbPctXvOfNqScNhJqs
Rg07UnuC4TCUnI8JldjZYukUzRu850s8UtgRpQwsO02LdO5CZpcL41sZ5UOB0JyspeuyG1GUsiOy
dQ8ByrNx5vW+eimxwKy3Ugzww88zEqxiOmJbfbQGocXvCH0B0qBWG5RvIDuQNMTmFe+DZ+saxwL3
iT9gBsEyBDRUP5cLw0TqAxzDcFW5NXUQeIxaiXSCsYNmNBJAAq3xBjTvhNNW7TzpyhcUCtTNgxcN
iDVY0CnyUOEHif3qOponOLZXbeMJaK9/i0EwDBJf4sd5HobCDnk9FnWZeEEo7berevsw9G3XnZYw
3Fr8HY2jHrAq2/bWF6E9YbKs/DyKpDPsIQoO7T3IlT7DMdH3+URprVKvnFsCASjqgrPBujhEkGx0
xGcBgK2QdJDAjixk+PO66gfllPWc9NSQ9ug4c7ftEKi3fTgURWBxiz7Sk9iGBbdPEeHtaKybNTww
2DC1PfoDwQhbVv1plSV9gB5/hOcFiaVA7hA94gdh8eZsMEjkETxf6zOQ02XGg0i55ENHk/BCtDo1
G7Au1RrZH3pwbtV7uY2qS/BJIcIhakqsATgx27lLyrGQSORHHBe/IPQvAlJjmTSHZQjGaBeirB2F
ucXMoip2KII8c8v9603o1LMQ2NxH7G04fJq03hS3Bw2bEY+9YdEtbmMwuJ8Gz87iICftinRGRrwL
bXHnBeRlCDChpbPlU5mEwczgXtNsbV4qhmih1AWeUb21QOeCuOtNWT67y4bTQzgOI0cWko4mHfda
Lx2A787J0M8Aa+OSrYtIa9hl3dtAjlN0j4qbao5X5JrLzKwFxSrsbQEmGC6J/u5M6AmJKcxL/B7t
THO4K1dpw+8Mv5R9VRhQ2Zkq0oZJ0IaNd9cK6yIGXGLNKCvVdQ8rIima3KuV260xRXzEDEi+7DcR
B61GYAwu6gVD4bCGxYgGdK6KSzm41XYggbv0Fy7BPMRM+hYNALKcPl3qV+WNtxU9VEeF2/R7VDE4
3h2cwCHDPTX5mwWj2a8yR2monXLo2GSXgCek5ltvO+WglXPT0cFpgQ2+uW13/YQYVqqUTFzWWOqx
6HU3Boh4k8AxpJWJkaJFvJPLPIp1lmqn31dQDs3frLdylRaMFXpncV7bdKJSNlnr+9GYeuhY0k08
Tt1a5tgwWqzKAQIFISdur4V36P8b0rqs+HIstBtGCZxPgtMU2SIubqiq6KDQALk/iCObF3/DzKJl
sF/7YID+ZMRsF4NZIE0MC/RWpyMugzYPFkPGz7CiTetgdyCB9mPhI5bnh2y6Fg7FBpyvxsO0w5wY
JE478R3zpLcuh4ZEfvRiJnQTnS0AhkXiF6+COsAMsvjDLQ2rdnl18NtwJy6Bggwmv+azY/Gdo20O
bsx1Zz8VztAsGL6gAN/iei2EuF07orCsTMZnuMGDBgBsmIA9pFbHrup4/71asc9DubeGnfs56dkZ
MQyEFAvToOHWndG/NExHxQcT3VIcHgKjYlRvH00Jfu29ru3Q5IEIegcA0Sj9Hg3dbKruA4z7uJc9
HgY0lxiNxs9SBtRGsSYc+eM2DEz0RAA2Vyg0AqOlv3EEFDcv0jGDczcIUJj3M69HhQyONWq9JJxH
JHXDCCqn9lB2YHJxkQTSz6cQiw/L0AxqxhM8rYLaZAMrOnTIHZzCKkxdynR0shLc6BnTdcTOGIsC
9di3dTMdQ+Hb4eCYVnTvvusCt2LXmS03Q+eYuA0965wHF4li945RpsIZh6bNhGMy7rPVdNF0UykN
61ZH3XB+2loIFpPIVaAtK7/tEZo0CUd/j5iSxZMP0DTxejR21PN2dDaUumNkRVJne7BS+CvmKRSf
JyRctNmvQ8/9/QTeyO7ahm3uCyk1pceqAbedSLeDpCWDQ96dAHr0oK5AaKmFOvk4eZ5JfNbVTox7
7sKkumK0PUXgS+4SmAXGvHIIGEzWg7Rc4xalgVG8jouk6VQiXWSvF8O3vQwWx+0RUuhZw+PGF2j/
AypB6jMlk1IvVKEn4DMUgenOGGyrMG9pafijtSAb01YA94bfFnLru6rvW3YqRNs3jzbCG3NavahR
R9egJAoIHjwX6LlfN3pXm7ATx6WeePOMRQ/wKqB0TMsjoLaoAwcTIHWwchODm1k6CdJs2CpTMNth
xPMGYvdrKHf4BZmcriIJ54h07bIO5KYyBwxgE95YHdZyusNzugeLAnkZyGHMbnx99PG2wy7Iadls
z+ADgfjOuJNzvm3hGUs0c06eUwBaj5mLPEbvSkxH3s6tGZO7pg5Het7aAVkCxFsH/cVWhgPTbgzC
cHIt5LKWMbEgJ8Dae5ARuqOKZsQ+Tp1672aEFN4NCBJRXn4NLybANBY6RwAXNj7XCe+sbdK1m64d
iVqxGzoVQX9AIOlm92MvjZ+KeZX92VNIXoqXonHJIdgk9c+OIsTJwbfrKm0jwbFwylFJzEZ+V/lf
l7A2wanYRL08gGkJNCikspi2D7+nvvgmm8FtD64P2+7Brew6XpCAMemnFvHqmGp6GixnEjhq/bGO
tJbnajZdmG2GRgAFOQaRGOS1AU9YKQUR+6iDi3E7ZRO9ogT3MOFHqFOzeV6TwOfBoP8Igqtsdo5y
DsXyTTujiPrZtY1Ql0lvpD+GqHDcrp9zWMC3w/U6J5UKg/ob0EQHkCyNHKkAm2OTSVSP67zLMFM3
eDTiCL0u+HaS9pY70+wnq+OQCbdJNE6w/kh6fe+4BH6FGWKi/FaFc+sgOqMKqw9zfTJ+hAYANHIR
qDiMA18JCBWMU4/+NHnaYNYGpTXFpg0QTmJ9dJ6F4Ajc1PeoA6WYL8bixitDbXOcn4j1nNu+mj91
vcjlPGxhR1+nxbAAW8tYm+MKkH55jcJOzrfXOFJ/rzpTxB1ym8YYY6hY0t4HaYWHLbj4u2hdeXhU
JUwzN6D7OmQ3YCjegGmNDeAqig7WgOqvxjhjFMMj51ng/LIBkjeN5QMUPwSj0IwK8IcaIl08EFEX
gxhSPkcFfwmlyyEg711Qs4B+i2kcdFzBuhrEQwRJjJ9AxjGZTyBIAjgxkBpXfwVMsVVOzDTm1jqm
OF71Fot2gHEpRt8CFs58gdMZPVf9ErDyC8ICwNbExqKPadx1s6ZVndgRUfgYQF22UJJOfglVUvqv
atJImnZotAPf6uvEhbgNwGakxyJB5rf/7OO7ndNsSyEPvPwNYcbevYCN6BGBejt4asoAE2wG2mmn
cA7/WpjFXVYVtHtkzi9L6rJ6MPG2lvQWtGtvUlYgx+CvifF+Dslia9B3Q6/azOVvdfDE5r+mTvw5
G4u2/rxg6G4zv3qIgFZU9K+5wXz2k+5xQLQmL6owzPF8dIEe8dm9KBzTav/nQrw/yF7zmfd70Row
ME9DXAlOxMHtN5ZDpU+ddQYEVioIzYBQzzUaLkI+eneLAmaLzap23ARECT6nP/8h/kg495NbQiyA
vStnCvMBxbxtWsGrcoEOdkwwqIFEBwEe/ZPIjz/SBf5knZhGhUvN91mObIsxfNTrUJhUCgy4CEJQ
16BdJJm0GEeXtf8n7/Af6IV/DtqqIXXEY8SjOYtQL6ORoJSNAJn/yS/0R6/+k5BSopxShSWnEEF1
35qJvNhIFsmffyx/9No/KZ0xn4+dFAXNwTxjU5jWQ2Va/y+++E9iSU2I7gfDaA7wOYMGGYwHAeT4
137yn5TOxQJakfKK5cJ1FB7mcxGTEo/9v/bq1/frf+g8vUb6ELrhffG2DjHTmqMwdRse//zF/+AK
/Tlli03gTuVS43IpQ+59KIBJNnHZ6qEiK/I6GUsDY8Ee3iUq/1LTpE9/OgLKSNgQ8UM0R7MvfQ3G
Sd3UBLjqn/9Cvzmp/x9aXPrT3R3Wqw88SAR5F/ES0DPvVwtWBf/5XIlmLwFGbvw/fUB6tqtk/VRv
1RPBlUb3hapMiSVFlBmKRj+W2S+lF+sQs9h//HT/9n35P+JzuPuPn0P9/d/x798HiS1flPqnf/37
09Dhv/9+/Z7/+jO//46/7z6Hm6/dp/r5D/3ue/C6//h706/66+/+JcNArtd78zmtD5/KtPq318dP
eP2T/79f/JfP317laZWfv/7yHTSLvr4aQu76X/7xpcPHr78QH4fbv/3P1//HF6+/wK+/nNZJQAGg
v/7vb/r8qvSvv0Tu3zyP05CBwI9g1ApwmdvP61cY/5vHEF5POVbkCOgKzJc9+nvLX38JfHwJ2CnH
9/znl9Rgrl/y+d9ICMImhIuBRp7rk1/+84f73cfz3x/Xv/SmuxugTVD4brwgbrP/vp4Yj0K4pFwc
1iyKiAcd5e9vw9XpG+htgnKvpqlf4rCCtKIqWqCJxvP2vlTg0hg2wxuArWaPgcseQkAFGdQDzh6z
jjwhLbj9AHzj3LZCVXcwXzyykkDdIQNnzHQ9koNuPevHMzP6AnXD9ANILiBNHLRFSvs2+JznVgEN
nTsnN6YLnpoeyGcCUdYskm4Zp123+C9jtELMCYi1uoO0rkf7GiYsHfOiD95EwIvveEQ4R0Dmk4wr
FYBgRZ1ncdt3hMSKUUhWZhfg6SD2ELdFuWnbm3Aocc8MmnqvsqqDT1JVYqds2YMv6aDTXfhyGAG5
tglD4lK2qZDddyXoNF551zznUL2W1awOWLCit4hZ0D9yAvEyt3LvUi/QKTZPt0+NccsnGvbt0R18
F5ojO34H0sXSCdEdUGyUt2u5ASYMVg8o6NbvoY/7Vk1ejYFTbikuwBLDY13l0ELHgWJ1bsL67Prr
Cuf8nIEnn6E/Yq/a+a7G7jaKFuwFtDXvDiRAKaKiWIyNQifGineF+KWbaruQYC8m9mnB1yRjTR7W
Qr4j2epNaqixHa+DhKJTMSs9TL2mAiDSh3WyRCzbeuTuIuBqAZ00fbMcAjLDYqhWx1jWQwu6QgEv
nSJnF5XVhUofakYwcU3fnSY26MewGdeXQBtE4NKs967y3W3POh/vos0Cd923kOEmENEesVIFx74X
H9YC1axBKzWmAEY5oki+zsq12ak2cs4j4mASZ7V4ug5bn7TR57B2gDCme+OpYQ8++KuBcoaMQQRZ
CKeI0EKmo+8XPDbdum9s+cZD9wWO3grrhoPLEBqRaF+AW2BlQZK67uwBIWCgCwjxzB7FZU4GgXEY
LxMao5IGrO93GblgebFir3HHXFwC9xDKIMjH+rvawwLPOTjtANbYwGCXHdrJpN1KpgyEMS6IAOvd
rqBd9ARpT5VtMyBnFjQPmwdLA1Ez3rDR1t/bElQzhZQbVQa1g6oqaMAdWoQC2QyVfwJe+VAh9TF2
Vz/KYPeec1CqOOubrpyzHsIJOwXghb31DfLVZbfY5VDxPqbroPICKpUDLSp9E3m4xQDwFC9G+N2r
pg8U/PkunHS9Ey3jjzP08zGDknxNu6iaIAjTdSYbqJX8oEEDCiAUaCCceXre0NRbY6tOA7fvE9KR
NteAwo9TTciPsJjFoXYLKPhCsx9Qa37rlu6SAr6DmEdj6Y51U99Ld5RHDzERSQSg/KsT1n3qyOW0
eOTsGdrvG9U9WEHaZAQScijUyC7cLQTiD+S+7XGEIAvhQocW5Fat3WcIX5y47kb1lYo6riEuRKYB
hH48TD3fJJvhN6BA9J7O4R4sQQpd9E2zOmDZ6n7IokbyeGlv2777AU5iiLEXb7j6KU4bpLsL1z7X
6+Imckxx5KwH/KTLxfLhtQKbuFQQibf1+EXAQ5Z003xUtnokBm+kmL20ljNMBMuxXCNwDH3Wtuct
LO6RQnwDucZRmTDzRfkCnJTGY2eLm5UsSVWX79UC9tOW0RB3rXyp6jn1WXvUrP90UPBRA1dnzQV2
gG0PDcWuanE4o/kJP7X7hbFRnGpT1Q9+lQSIJsXtHmronqY61a5zKbqanGfee6errSHVQZRBNLUr
NqA2nbupBHcrrvgOEjnRwQsks8Gp0tWDrjSEH2fnBCS1UQMoEzRG7EX9vmtpn2gwoO62lHvXfXK0
qvaIzdxwGkDWNG1v0nXGtIctfjciXDdWK31zK/PKkGAFjZRMwd11+MBanH7g2R3okE9Oz7a4M+pL
M6ovoB1G4CfemrYUMXmRZ2N/nZfErwK1t1Y8+N0Kv0owjbdgdU5D02RlOcH1waPoCbUgrx2Cus8h
ne4X980ZrgdiYXZKyxl86XqEcHkHgiQjUXRx6i7xJwePGc5uQSbSBHANAowhz1/xl+QSLWo3wWz0
sUMbDnbOd6+1Fe65MYM2YU0bZGK+rx7KRNHG8QPSbv99cQiL4ZE4sJE2CUSWb5wUCG1s6HuENvcI
PGqskSXzJsFBBsq5XVi34gIu5QMlO8v7I9M/FF/UC+4OHIQVW28WCDFS6PUgQavVIVRU7KiyO+Hy
As+28QZ2g7ttrdO+k8XzwP3nkDf1QUm6pB5tVFrPfvhauPa0qWaNSSVeS+uc2NJnRQBRzgznU1qM
Zj42RtpcydFLoKamz920BFCmBt0dNOEoKwAzUziolA6gSbArgLOp0ZAWFJC24JkXINg7BPXOshJU
z/XDu4gihKCcozQGPcgWUlKI2uGnV/tqDAmCGku9g74maSoE+JRV0QCpqU0CDWwTqyHcRVK+ttyz
575uH3xb1THYqRPzEAul1uFbI8d3w22K1kUB6BDFUAsA1LwU000ftrEPLRBCXiCJaloouItyV4cq
SAZKfugmOvgDYNFSwq4SsjnA3xWlNaIkYVmAELdoyP0Io1rSE4iYx3p8lqTeE6FN3EOhchlk6D0y
4N052KwqKafWpMM0u2eC0zZhNUmcpfcehDv25wKKdIgMNSzhBev32wIqd/THbQe1R8bkGmsBWgT+
y73XTTECddYMUhUOQXid+zbIxBBViBeuglSyjd+iAjaFgw5xlHw+sqDLuKuGmDvNth+QNu2BD8xa
S/OthBkCTiMoLUqMAyNk7w1UrDslit0y9XkjYGoAZaPSQLuvIDDqlEBW4yE/DR44ki8IncItL2+C
oHoqoL4BWSMvDup54VkCC+IHUFu7ECam7gCjMfxkOMKXKVFbofc9JLU6YhFwcn1/ZYliLSE4ImOb
Bg3iqqMebsCgaLOB3BYQ0GSmxvwQ8uLQNlWRQKWjYxRMQKW7NUmg3MfJWc7wQoSxQ8iNB9VdTPqR
n7GbY8yCDQYeyhZYXrjEsM+1e+uvfSYwj1ygQXjH2XtTIZszqvg+KhZxCC2GBWvWKJbgTooej6zO
du8zpv2DcmawcHP5AMdIFm6AqJEMAx26E8Lm55XCPSBKYEqQWoTQqVaRVyHGKVmG6QX3zJ4QHwov
sLBksvUnKDudQwkZ7ikUdilbDS65yvtmwmF42MrxXkEAgwgIG2YKExbhUY3nLw7fEC465xEDqU2u
Upt48yvQaGyH5KIfg2PIvdNBILzM/UW342Hrf8thAH4g1W9jD2wAUDvnoGqmnCzRDNpuOUCh98k2
o5GjzveoZ3rvtBedClpM2YJ9Iff5Un61IUMw6sxIDlsXrDCeZPOeeYMrYulu75AdoSOtXIpdJXx9
qjQsAmDAYEq0uKw2eHue+ci++4WndiPVboz28xATZF9Ble0uuEQcoR/dqfDL2McWfDvO0xc6dgtC
UyCofQ/oEMa0KkQcBY28q671YDXbdhjADpqMj2G4npH252QBXKaPCE+dM1SI0Q9TQ+44DbQ/Ow3f
Evje6rSBJRF+DwFjR6u2PV0J4F64HoB6o4oQ2W+TuspijutMfqjI/062waSjFCfVNmlRjO+0Goo7
6D3goh9UuOu4P+xb+sO3eGqUgX8XReurFm4EbrYL9nQYXkB7IjCnZzAGqh6SbKMBkQfet1J1exQs
bhcMibsQM3VYA2gTSJWNoWw59Y5LMkV5l43tWMde6M7JXN0w2+O46VBnMTEM7VrtofqYDm7kBHeO
oXHZ3s3cLy+O7KDIDNv6vm70VRmP65+uD6C7ngze7gvlLv4n3yP3K680jEzmgxSS3LUG5D+8Ki+Q
6X6bovpBCf+GjKhSdUKy3BXh2MeceXh4yalK4ULB0BFYOMJWgXZC23jLaSUUADmmmLstMtst1KJb
RrQoT1SAQ0RXvYBkdxjTKercG2NJPtrxB6wWSUv6S7dVSEtGaA4EdJjU8DwXZrNwEkIFh7/Dz0Rb
DhdrCvvmFxE0+qUzP2FvhIxxgEYQi6z5UcEy8gQLM3mgc28/IKtuQb5F9gaKGQ+10IS138RUeOey
8CF46JkpsnWsDCavWb6V4G7RLuj53ys0LZ1afwnjssb4AgH1vWy1d9iqJh8gU8hh34yhfP3BpBMr
cHdxQ/ERNF77Ul5T/xrEqePUkF8CskG9XGwpLQiedRN8ZKhvKtIZwkhYCevt4AvIGEt/gy8Avgi0
ulVJL2tYjJp2HxlvPje1PJi5rhPcdeZmdoXMoViSqRgXmBBxevYIgN3D5/hdB1sdI7Q89ThezzDY
Kcb6easIWC7fl2NslHUv20xu2gG2isaqnXQ6dqRCyNgrROJxhdGEz5kIR53SqVQXyc3Fa7c8sh6U
0HbNRrF96TelwKM4bLzlRcOPMIhk0vrBa2TrRxrw7gAS3cfeZ+FU7NZvXYn7EOLJ/qMppkc6Ljny
3PCwRqkatPcZF9ArO04T3EDTi8XgUJu9463J0ByY016qXh5WyryvlntQQ5XkFX6bvV/ON1hRN6Tw
TZ9TxxERgZNSe9fF8gqebSReljAVnKyZhaH73IQFOw0Qi6ZYQccUThg/6RuVlYMpofPZ6CnoyiVR
bg9luudGOTVdAh3X7aD7vMW7+SgZAJTOY9CcBLD4bt2hZ93JpZhi7EYh40ABSzI5bvFKYWGE0WWB
ETscO5INPm1gM9P+HWQEfkJmER19zbFculDE1wabJsRH4w4673sV+hYoZ83SMaRDukhOHiG2x2CA
WLolYQLB7rn1hikTEnYTAtfQI+cSeYQF0kMzoFfzeRk9+dRpo8/uOpWQ1gtb5Q1C2h8gr2dZA6dc
jm0S7S686Q9RG9g9PPlFamYCzTlEpea7KjfQ+gF4Zdl8bR0kuqVKBLh3SWhhFdLzo5w2KLUI2veo
qzGk+G3uleWQCUNBrK/Nq0/nOy0RUtWalVwgF5sex1CegVli6MU9HPMJ8pVucZsog8SUn+g8HmeD
Aj7p0u3QLINEgc9VvWR0nbtLNML/S6qXYsXGDTGyszMQlHwENWaaTLaon1r8d+Szljji8X5jCMDm
SkrvlbUtxs2RNRJWWo50tAoNhIXYcbCGqCpdMISaY8jgbqG2IljZDeQX0DFDhAI30xg44tgtC0/h
fUKX99ZFL+u4vpYLBrW2ZcPeYhJLqY+bG5kA7wtkgVknvadh1SftNf0O2SvQmEOqxeAzungb7kyX
sKMbAtHpF3StFRPYXSypTr5KVj0rHGrRNHp4rPZwOoqPmfl4GIm5h/Ah6g9uPYpUhkBJSOM9u0Yi
TEN4bSwiukDtQteDS/jFKjwISn/xEkd6Lf4swz6va74jBejwCNTfeSDDmyoFvJZl7WLrMG4cktFH
EoE8e3jceDWfgUMjitIwfjMwF1R21X1b0IqYQ26kM7CmZVyHzdFR3I8h4OjjjVYXeCy+i6K/Lxz1
CYNEDh/FUyjr8mXitEnJ6JCEQkQdF1vl3UPDd9e6FL7LmeFxb1sYBytUQa2OR9NhKZ2PgTj1Loro
M8p3STx0oZ8NbpiLOjr5HairFUZYTPQrSPvmBDsS1PHQL+cQqT2S2bvthuVStWWZGUUeMKeWsSRI
PZAseoHsz8mXCmuxL87QBaMtOKjSSkZ3SJ59G9XyUMNggSf/DZRgsJaynI5DCrvyHhScDzoOcq7I
SwJECkA9+lS0U13GsGKPOUyPD5BiXC8pIGDsqhae8aDALY6ubMhBYisgBEIld/m1CBZAhxokRw53
qPgiYEtHz1O5xoBWRK58UMSLRm33xmBUbrcHooTztWjr8rKtfVriH46jdUM4950XAnz0Uw547mjT
HSmo63iSsEyPvl/mRfPRLT1CCxqSCsQciG3OGaTl2WTaF1PPewAy/WdQavx4hRjBabYiRxZC/n+Z
O6/lyo1s2/7K/YBGB0zCvWJ7vzdNkawXRBVZBSS8SdivP2OrT8RVUbqqOOfp9kOHWmoVQZjMXGvN
OSZ2ueIJDVG/GBPPvR8+5Ur6HbuIaanziJZ1UUvL2OTu+FSRuExd1PQv/Ipoby3xSo+XqytwqsHJ
zBbaQFpN6PrO2my8+Afjj4eCJsQiHdnASNRa3+/IsqZhELQmDQU1908ov/lqGsqBtHP7ZdmNkD96
WpuV5B4RFn6xeN50qKYHEzMN2su239xhAWnRfNCJISQkmwgntRXaO0qbhV0YtIGHtP9asxwGrDZP
diN2mM0eEre6ZchYtvPk1jcz5Sljj3mBrnHVQno1vcR/jVI63DQj9t9uEPkDRETzQQ735bOQGzGE
b2UVnTreXyxw2kOH9evgtnN8Y1azx2Pm43WcdsNc9Avi/7DflDCrojGYWqnR88qLVWz0+6ZXK5vP
+lnDQfm9Gmwc6lFGnw+nA+1H0lD1obmQYNrQy222lVZ97+ZwwSBxY5Sdu55D9k/T3w/ZPAdVLr/S
P34urPEnS3waUGHVZ6ShS8/F8F+J5sj0w10SZTveCjNjbB+F9YIMcGzanIHqBVGvzapJ/HFrp53a
avSCpd8oKsxpuNZ5eejbRC3HaMipJAYQ4nlV7oZhn6dyb8c24r9SmwKwqVlgYPxcopMbgiik2ZSG
x9izAJbYuIa0dl72Rv1Vq4t6RbjojiOttsC0KPb8hv05pHq2cRGSOR/eSyEEffyCEZVK+YCsVAXQ
ZjRO6PWAUL3qDn4576M+TA9ot6IzB8WW9nL6HA+0EWO4rUuMmO5T2/DaaKl2TFPVrHHWbGXvf0W3
El1Nsl/C2j7XvsAcUM+HKTW/oZ+5mtP00+eUC7jBXxV5uK+Z0GAQoo3h0H7+WYTGrcUbomhp+nqF
uUOF6zqPLIxCP0WHYC/UuK/U6xhgW/1BCfNSzoPOhFnJtQ6LapWknMV68y6VbMKDgPR8cW1G8m1t
FR+5xxTDnB4UynHHQWSJWIkT+6SQHlUIyHCIiZMzgFiYcMmssNjHfLyFtyrr5ogLWWzsVLHADRor
RFvC2QjNbRTpCzcs50tacNvZVOUaTfdCuW+IuqtjQV7lIimHRTiO6wzqWuBwDn100DtdEQtYqzqk
gMnzuLtkjTzooro3uqhkkuLe9SIaMsq7x8x0zyFHzbGkSc45qmMGkxH+TJxhFbb7AoY++zmdu5SV
Se9urnOJDYyGRouLDB5wHfhlgts2sq4aGtuDj1Rw7Ug6IDXkFsm52NRanH+DOe+FwUGMqYaz1vjz
l6pp18LqTq2v7ahR6bLY04/CSn5YOL/ge6Q39ssMZkWEfblZysytt16v8Hd+8QC2QvEJU8oGL11R
/MkfXqe9hRyDkC8ZYtfEjr5oQ6NbtD0nhlRuhky7oW0nwjKpd6BOpqCa+2zTV+5uTC6J626trjwi
zXSWNj12pXQDboVLAWGQXFXFyBeVIU/4ZAv8dnz+EIKwVNp9iPbajrZGEUl9AwWkpen0Sk50tO9o
4vAajtZzRQUfxFZycEpnXmT1vE488C1wK+oj5cU7EIZHlE/x3UX52DseucmPRhETAYAWmpGxekDq
i7JNRnLVIHEMPRRqcRy3y4GDTVwOHKm6JPyWq8lZTYhbV7jX6pVpmGpr+JJVbhibL90IEYOFRNSP
+tR1T4xQ8fl3FxO15g/Ky4c6n41TpwaZn+1atRzlkPl+k6a9Kzk6jfdp5lRGxyJywoepKp0VJ02c
oCTBs0iNqOVmOTWb8D4qqPNMe+ij+uq2+jsO12w1JnlOs7/fMikog74WjxWIatqTM8tnt7F9xYJa
uvY3TehnNyRn2zh6mAlF7mm7sc6oTpqCAVCf6oj3w/E7QJt5FY7zqzkX00Y1+QPNWdaCjh6u7OmF
xfWDYVrtusrzq5+VWGLolQ6Wu/CIw1ohl9iiK5UJzphZe2BN1BZtjX6wjaInsCerfEyIaU2Nvl+Z
nvpAZq+o9az0i+0ICtY+WfddutQVHIvWzG+UfYuQyEtGvBHTBC25pomNigfjYH8nWVhdtCICej32
5VarDH+h+/1logai9DUXZZYiVU5Cph7R/O5xbNtH2TtogmjNOmhXi2wcGJ7o1XlqU22jQVc8Twp9
zSxPdTH6WzEwTBAa/PKAZlkXJF3v7dIGDaQTzmep982mHAV/P1ZhIEPfR0TPc8hZ5XK7Pode+4Ii
LwmMybYXWus9YckA9CCcLHATOd1k66QbmYcDSonG3sfzuGgM4X/RLWhMMRvaIrVwHLrXqmv2fWne
FBPfgC3HRL+JhMuYe28xda5B/Z+fUtyvlWde0o6+dtwny5mCqOqjJbCXcDlYRCrH+gyww1JLdP8F
SSRhu5hNWlRzPNNJ0CwtYHRiPYa66eBb8vdxNPGxuzlsBJwv8JFOVPdBA2ls61DDsN5gwvaiyTha
hfUTfxgti5ETSlYwEwG8FXZlKJa+N8c7BJoZR6Cubtc9HrJNySFRoG8czHXjpWLrN6OxgyIRBYyf
wimYONRHSyPP0qtKKm3p1Yn5zAD2EKXm2hmNResmV7bMbevhMMA3ir6ziyas+NIts0AiTH6MJk3f
UIvw6yImzwu9ejPtzny0o/y1r+bhauuQbJa58NoVMvwkWqjIsDfS7wEu9JWXrLzJgDOELe2mJfIS
m6R5FMJUSywG5jUcqulr41C/oz3XD56Wf6FjWy05omqLWHPlAUtHzOxpiJf9HD+kYkyWoxN+MzVx
NjicDMUrT3bhw1IY7CJeJQPGHLpKgSa7ZwgPKPKSle5OdGRye8tJ8zjX95FAt9ccmzkQeIewLeiP
DuOlCrOHqR2rh5poN9TMlEtq3JQpTYjMRnCAZUFP3hz2JT3rr9k8XvwpTdNFp0jxmobovbO+dU7N
WJlcqSgA9sJ0890W55HjVG+7aySoN6+iO5Ak1h6Z9Lz1jVbCEOpPWA05rN6F8+vYak+olA9jhyp8
ctVS0uF6kKX54eGaO2ljki7/uOR0+vARAIJmXmaYbAOQb6xI3XANwyxmKQcUM+M/1OJ34EQvkbMt
pn4DIordn8o1N8w30j5iENTDDuYizDzXGPx1xm1g/EC8LHqjQPg9AwpdU0TVaDs/LetNgY1sEVkp
09nMfyO166Gp4arW4pyN41firuhjo6RpqnQvVbEa5vIhGUJvT0iwH4jZ2tsV92OYQusANHE7l/Wl
mhk1/tFqzSuPbqVvX0VtM27CRrsqdFtbuqajL32ddG0iG1FJS6/7MhWDv3QGX/C/w+ILzjK1CG0N
+4LhHvBbnUagPB4wMOyxN21CQ63YoU6Wpe/IyECpgIsQmke1dqya1k3JSo6Meelp8guGcYo3s09P
2L73LsprpCVa9dMuXKaXvY+lDDyNEVil9qpMYLJuGuYBjBXS+ixAOS4GFi3QsvmjSImNapuoWVtI
F54AKeYIbcCQ7Nq6tJLAHwdvJ5vaehEmsmrcVn20iQxTO/V/zCgyOyMTugHlVAV4lPO3xEDFMna4
pKK4dM6NQPqxkQaa1DrXvohMurcJa+spaWk0rhOHgpsUK97l0lRnsBDxMQKSfwVX1r5liWuDRBn9
j7BPKi+YxyE90oKA0jV7d6BO3aVFgLye66rjfMdIMlzBw7MOrSTOgClKKJ7anoxsox9dJsJuunKn
CjGPnZGXNkzOZtLt9IMshWFh4V/WA1htxaZMLExxmR8Pm072w7mzsnGj8zKuDUs6l6wqrNfIvE9z
9aE64/bgvOM29vs4yiO+1P6dVm66mMJ4nTE0yvVqW4/G2S7r5Mjdqo6IJa2vujHp17lX3VphqVyV
suewk0UUUlq+CAEwQKVO5w2mQxVAS7cfLK8zPgj801fkdmL+nMKJI2C78RyEhJiV6mOYOS++rb6g
IzAZroZrIYd6DUdIfK9wkrr6SffH0yR4F3iDkq+JPXG2cK/2mIOQGl96TNTBaMfuZqwoBXxR3ceu
zkOY0YhM+E8aKMKUfhbREF0KjJjQH8fw6Dd9ep50b+Vmvk/rdESDsw6xKB4L/bmtUCQu21GTMqiR
oiPlgvCokbA7JXXP7CRmFlFD9RW5Q32CJ/aQGNNBN71owbzIx8nULsG0LT1Li1dkw94/NhzaCYqu
D2HW2YKOAKoZE/kB2wOutCb7Kk2K3H7sB6q7Vq3MNLFuHkRSOBJzvpAq2XYy6unZYZtnlOjsaOJ7
KwQQBgWB5xpPcZnhLGygMGLCJWUjMCXYpiry5I+4hgU2YQhR26Eq6X1DxKCd85/Dtr1ss1i89fbY
oxWpmCjY4r0HkoUvId969wZMPPe44lytWDJyo0rWvWw/KMZjbkOnN1cxED2t1nZ9OnkvdQOusbBr
htfupO3T1M1vuL9nsGa5Np2bET8RMwJwPVkzBXPLOTqaHbjdE5VPgEGzmAKnM4v3KK3yFa6F/uAO
7byuTAI2s8ISB2ACcuW1k/4yz/YHm9VX1/J3tRzsIz0JNv/a0pxvk4w8DNUwbnraNidafkR28zEf
0Znbp66vx8eSJjWPF0fBLRPGszaYdbikZdsf+64qPwh3b7eG6+V3CASsorxosMp2rDaFlpSnynLz
oA/D7iNRcfpoO133Opq1HS9F1U3zgpYnXXxzmMN+GUH9eRpNZ4CA0sgtTaxk6UbqociG5mY4wjjU
fPi70ZjKnWKxPuCkaI7QCJEg2XaYrq02R5OuF9pH3KLgatIu+q5LDzCAWQ1M+vTRYlNWJG9POJge
8M/XMMzmvF9l7RheYlGY61zDjlGkHqQE1bK5ISKh/MouhuTJq+pkcqReUXK7X3poXpwNXbkboFev
ciesbk0FV105qGCEWxuPk5HHO1vlisEVVU8wOkAgCtop2y6bZtRi/WAFphV9yxCgL6RRoKFLh2pn
JyJ7QZVXL4RqfK7Z/mg12eAWr6uTboBxNDQrfhZZN7jAceDJul18Qa6l30+EgIwD2436XRGp4bvb
FdWTgfjyBCpjWETlCSkbz9vQtUU4W9l19mX/1qgp+6FK34UORmAM1mXkPLQe9Lh/BVdZzAtHw31q
GDFN5qL7GcNHOYfZrK9o646rpEFCZ+dO8mAKC994liMbGfvk1mc2xaVK82SbdAYdgAja5M0cWIZa
nc9aTwrjyLfVLmdPd4N0pgs2+Y7YWZ2yqoWMMp5WO3pcvR+9acqdToXvIhSjaxI0TiN3etzMa6ms
ZjGPRbc2bdEdvKHROCLGMWyBkN85azGjau54q3DNfdFqmd/4k9IDtZ7z3XYAoDI5wlcaZE1uPKMb
SOhDwv27xJ5zjd32RYBYXMTob5eZE2PrJ4JuG3eG96DTP2s2mm6mF5Ai/SmH//uVxAqGwOmcv+FP
SxkeWv7ZAY60JXpGLVt8i7fGSfS1lTb5uSpLh+ZYEy0wiN5jg1V5zKk02NFzcheSMkQ7l8ZXy8uw
KflVvJ1DE6uJ7PIbJvNxM0R5sk6MgpnCXLpnI2vlAUswiKSa+ImktfCJClRw3RQfW8PjnRp7+26u
i1m4UkZ7rTBf/VREFywPw9fIHukVTjWoi6ZV/vc+HMPHPDKb54HEvWVZ1/57JG37Z5pl/W20pvDS
2mM9rJiHZVvmDFCbeNsBRiaw96AJeNkNG3NMokFRZR/53MsvGmO7VazdNYZ+k561uP2S+Lq/0NLM
/ZZ0Y7m4lzkrnFRetAyNcjxaRp3TCJ/pm9oZIBWrTBdt3vD39MpZQ89zdgB7zScob1IPEiiteKU4
aIG0cdBfUelW3knOpdiWpjUsIyxQPxGzi/WkQ8xVJZ07lkAuwcUUtc0JZbl0/ejcMRHYqc2Mtink
Z6pEqV8oaWO51ehNQU4zOxc4HKtXm5tqnSjfpek2NXYgS/qMONyLag8mhPVatBacgLlUH8rraysA
vgqgRTAJ7emN72Z4QDDoEO3NPuFEfl/rVMmdu69cu1orvGO7yZ+7o+jDBD1sZ/eM8JRYaUOlv4aV
P62YpTGQa29WE9Hep7DVeIOWkRxvtfdoTFZ0sYmBeJocuz228ZDFC+B5d3Vekd+mTKDm7AvjgLM4
X6kKjZ7Q6NhLI9PWZTS0BwPD2LWQlrWE8zMGkAdMumxFvU2zplKBMdrRgayqfsuQWVsikbtbXMvh
RZKAG1QwWO8jP3RQUi8+rMTxbnj48vfxTmFduGB9yQGkvdLm+kdiDyZtvNybNl5TNmsNnu00AJPH
2VcokI3ERr+bvaPdiUTWUjgWyhW7z15bWRfXye7q77QE0M8gMowqE3PmOwTQRWmhlJrGNPlpqDJf
Yo6eTlPt1G1QOn59cxEM3t8pkmaMrHfOSXhtZTTQpbWqRx8KEFW4lurPpCG0c2ApzX9i1ofiFsPx
aoJ+u8V1b+sB+6X8gZ8cWFRm2PMj2NUYaHc+flQWUgXDTfTvdITjBwZCtIvnskB7VWovsmPBzaAT
IznJevSnLWdNz3LOaR4xJDAnUAODaT5H+dCtozrzjlPecahwyvlgoznY6m3LXK1s0PfojHqCoWAZ
YThOLNKYlOlN4zfcO/OkvhuaNz9EmuesO3h+d+0XaGq/oQoxtcheRh5pU9lEtJmRh+NqQMLmMInD
t4/rX7CjaORQ6cltHK2lZun1A7Hezl0GmvDborVbzhKAWz9iQD4McULZVQ9zVC6jEha44J2IA1qC
3aMp6Y3CvmztG6hLa9U2U/esmcp5FuShbvoZNja+aUVPYayyOZiKcYuivd3Dfi3eO8Fh05lUTu3Y
dpvCnFM2g9p/bvLO+dBCzr1hPW1gshirjD9wGXVje+BEh8wf428UOBrtoTvB70FPbW0V3a2tsSvh
UvoT727u2a9omKIj5Uf5YGRzTgs0uR8xx3zGTjn6t8hLtVsJBnc1QEJGDVJmD7qqv3otkttp5iBH
LGK24nMHxBjCD/EnJY/JbLiPpbiPOBv9PtBvKwe5Flp4qidMRVY2JK+QAvfGUFI3SgdXOSm9b31V
Jcs+VfIHQq9RoAyL1G4a3ekxaQwYULYyyHeJ6IRekwLtE4IB7ZhlYUbD3GqTLUFT5Zke/vytzmP5
bKvKuLBGFjPvv2N8N3zTf7czr/2OmGbazb3rbDomSu92qzWvKfTjDXE64aOj5jk+hA2e1DLDj6RX
5sntMaLjslLdNWeff8lTWz2M4JRRhhJ8wkTfvqD6mTESx5ivtURnETS+j1aXP7V46IelC7R6Ckbu
3KLyPMtGe4u7FCBFfwCJgHYa9CWvqOc8zaJxHnJo4k1gwQgbV0ZF10mTBtMDXMr4Bnw/uyQhmI2g
aJipePSxn5yUhW3Z0dKkXjHvgjDgyJo6FWnT6us0VNHBcJFTomDUwpOZa7hr7zF826kZW+1cxCxn
8IN1MGKle8I13XVr0UTpqybC9BiiKL7ldedeR5khj/M1yspAK3PjCXhPOwQOI4dAr0ICtimnV1bn
Ro96CGNWmY3Y973TPocIdA74Y4B71Jl6pbecIvbq0B1bSDaXRT3SjcW+8mjJFBiMh2Z37JoRNYcr
N/WQP3qmupg25NxukNZq9ML54Lp6/lLNdgjJo+S/XPqGbWK6yyGi3qRKTVG1FdW3LiHqYKEm7z7S
N5NtoxPyZ4wyWZcFYq2UNtBTZouYcHF7Bi8SV8sRc93FUJrcYXzuD5Pkj56gqq+7GXF23LrhAh4Y
ReGMpjWny6SNTxEn6ENlaFqQt5b5LPxK4KfQ8mvkAU3rKr98xCqff0C/Z3PJ9V6ehI0HMWgRFK0g
hzr3iZRAAjWDjLVQLF3yJpxQfLBVOLpt3xIDKg+Nff1r0g79UYic3W/q9IsXEdbUNlp+sQgnvdYg
J1+sJFLrFq3N0S9yeRk4VOyZ5tOENhtYJRalGpsGQ/bI0+WKzoC3KlLbvfiDC4gYdPdTzanqpapo
aOOfC499VE2AjAA2wmNP3gQS5B9DAc4uQpCzcGaroHIS+drPsCAFcDWcM7RR96sDfDAYRZrilZmk
D4IcTtoWGFj8LEnB0Gjc0ibWBgS7k93CGjdta0eDOHyDWZzdIssbN1WTyNfZSfNlUbrz96i2SjQO
Qh0SbXC3bXHXXok5mug093rQafQVdcmFa7aWvOeoV59sL+uOfWU0+6m0qr0sZrZ/jPpXbdSw3LiG
WGLrwFhPasGCuk/9GOIxOQyiS96HnhTrETIt5xzb9hecVCRLe+vH6QoOOJV2x6ryPW9wZQbCNLAJ
+DQQKzazbwZEeUiB6QMnv3HbDjZZAEwo3tGot4e0S9Id5mqnRenH98f26ul1oPw+/ubVZb+J/Zm9
q/XKNR07tffoIy1YVRlY81GeWlwwi0Khckyd0doNmFa+co6Pf/iIHJ9NxLDxRst9wP5e5E4BYGyU
PliUfPR9efQUJURRQmbR/K3ljgKEKj/RcoXHnHAYN1Tn5Wk08d6MDWSVpds5+Gwct6QWsnfaBBmd
TWsmBC4c3EdCLhjp4TyLrMH41pq++FIZjtqOnWEtIkfGT4YsqfvH1qZrmdKVqeGJnWUV9dzQToxX
t3Sdj1HUU7MseGU3wzgNVAzhnkXeZJZuhheJAPKn5tX0RBSccCaOA2ajupa80AYebtImvD7+kHYh
tlYJSsJEDs1Mxi+2RhJVC4zcA0dr3xkJHfUYssddnu6ae1VFG2Xa203dv4e+GT5HsV3YdGqZ2o2u
V38QdOCubXCRaxNA49LWJ+MBMimdEfPeE27G5vIvK48NXKamvxFRxBzZdqZjKRA/MsYyv+tOrb+B
aJi2PRT/y9yZyUsFIvW1VCl+kkZHxXEcza7aDdOUrAYlx5Xj5xaOAhIJ3BqRMl6bKWAaXMK4UiWk
dgSpi6aorO/kc2bHAjvELqHbFAX/YojtN6UeR9su9JttXlnqJ0gs4wGhM0tlXkIoYcaP9sQYyAjU
QVlpXTivunoEMgOUaAP7t9216LaXVWuWtLXmHw3z/rPjF+g3h3xgvtMVDgdBz7CYs4o8e+oYjGar
lPEEtsGCkXGuRMUkmDmQCVkzMY+63WXbKdXEsRnuZXSaDvsswuqeKEtSaUdMYzyY0y+zWzHM5D1k
hMX56MaR4uQp2X03psF8sOEef5EKgfKqcpm6jxbSxsSqu2NeI7z3EJQt+4Kvo1WRfMxH7dXJOD+q
JjP3rq/HewJj2udxjkfcG7m4wQn19kUjyqWrA3ZOkim+/ctSPdW4cOW2nQn2tGrNX1e2662BJMhA
Vuh9E+OZzYnJPCTZu3dBIuhq7JkaQ6vVe0R0xJIoT5wTVpXPJA8UvGmuazZfWRqKFQXLvMYrbC0h
dZtV8C9ohSh49MHZJJxpNkkcI/VoKXL/pdrY8WIri7f3QPRrEqIu1sCTrQCsDxtJQbLp8A39LzzJ
J/mOOan8qT47jn8xKV+qHwWU4h8/1Olb9fn/+f+lNxkz8f/bm/x4dwz/n0PZ/Pj2q6OZf+s/5mTM
zf/2Tf1vzMmGKf7NdkwgvQ6fzvPv6Uz/bU62vH9TlVsO2TCuZVv2PUmcLfgPczK+ZTIzdd+1LWEg
xfL/J+Zk41drsgsFngEiVydofDomhJVfrcnozZxo1rTomoDoucY24+3eRt5ld4N25lsueY9I8Wg8
6h7qQNJDtEplW/qz6ujQslqGIsPyGabNcKrurUSRqgyQLhOajWbq6nechE/0jz8uGAO1EK5u645L
CffrBSOZc1yfGfgVd7B2w/kLZNEEwJ41DBWcLn+tR2E9ETVOBoEWOSWYSLhMf3rG/23x/rOl+1fi
wf0aMCpiEGd7ZHYqzE83TbEjKeFm2ZVOsbiEs0vMNLIosP6pD89TRzMkahW//PNP/YQluP9YHhD5
NPzm97+429z/THOI5dhyLm3LawxrwbmowS3eaDea54n5Gb1WKFRzVUVPMs0Rf+p9SePHr2bPo6AL
U7lGYejdTDUQ2AcuqViZbmP8Bszw19fJ9HXoDq6O7R5B+aenk4cW492qyK7Kn4rjIODMx37L2u+Y
2Ne2On4yMlxG+2z1MU6g39yg+5/+f332f9wgvPaMIwUefFd8jrdu9SaxXL8trrFszgmqridOk8m5
o1mMh7CWe8fJ2K1nOug4Q4yGMSDp5T7E6j3oeGP5m8u5P49fLocgMKE7NjYgx7R08YntMSeuX9mq
lFdRZXxSPbTE95lojzODqjZfx3QZvs2e1rJzI3lIcQRi3rSr6RhpZRGd0gKDOMrvST3rv39Sf/2Q
LIOekG8hhrgzGL1PbxMHXluOnfIudaWXO/QQ89kbmEsiU5cbwG9+4HU+dIKZ03OWJNoeTXL6m1v0
K0aHB8a8l4LBMgA0OPz1pw8pp8LEdxq2F2Zu1dvkZ4QnVPfLQbCMR6No7d98ucYd4fHrM7Huvy/L
HdUB4Uyf0riZDAKG1+zhwmLGR5LGfrPPiiqlxce+X+JwXdpScuSH1hd0Alwkk5a1lmBA+B+/HRYf
tBCeDWyC+cAnZk1Yj8wsKm+8xJy+joo0pnUFbHHRh1EMSdXW5SlL2nA1pHnKUHWQIy5T31n2JQe8
hCYe+UL9qyej30Ri/uUTtthXHEhV922Gx3P/539ixuR0JytWOP2CblpujLFv9gKRDXPG0nkzSpzZ
4o41i8pZbn9zS+4fxKeHIxybwCN+6h2U8emVNFCdeqVQ4uK1lftcQayAG1HQGkTZOrz3Zm2cBXqe
K2odtYjCTASzZqcDjayBcLuYeBVkCcN2ZPizpZIBX/3PF3h/OT5fn8uhzYDkoVMWfXpktU4lN9Sm
uOhwT5+ZzRDVQPH7lRqjOca2VBeXqEKE+bzwdL4y5/s///w/NrdPF3C/N5BJBJfBueHXZ6M7gB4n
wkQuYelrL+2UMy/zmBcbZjTif1Jyw8BNnqJGYz5TJ1P0hfI4QStg+MMzDGj9N9/v/YH80/V8AuZ0
KBb7dIjFBc7GK/OAveEnP3/zO//NS2GDdeFj1Q3W9s8vhWf0eKkihGFuMwF2ZDzcrcMQ/XrRhPLY
EY10TFIMGoVeVm8jzMAt4vl65/ZFuotBZGFUFob6KAtJMwcx6v/8pRWs85gcKF9IDPt8GKhV4hEE
poxL7arsib3pw5tluW8HfHi9YRd7yitvQ+hg/iDj/qXvKeKQmGBSAAsR/vjPsl/zvZPTMITXf757
f/2YBSuMziFSOIblfsbIEUoIpqxK54s+k/qQ8pRSqd2V2SI280VfpskBa0hcLPWqDv3fRFX/zesK
2FwX+GHxXHi2dd+v/7SUhEAIHDTq4tKTD8ZQ1h+rN2anGLrmCaGHTGt6iPqXAdKqx5deWVeL7Mkf
qU6UTubmcv3PN+Pv3qQ7fod9jx1Zdz6tbG1iMZx0EuvCeqaem6GpNxMIeCSJzUjj/Z9/2B0t9Jdv
AxqRyUHe4UT0effXbDWadL3EZUKJgaKvavsvxPjEBy9vx/cccStWJo/BrqVF6ZZtvl8Jt+2PbMfP
noy9DtmnXa8jr8VJ4rQ4g4yoyXaTHpGmSSbeVp/i/rfoq7/ZkTGiCcPyDbQgfzkVzLZvD7bZ8jbD
GMC1wZRjga21PpbjyCUVtERQ5zQ01pGAdk+uEB8AqbEh0b75qQZn2ENDRy2Wo11yWi176o1WPf/m
1lp/vbXUKp6gXHEAOIlPy87sMTsIUy6yrXXYp3A0DVACabEm26EDn1L5TAn98CmDgXyejW54KlIc
RGXWLpiM/rB1hia/2RruFdnnx+0Im6VAp7LnFt7/+Z/edX7mjLLFMC/tbNsEkhjqeTRcdNmydB8T
NssDFrNxl5kAfF0tK7/2jJuQSvYekPXEetRUZx2TUqlnMMjDu6Ck/9/ctj8KTkuYLlf66f23R90y
6yIzqBwG41xXc3a1k/DFh+J26FpCTnHAZlu3xS6i+/pD1VRsugTv7IxqVheMLqd/fo5/vWWUnp7g
Yny0R97n47ps/KHvQs270JpBcEgUpdwAWLYPupur5xRFy+/OXPcF59f9yvU9w6FGIRNJN91PG3jf
tkjt8kgDOOHU4MCbGBiF1In/NCf9gn5dPGjl2G9gE/unWOLi1E0uLhhq1ewd6fhf/vkO/LE5/OWC
bCAEvDEU/OanEw82fS8u1KxdyJX2bm4Y++/NTCyV3oTDWrXtz6zv/Q2t7WkH6nVG8RXdJuVVP33E
3fdqQe8WJFUActFgZ413I4oOJiHhqOg9C0Qv227o5Oafr/pvljaPVV13DbBmPDzx+RjSA7BXHtwO
VXR0ttsKx1Edfwiw7zoBl+FXeg7qGhV3IbRwUBYRi6cdXaZRi44gJsQrMz7olJlDEEnjv6g7syW3
kWzLfhHKMLk78MqZjHmSFHqBSSEJ8+CYga/vBaqsTaKyFTfvW79VprIEEgTcj5+z99rWfW229WEI
FQERNSZoL8+8h3c+8p+VCh+ZWtv0WTdwll/U/SXemijKGaapVGXXymycXU803T7mXIqCm4NGSx/5
iBhcvC6BoXA3hlfLQxqol7JqlHR00wnxyDufa3nifn8A+FyCalfRzuDTXWyRdBoqWRi1ezeg1vpQ
lirYJy7y6QZ7DQaX0H7Ac7BJakhgZSB9mpIaDA3AeOPG6mZ5IhLLunU4CWBDkM1bxwF80wdZ8d5u
9ue5yQOmZko+I9gqdbm8LYemAYkV8vykZdliteCQBqH5NfaxBvLJemON8/fo1NmXIkYljb1nGTs7
753g/lw0PG7U8q7wCDrqsgQ2zN6qayQAd/myuKPMmr/5i2shdML8Nmja96735zbO9Uiz8ik+6fd4
F3sNQj/6TH1m3znE06DXKt58Tuf7skrc+5rIoqsh8+vjAGeIcYxS7z234h+eD49rU/abvu/Ki1ct
ZlSLvYhXbQys9pZEF0D6k/RuOz/Ld5i9TwqL67WX0+Afx7Zap0LrBxH5jJ2K3HjD5fDsDXn4QIHz
3p3589F1JKchulHucpK9fHRDopdgDAzWHfgTSroirl77oKLRAUENcSHd6ycnZC98541ZvvHvbwyX
9VyLVVNKn/KWP/9lo4Wm3WW1UdhQLPzwK0GB0Nq6HpSKbTVbw56JvZoLcYXaSj049lweo3M77H/x
KRjAS58P40JRX363Xz9FOowhbgDrLvXsCkyiQxBSZyBdSySiCpKIv6KXD744cKvXyfLvC3zK763D
f94KOsBM59yli+xb4qLmUF3dKWe05zsbDBgIhbm8sWbPfUtj18IvNZTX1ZjdYpSMN4MQNJsa13vn
M5zbAb//HHwG1+Zcw7HYdWlH/3Yj1GBVrSpc827k8M7AXZrV6/nVBDJC2RvkMSdlovjkrpjm6BYH
lvU0Frr8XhJLMW+oqarXIETUvW6Gml3f6Zqj0bs2UTaVuBJLCyiM+/JYW6gD8oIshiqbyFQSE6rI
nfIs0+boEPvAisiJRYVKY5M8UkrSd35xTnN/PHmEB9BVJN/IlPCnL95FMHea4BGWnnOJB6WcdgTT
p300C3T/SllXdWHgjA818j2VPRZLv9WlkX9FTiLNpVC4+9i0J7Ivbbx90t2OeExXJW4XEo2QFISN
O3yvm8G5BZf5qXZ6cUW++XAkI0ER0NQ0HzjXEAlAGvj6Z08R8ZFzp+fBmyCXDAk1d6z7/Ry5SOLs
cXqcqPg2bQSCoEtmRBQIA6zbMRW0gM9rsz/F6W1v91uN4uOqR3Z+6hpwDn7aim1q4vDBE6vuK6qU
7WSxvpdIFR9g+oc8+BbPVirzb2R2YBRc2naEY/VHqWLr5FeTfp78qvsxo9ffVnNpwl2xw5uIY8Pe
z+x5h2y+/ICp3PgKNhPNbrR04Bz+ma6PXbOOVKXoNyouoDtGSt8EGQN++h48KnQ2vId+KMqjRyP+
QftNdAWhZVfPaXByQ/XRjI0HABsu8LUQc41RkWNYysS7ngvwPf3Mpkl4AKwPXSanWjXxXtCCHfMk
IiSiVafJjsZtjQ4Xenw/Xs2DnR0LjpUPeOgQbrEJfy+YJ8JFoVmaF8G4IcVluNKObo5j7BofyXf9
Xsypf4v6ISHpC7/EsQ4gEkRO/iVPO/9EXwMSKzNddA5WdEfapnGdBzM6j6KLp4NbinsrY1+X1YyM
1vAbSFhWeSR8rn3JtdM/5uedmPHNB2Vl+grNEhSSGu1WBPqJ/8jFx3ZNNo94guZxCkDYbmuVQEt2
iRW+Ql2f/TxqyGohUSw755KfcGssPrMo0eKYJ7K8TxnV7qGk8MppgXg4wmCeA4Rd9v/ILo9554or
3Wluw/lHA4ZurwNGWl+TNCXLQcPxK5oRc/kCOCR4JtSHCfLCjJiyRSj72Qn6m6zHNcRv2q6FKII1
5xO5cxuRr4Ikw2CFe3QvSPZ9ruZxBAkjxHUsGu9Up9m4biuCEFN7SSAM3Ty9Ou9GoSbqdlVpzPWF
UTjPmetWN9aUEi3oesapQqO2VYOLrsCOyzVZeIQGlbq8L9jcjyHJjhvMqzGjYWrxKR6qjerDdm8j
PVCL6sLYOnnj47L0H3sydq4LX4+HenCxdRsjBh6eZE4OIT6nyo0sBNAeKBpzWrRXOb6wTdt1ydp1
zehFOYr+3BQb0cYCerS2q9r92BBr9UMNBmBLNziaqe9dRbLC8aKlu46GHJaEsllKcfeGWfrYEg/2
BVPip6AJSesFC7IHT6LuM51JJAfFcDivihGv2Qvb0I65Ax8sJrFgIKZtzcv4BbvsfKtN1lKOSJ85
F9no9Iuyf6M0BvbjOuUxaU3eSSPqkVa2vfNlEEPzQteCB602eTEY05N8rDMeQirx+ZhPZfSFQG0y
PhMkRHxPziu98vaWjtL1HOhiN0F+vgbh5e5lH8wvOgOugOpw2o15HyDzMpv7ZFhyW902vCP+KDz2
qqhue0y9V4bFbBCkAxwaIGQzmy6V0LS1HHTgYe3pjx7U09ugkhGNT8XyEidi3Kp2egxsX58GU1av
BDizELZjyJJS8VxDnZBMrBzBLtPUiX6NtMN3Pncbz3cvm6S8n3GzRhgm3gIdI37OMUTvc8K0V8Bp
0xvD6rM3zrzikyOa4VvOnP4Gf5B3J/PSeLI7PdEahLGPoM45IpwfjpYL8EwFKKzmOK920CHkCusn
AB7C6Nd9W2tIhVn7orwFn5TNdDzmiF7neSmbRrt9qSq0Fis3zuxDlHOOtJNC0cAZxYktx/4gc1Z1
qGjPdgxlamSXneFS4C0zWoH3B+pfV6bXDkLnUz7pcg87OL1uvJSnOcTTvJ4mq/rgGh2zEFS/S5xh
aW8a/DfXcvQ/LdKN76iFGF6pCn9vUfTmaynjx2KwOQEMlKnEO195FOgHmWburiYV56Z1YPi5li0O
+L+J/O2hcWbesC7jqn2abGREyBwFdvXcu8mj/B6GQnIF4ROR7FJt+mSa01NbpkRNEpI7QkWo9jbL
7ZD3TyC9OS0BfqAonb/HRPbd9ABdf7btk6U4SmLD3ZN2p9YxP9U+6x2a5E5oDKgDQRD7IHhRxkbm
NW3kbNMRirrvzZIjDmmK7G1G9InUvWtpiGQ3kLh2ZQ5hh3G6NJ9BEo57Ukamt4K6bwMvBd1yMtch
yaBe27zgB2JW2/k63lSBxZl5bD66ZWVg5EjM6coJLOyvhqa93STTCXlUB7ZS5ft+WmRUgU5v6tjY
YiAAoei76a01kqAaFKk+duA99ro3jQ1Kk++lHMcby3e8UyodsSWQBrqYcuMnOzXlqZw6Fja7D3ae
bQePmTGilMV0AXJ3ok3uwtTgreKtz1n+X6A3ZHeIu2D0RZPVf4bW1jyfxw3nck/LMn7QTpp/nwOH
+XdBZDqqVzzwhpSbUrigV1DA3OJwdaA/JGhWsVaoOzgANX5kcspaf5g+ZITtnOZqCZATdn1bsjTv
z+dMZRagpE3tgYriRh47Tam5wcZfHonRlB8DDIkrD6XETX/eITX0tgaB2LFynCVsB6UVbowu4S2f
QZzs4QLbaPoI+QGbzLtMbCvQttJ57JYDXOGbTLwEpsUEO+gmzbhTHYnfA3tXsKDBY89/mhyyKbuq
MvaUQdaLachjkQ4CEXEgQDWUsUIu0SfeQwEWlKp4qUqHUMrPZjYafH1Cvx9G2+Kd8TPTfgW5wKwL
Ojx7ty4H3rmWNlzNDH/m3wyDpiG41JHF3Fevfr0cssZgTngDpNc9Jg3/dl4aZ6j3GkTTIU+g75Ht
SPqTe2JOH53ixJJvvj22t+Bx0aJ7jTcfs9ZoruKmhMBH2Jj+6rqay2UBw6PMnIfnFk3Kc1h5xp1X
ElGhnRn1rQef8VgGE6uvbagOx4hj83ksxM/uvZtiSADBMRod1oGhhU+Rjo9DEd+lASzVdd9zuVUs
VP/EkLb5ZiLB/NTaIr4GFUgomNRUEx6Riep4btIDI7G/FU1gfDKpesuVqR2sHV2lv5e1PSCJjchG
S9yKdirxquTO902LxjS0EeS29i4uxHxd83FeWXnqdtVLwVDI8cobPXsI0urK/BwP4I/WBfGpV+Ns
vxAL5aLYq+6nRLwoSNwvkzN6R9bRHogYkroYz9hKhgVvGQzWMsBXa1NobCeZYMVwcbSvqVdCssdy
Cz5/aRubPABYi+bxUZCMeGT2SVepwR2T4YN/jVQ1XFup52I+74eds9Dw5jI6gfEtKCLi+JOnoi8I
HqjcooB5MfJLAFe29jbhiPolbRejXdQjpY2nnuRc16nfRqzuC4MFo8Ompb/0FUqtbtdR1gb4kAck
uO3ouN949gL/OPL5kpuS6Lt6LXEnHEhvDz8VshK36OirH4VfSbB0Uxx91LnvJh8z/ELsAN7oklg2
OvUnxJQNeJ4B9ydQDzvX11BijM9w+9WmshpoPuM47TNI8mtiCHFPq/Au95zTNOTdyfaG8XaQVkIc
ZaZvsKR+13HDcShJ4uwhKzw2b/aB9AsrIhl4KZGf+RqMvHK3shP29eTllr8aKl99aXpqeYgFTdSc
0qJwP2QhcsENQKzxjuav392DQ8cdsaKHoNO9S8frgzWBGV9Lb2xfUGlRAQmHJNeBEL1tpjlc9FMK
aq4PXCbuGSeA2ST4bC3w5t/+rB8yzDMeEEUZ3FWxs4ix+SP67+VRGwG+1L7jf0nOsfY0UkXngcH7
bec9rw4BCLw65/8sMa14wljWlkczTCilnMhCuXOuPWC/x1j0OaWc/9MmoN7Kpo73vR8gw/hu3iPD
t5c5kdPepzOPBjJR65ZNkwm+ZKaQ57F+jTEo4lojCPR8lGMb5orBcmoO84qiwCv9j0CCA3MzSFyV
68LJqtcuncjW9cdY/ujiQbAaLWsZQX18lQLa5pUjS3ElJdyTTI90nhGRlx/a5cCLdpGxGk3X4S2I
PdY6ci85p/uxgnTcjcT1gepkX2hTl2VnrGRb8VJVuH6pUaCZK298AD7c3Bmual8cEbg7SR78yo8C
++fHKKuGv9AIq/Mq6XLXcNoU27maQKaGfuqdZvg1KMCr+FaTag3MTRWMtSwjWgYgfPMoHHCme1rv
Gn8eD1Me/eh63PWdphvMdnA/4Oxf03MsjnnkBwdWB/USDjWFAv7cWwjPakW5Gx6MNMhOBpmU1xmU
c5wxWfjUlLl9wzurBmCnoNETt7UeS+iPL/zs3D+qzXRbj1G4bdM5BL8EMyZ3AxTnzuyYpyoydkMn
9E3eNtmtLgz+R5h9OXdCrEFwGG+I7bTNNNjQhHXQ16bhNx9X083kaRgKxJVHX4vY5OY0AcwA4Nvc
HOUtj1jR9PeM8pyr0QAPmU2Le+f8w0Iye7FGi8mPSuUhZ0fndEIKKz0o8YjP+nD+aefEZJ7spiZs
aHJPsVk1bf5VUXg/9QWG/3jIPxpgYY+CuN18PSRWvnWtRD7nZmodOf/Zq3rGLgLdLdwS3BndJhHs
4pkK4cnA9gR9gHC5GgRZbO9G1O77fIhijts8wUlKUy9MmUaqKV5IU8s09+eO6gRDstaoV4566VhE
oxpxREpo8kP5EhnxV4Wt9S7RcwtlunGnjWdzJB96u7semkCtSFp1Hrqprt98N/Aem0hDS5XLDXPJ
PfnekAyZrbNhhtcYjpZ6GKAf34YTDlNDYjkm6TrGKRTb5sEjJJh8bxOAdZXr8aulupS+FqTY1dQF
2Y6U1HgdhP18cCMSrHF+ZdvBG9O7uUbcvKTvfT43aMLM4GUJoE8CCdNq+sDmzO+ppFw4CpnzQhvr
IzClnDR2LdLPRpN6m6Z18MqcJ+1Msopv2RgE9+fHnSDb4KGktgBUvLzdaZb6a7ohzkM7Zs/pMn40
ZRmEG8wJEim2QUNALiMGPRisRtiwmhctjZgHHDP8zc/lyIJxLdTMuI73sVUrJOkzPPO5fZFL35gA
TBvydlCau9ZKccVQlD3E7kQBL4yhhjmeZUyZZ47d+cbBP78CqALxbAw0xY6Z0uZrI/r+EJ7sHDxo
06+pa6O78+oGQawCuSWe4jr2bvuGkm937hKej0h0OjQKbJVZ94FTiZd6GVucj3fsRzQL24G30EZ7
9uCVqUNiVUMiYwn29GFAzfNC5iVLSm3ypYsgukpaEpDX0YhDrkNRA8lg7KGotdXtaBNDM44p/2rW
J13q/quoZUDInjbvTbOOdmVmpK8CFtYxHt0tQDtxS3PMeCT/lMPL0umrnHl4a60CgTrPWn4ziKp+
zbB5ra0KX3RWdzAvl862H4j2Ckgnh5ox3w1auEdSKJq78+ysW1pb54YkwsLyY+ZG40k2YclBbDLW
dRWEW4NgbVaEviRLHCvpbYY2jTBd0Cfm2PW3HYqrvaeWhbUCvUUkcHZlLhtfBP7yNvITkunNZPjB
5N2kLdJbwB9Hdycck7IRll+wyQYq6DE383uYeOUhb6eIEbLjvxHkQs8GMWZfqO7rlJvdkViUW8uZ
LVwjbQ7/ygyoiixvZzSGelAJkzP4IFTlPVR7XKauiG5FPKMNHBcoXhuWZCC4Kb9S24KrEyxS04bm
F/ksqZ8B0HaT0D11U8K36cZkeOsEPOH03Ks47/MQAtij1Lw0ApQmF2YnVcbvsMzvSx+oZekLtcRh
hQ+A/Mc93SNF88KcHs/PEnJba4fxgqZB2Rcnp/PrfUEP9sjo1Tt4WlRHHeTJEeLhtiIX+9oy++i5
TyugEziuKGgoykSSXpvtfEjd3v7aVG77QlxN9epVyj2auEx2mFKjG8ZeZONk4/Sc2v74HDBtvfUx
Mu5l4Xh7kbTuKe9Jki3x5SgO1dd+adjfeJ7iVwD14ur8xP+9J/4PszgLvQNjOAfdHu6933v/dRmV
whwaeRdn6OHOCsp4TFA/uAPncidoXv5+vX+YxTF1VoyaFsUAQ6ffrzfxOmJlS3FE8gQehMO+0+MW
esqzkuZSTsx8VXfuNvM8/yRcod4bAfypO+EwB4EWsZfpO453MQAwyCzwJZCku9QQ3VGSKXEovKx4
08HUgAkXG2taxIE0nj/0QPZv7ImsIV93sLsHSRJU378jt/5TEs5AEvGsEtKSvg3+4/c74pCIVjmV
lHecJORLnUAbXvk4+nYVKhXKK6l+uC5djog4VnYR49DptN1bUURmCZCRamu1Ufx1MMPhbZyXIcy/
/sG4S9xq5JKMjS/lDRWeGSN0lHfnWtBeVx3GmSPuTfbwpXWcWun4dn6FzxPrccT9v/n7B/gHlbMn
MAsgskVmyyHtYjzVjqXrx1En7rw+mQCQTATLJoSdgMG+KkVLgijWwp3ljMEhHsdsn0oOk+88N/+g
8kCVbjFDdm3X9/4Q3tClgvHIWP/eF90JsWhBl3BssXYHNGmNef7kAaJa6ZpilBapO+7s+CGVaXfl
lFGYABhL9Rbe7pcutIoNYK34G/bi7k4aFHk6mOHtkh7/3sDrz/HuYkpZJl68Lkz2Lh6tTBB7O1Zt
ct8sU27qaEXUl82gt5LLWrk0I+GJvyfUOP+1v88TuZyUHIIXHT/Sud+f6ChhT54bO7of2fX2UnTV
C1hq9mqDDYG4ZrYupHPeQ0gqjV5zuCAFq+k5hCM5Ke+nKLJwqCeZgvwfZh8Ii34KeFFXMFcbbGbL
sOI86ijKhlPJQA1Ho6hau4zed1M6Puuxo63glIqABt/qDkGirwYTAdSms4gbBw5d5B+Kc/djWqT7
pkmZo+dpvqJWIpqq1d0jDJTy9Wed9rMrXiWTtZnhHh7qMp7u/LAY3v7+nP/DyugjqpFKoKM33cuV
OCf9uXZHfiygWPJaFGZ6iBhqfIpwma6BEPa3EQSAHfjwHARHU7wjgv2ny6MKYczMIJgX/WIQHfoZ
JfEwxPdQHoyTqS1Y4ovOE98C7OOh7A2AaZneoct/I1Davv/7t3f/vL6/SAFxTDnoO4l6/P2hmXqA
tdgZs3vWXp6K8zmHuDBOGb6gqiLTvno917/jZFrwCKLihwXgmuGQzqgMymWyV6Fy3JeBJ4ZNmzE2
A9TXWLe9nDmGTPZEieEGEaWf25T6aMQwz1ptxvuwi/kjmM59B2UNF8WKdaB+gkkzfZwp7gBMdpln
bTzhU5PHYuRDGXlBC7rEgkvsOV1bQhHaOl2fGwddHZjjmmQyhIBLj8FAuv2WLod9zPf5p8js9Uvr
z8FJUtFd/dQ2yGUAU9oNk/d4EWP+/e7+eXNpFtrcI7lI3v+Q6fUCKPpQi/TewPQFeh419H1lOSG0
8tg6WME8fS1IEmT/hf5gYGx95+FafrzfVwRUgounyAMGs8iYf/9xw6HEYuZm5X044pF1cXMTQhjn
VrSaMElktCp9b1qhQfAIA0idd/Qmf9Y4HBBNBEBADnnCxEXNIQnumYl41/f1IDmJZZGkT5R58Ggb
WhyqxWr5zp5l/1FmUMY6DvLbxUDFWnjxNEepbYN96ZIHEWf1uotC14H5Ujo7r6QpdS6zsJdVWG2t
Fp10W4MPFu19XXTGVkHk/jkZsmsF0qHx4UiOhAxECnXIWaHEwjleDQHSVPjCH84mMKR45vPfnxrv
Ui2BGFbhAacwtFjK/1jIlR2oShDXfkdgaQVGz9ZXwtU1c133aeLIt6J0Tq9LQtznFSyR9K1L9Utt
UdszIg5JRWAifWTyQB7XWbJeBiMc0kHeD5Of35RJ8YmUU96g3krnz5xcSuKylo6B4+lnHLDD95SE
kfvz60Mnn1GBjOfHkUX8m58FepebkpyWdBRgM2fb/ph2qj+mtO+vwB6NB9Or+YSedg72pI2Dlabg
wYdebvJhKHZ5r/y7ADLJWsDU2bST8LY0viuLB9PP9+XAcNNDW/GFFhYMJljHBP4wHYz35/q4SMzh
3iNcCA9P9cHAR3KNoK/e9qLrnnKXVWuGFAI9eMdY1If0WBhfcsEGTNBHvpU5Rxivba1un9ZmJDeK
zkhlt+mPyDeKl3PnMWwrO70Jx758sYvKvEqCHI8RGpA3QNnWK9BedURfrXd+wEpXaEEm6t9//8v3
BlGjqyxmCw7MaOsPjajwAe8kVm3e6YLJkzF27LRiWfZcQRZan4w/d8D/xhPf/1wQLnKQL/7xfxKL
/D9zKe//fwpPpnD7fxuUr77MX9Loz/Bk/k//DU9W/8GNRL3FOU5xKFhMHD/Dk135H8RONuou6fH6
8mP+X3+yEP9hhI0TCe2qXKpq/rr/+pNd8z9C4vfgMaOO4/13/40/+aIIXXyBtkButZSiyNzs5c9/
kdkVkZt3cCtwv4fw21feGKTfrUqQ0kHwsX3VQpi4peSBZPnLTfrvw/Srw/di8fp53eXDK9xeCjfr
79eNsXmRJ2EiUpIBeZTIMHaQHeg0DZk8/f1SFy/K+VJg3bACMvHCnHJR8OYzWoKuNaddXw3qlDnd
B7+dWxLbZ4xktvFOqXSxmf68GhuaL7ET4yK/2M4GjS4+aUcsjQrsRaosgD50dwhgJdagGgY4gbGm
ZJTvpcT/w9dEPEy7AOk9lbNY7vgvv2Q8WA7QIINf0lPlKmqk+aMjUhO230yoWkaG8L++rdJfjp1L
PWhj2P79erBkyBVOmd3mEdjVFa2DhNCpeu4fZO0B5wVDQVDg36+5HIl+qVS4uSjLcfrYPLC8OJeH
zUa2SMwGUe/gU0FlkIgyvNJ6T3J5eRVJywW8D/pnXlzLvXS/IBYfpVurYQeqRm69qo0OOknk+u/f
5fIN4CrK5gthNZR0di6rrshtAM7JYWQLygFfAgmOPyZVRfoB5zPz+O8vhpseTwFmsT9V8G1EezCQ
eBjNAD2ljMaX0Iaj4sT2698v9A/3Dku2S1d/2Za8cz/ll6ewAsJTxCofd4av7vAK1nsdEZryv7iI
K5Z1C88by9bvjx5PNHbBBjxI4LhvjpuOsGBhcP/9Iv/0+2Bo4G6xKiJHvbiIE8FDhv857ixP9vtq
nh9j2y+vM3Slu79faXlTfnmqEcssnSWGWBLeAn2AizVY2tPgGSKjC7xlIP3OK3Pxlzu4HthZTMyT
NGn47S/+8gH9PnzYPN1Rn4Iqm2MzqB8dklnbhzIH4nkYQXxjs52DROCgL/vqA610uLV//44X+8zy
MehdLF3MpdOBdOz3n8wwEHDPo5XuWnNI6ceUgYaaEANbWMdj6lUHVUTO57GHPvHvHv3zlVn2bfAb
FhiOy56mmCcnq+cu2zEizfYTioXdlHjTuubhev73X5Jlg11+OUpZ51P0Lw8/GoHCQd2S7nRkKIKL
mvqNrlV3ZLY972c77x5T7XXvtCj/6c4ur7RkHeZw7l4cZoLENmPV19muhOxbbDvweB97P62I6GvH
mkgiSEakFZTO93/5ZVl/JT0Rc/EKwMu4+EUD2yyL1KzyXegTZWpIRU8+KorXJhv0fmg6tJ525n78
+0UvlhdHINnBqEE31nHoBTvLn/96hwfbVYVv5Ts9WcyQWm/INgQiAwP++3UuXv6f16HKQo3Om0+p
9ft1yGD2h6Yx8h304OBGpL17X9lKMKKZynfe/svfDwSNRAbB8Z97yRO67Ou/fqUok6iXOusYtev2
c/wObGCx7fAX/LK8OBwRbFYWXJz0+wDaLN/1lws4nWvFtHXcfd9GjFrMaS5OfZQS2EE+T5avkrQH
rMoIxNcbVSY2OoPCQ+rDAksIyGCFxLhmjUFJyGzXeFEV7LjVmIT+J7cVLrP7qIGNhi6EQ3DvEam5
yUUdstSUWr3SWuhOZK1P4drxxvG7NTuNtekc8Lxw8FswjEaRH4j0VnQZ09o5dXPdiBvk6wYtSIQu
CHxjxi+5IYePKlSEusWVHT0WqY/VuhEEEMEdvrWSVrypSahvZm8WD/QTSHZXzEpf41SEhBWaDnDM
NJwFYUVz5SNybsLZXVfovIl0bcvp0EZlIziyo+re5viznniJCb9rapKhG+HBdouLtACpPDsYu4ve
9deN04eAtxuB/M9qY6A0FsDIg4yrhCCj1FcYZGliAEnUo1wLSN5qyxlhdA8FLyjNDd+YvjJJtj9F
mQPUZyrIM1lh7Y2ntRva+pSwtE9bjEkCL3PXlRWQ2rAFgUmX9FMICzHfBoaZPWglK6Rg2iL+RGj0
F1ki5uAQtJK8Le0NEN9r3dDQIRoi6w6p0KDyqHPAzveDap6DlO5PEWPA3/gTjggI1SaDeZHKZDwE
/AG+LLKC9plDxC/1SZ4dQY5G9kbL1kh3Q+ZV3wIO0HeMDk1750y10x6NtMpuADIGzn1ah8M9MqCB
yLeQIfh1F8/FyMqP+oKwjLooDq7XWd/mWJbN1imK7HWcbOezbcUkTXoRDqsFr20ohNFF1KxDDvPV
RgehxZCehCXCbUQeh4hP+oGoTM/py51kSPnYp2kd71yY3YSVLSEQWeAVBek3afsaKHiTR1WGVXKP
NHS80ue0Ceax1Hq2GEmjwGvk7EsrTpod4mKjOWShqwfiUJacC1c2fMLRGertRPTmtMoN5g373GlR
/oWdBu0If1dsy1RmpIeW2jC3RixsZCowPN8cI7DM9YD/DMKm09ukMtqR2lVWl8IS7DrzgY8Dg7k2
m45WVNAxfRsabZEGQOgmdDPNbHQdDhXjlFFJQHYFM6A17ePpM7myFXOYUI3NlvC4trlOA5LR9kas
E7EFtEjsjT2pZpNboiG3FM9uDhA2bIOjQsLWIgebm/DBOMfzTMwwTtwJWHgpVepVMNY+GLqyAybv
RSJ7sQJfwIIqCJA9BYD3wE+jAhXruaTpslWOP7CkOJGaSJKL4dtGw0w+gsEol3ZO22jUa0gEA84Q
rkPvwm2YGWMZqOAEzmYbfq3rfhCbnGhTd0d/17bXOnOGaJ+PEK+ffbfsUIRWaett3blHXGUCfR02
UV3nJIFlavhEp0TNa+FE3UcLgat4GUSlPpDsRaBa6pA0Y/itsFeza7busWHWQIiMR4TtEjfenEat
iGdKGugsQT4G7TE0M/QCQBLrjxnrW7rp4aN8iwNROJuJRBMDCV0qO1YuBLdrpTt3XqHjxHDsEUb4
0aXyJ0rOrKetKOwIcJ6PiHVF0R+6u8HMy3ZdSJ3t62kis0L05YSQURpuuINv3v0Y+pEQUQvd521g
C/Tsosnm75Uu+M9cuxPQHnOrW3sgwYH3No7RbpRqoy+9H5WPvYqhdlsZKMJVVjIwuQIYD/+FZNEY
oqEr62FFOu4I6FNGvTiGgW+QVJfGOWfleWaNklZQd6u5og96ajKQU7k3WsGWIRsCW2bpJvFdtiyO
7XB+1JpcMzCfEfiEadfbGzsJXHttjSXmiCzKA5s8Mze4l26TvfXpGN20k+I/02aC31XPKUQBlOSt
wy7Viu+dKQ11jeeRJz8OI98nmQcL4SqjdQCo3M0i/v1UxNHaq3tHoiTqiOvEM0XolMU+IA+W9lOx
R0pqYZcq0XhhBmoIzyGXAnv+kis2NMaE2Sgh812NIsAQUBDDVBP/mCVYEdaiaw3GDD4zxr6FNeo6
3zgrDCREBuZdjmtxVeBn2TtzlkYL8hgRZagfUS8QelZmZtRtKF3AdCxNlnWRBUZA2Jc3cGfpJd80
lAp8pmnEbzTFfbX386Zb+rf9KUDKd91RjrEwlNtO+F8KA6ucyJf8xfwbNhycTsQ8w7tov5H0OD8N
dvrD9ghdMsFMxd5TBn4Xk7X5CVvIBg/pp5bABCgAjyIsy7WpG4LlvCS5cZBrAL8VL66X0UJFVsna
pq91VE/kPzrGoYx5tSZ2uTWBjNCDhvZE7l7EV1B7CC7lGugHnORe1R/QG5HCkeb3eJvCLaKsgEz4
GntMD7wSFaFN/E8O9C4smlMy8Tt1Rbgzqnk6Wogy7qJc9dfDVM3NtolY+OAK10W9MQXvfOGV+ruj
reqbbPKOeAivLp9r5jenXE3eqiG3y0cfnE37RlqI9kFvvDVzac98d561lQ61/TTHQfvo5g51bOxP
z7EF9IbHe4lu4YvscaOZe8svkjuX/O8PbmN99tNAXWNW7u9G3iAid2Yr/hRCEEXehlrhTntBaFBP
DXm8HtrW/aZlToMELlZgPtc46ei4EyPrvwz99CUAsRtM4lF2dOnTHkmUIcjojOyn1jNJcWpG+/H/
UHcey5EjabZ+lbG7R5tDOMTibiAigsGgSjKTTG5gKUgIh0Prp79fVI3Zrak2m55ejvWiuqwyyRAA
/BfnfAd6FunGBGV1N+5se1+8YrERUZKaiOVjS8SQU34UIt7Xax4KFGUWZaZJnHPfi/5nSilbRmy3
0y3y1VXQvM+9SKSyMYLV/MOIUfVZ7/Zgiwti6pKw5sDSp84buBvApj/6EFhibxu7e0R49s+SRezy
bdTbYifMufssIcatKqNWYNrbrWE9b+v+0UhvSsjbGe9SJgAo9rV8nTNRwCze5Mcw+2PcNYrCYsqb
byvCi6cV8PJyvUW43EoB6GTOIN2xtbfR74t5ugkWR3z6WfG+BrX9ZME5Zs+xnSiPqsQ0TOPTUHq6
NES7Rpsy33K/619BnPyRon02OzQYocJGwmOKhId7Uhxvyi7wIyT93VM3LsXOJpF484XgtBO4nc8Z
AmjYbeQdpWiuEzUSj4VCEZ7wZOwEVmG/eVGB08YKZ0tiOzb8T2hFkWA1+8EY3n/0W6jKpugsfrFZ
f3GL5RSI/cE3duiqGBu8cyebHp156rofxB7XHKMg0liNglX6AUewIlOxb5aEqlSEbq/Hw+bOQbIs
AniBZR+WFBGOYxH4xyK8Sra0lyRgAMm6YeNn5xHbl/ac7ppb1mzXQzeRmTdPbhCrKZWI5wdhYUpI
3SjI12/p5KrnthlwaGUkPZw7gXQXvjGS8yWtv9tqMl9G8B8Xv9woVkkYeyTVwX6piSL4ggZxHjgp
/BQn2GjOBO0FxkOxDyWejZGLSvvEbzmcaaHXt9O5RYJw7Flqx+5OTtC62TxS5Mgtx1ZDngwA48rA
UenP8xbxnvPDusMjK6CwUq+MKgoGcgeRDUOEn/RUn8H2DA8UgeTXaD1EaStdvjgNm5Li2oAaPlXy
sUTJ/Q0S7koMrSq6LkrdCpZyi4EBSSUW543w44QczWE57LuVgYYXexDN9qa9MChnPAVWs/HUoMY7
L3xLhzwwcyOiCCSNwt68wzgznCU1s7IplHdo9JF0DXi+Hvpa+pAF4ATBE/t4wqYrf2mzmYtbrckb
u7FdjtM7HDDjmIVzNy8Xm5BbVPqs3qhYzNpOGP92QwKQmvrDVxx5RWOYL05u1EcSUGpuFi8nDxe5
N5FkOLd3fSAkAXMfJjpra3mwQdbkPUylW44PE099alft1uJmQUV1FdErLgW/z19cNL7TUwdPHlac
8dG2AuDa1pmJPRCxMUzSONh2o3kZ2fiVxK7po2uCSR/JDCWphKqOSLJBPCxO+X2yQXr3KG8LHG74
CnIQx5gLiKzK/N6LlsKl2ez9dj1e1cUTroQcL1c2UXCFWxas33c1of4UbMmP67Kpw8ohW0WIiImo
9IlZ0B39a10YhHbV1wety8Ajz0zvps7Nu3ovXzMDjWKe4TIg6zZxKX7OVd56d57ossts1NMzVjS/
Pjpg8RFz6PyUpchcZ9UTBlK4bRGhfSyGR4zx7aWYHJVw81iPbEN9N3FbPDWHXmSoiBGvXQpncO9R
IbSxIfvTfE1/2MtM7BGhYdkjHRXpsk0/hIxnupOx8rWEYqmIw9XGa98OzdH2NvNXZ+rtm7RVTldi
0R0RHASvHAv2rc3ziTgmx28PfALf2DWILrZh03thzYajORDsop1wAa5gh1kFSzDhXiD6fJLe0e47
8oca2aD8KfNLX/q/rD0LbkYruHNq2MfhWs2ZCmsC5U5eYbzWG8aFwjTmez/1xSPuxzoZkPKiPl5/
kvauH1pT6gfUb+tvrqxvTNrwW2xmTsIgYJ/LvATuGTc1DKZ8/sJ25MZbCqOIyB3gsyUEW9yYNSmi
Rd18R511PTfFejQrH59bbpr7E5B0+nfL3tmxZuQh2dnkRjhwmqiutfVK8VC8jNVUQ69Hr7wSnjJm
LfzqtFqOwbBmLz5Bo2hEtjm7r7IUMdO1sn/nZMz5pRgifJ6lVFKaAsOb27Ays4dV1OmN37vd29J2
Io/Kday/gpQSfKzWaEVoR9LnLHVmTJxuiqjW0x5RqmaxXnJbTgmuA+OrWW9iDRHw+0U0a93HyyTe
roL+56pxCVRYqvnHNmBtmyj7M0VmA+63EnMMnvyixlGOdGVpD75XXQoiRijRAVfyxXhrd3Vycv64
Wrxg1l8+irkoTlhMXocrVTgiScQo2anNHKTKQ6lbU3N8tATtoaLN1TbckYbarl9F31e/c4nvmTlw
/T3zcEaPWYCfx74ywJHL+T+9dUuTund7fsw+CkIzKYW3QzYL9I5ercUDOeRYyP2i+XDLjJxPMzPu
CKjz9Rl3n/HUVdfeAQPA9t2XlqYap4i4T3WQziRwc8Mmetnk1yI3BtoKqrt3GPlOXGqSwqwBN2aX
+tu3Rc7i2TZbL5wYGC0JysKgCrFFEkfpW9DyhWHiKN3L2n/ot7LOw3a0b9PcntJDnu+wVr3a8mpC
JkEiteVuxG0NZj0K9tyj+OTjQIs/jBv+6xVkPp4avv1IF8K/RUFMTJAjd9uK1TyDt90md/w2+Rml
PvgX9zwMnvvq5MpDuz517swT25/6BHu15PvM1j9y7+AreLhusgMXSLXAxNX6znIVVjeUBbWKenAd
PyayIYqowHD/mG6+u7IVskwA6o1pljHc8o1MWHMXv4qBh3oM7Y9gVROF04I1jYwT0q0qitBWWBNO
YrFA/0CUniU8PfCte50/fFnWEsmLhZmkjrx2hlGITtAE5S/0yMc/YvOWg9cR/bSmeYattBI4jshY
G6jvqL/irnOaIyMF1XIUlK5IKs9rP1P2xEuczroid4B50x0iaf9CegNtcFl6PNV9nOyPgb0rM0bM
az5enTwrSsMJnOfS9bQS1HLreAnWbO1PNc3RHjHrpSu0SpqTPJ2dl7lStCjYFnY76lHHE6HhTPsb
A5uZwLNlGLEG2VMdIzJZ54On0C7y5ySRYxzg+7FZUa/Ryaw5lXsfwKkvlz1n9YHZgPGSV7FNxDUx
RQ6MZchxI+GFYe9sWX2DjQ74DVnR6UT1aMpLA28yYA7lTU8ZR5XBIGalwXN41K5h7XkVqUrEjBm3
XbV5ZeL1Y9uGfd70L1U1kHXurgaTKm+tiD674gLDySloPBj9kX5m2wR7xEHjtg+iFByawJB4Irl2
0JDDWjCtiBXqkJwSa9bvhY3nnVnarOdonSf5eQ3DfusCh7z0oQ1KIzErORNNaTSTjGxbbHcOFlcT
oZ3dAVT1CLVUJiGG/ET3s8ktSs10HrLv0hr9z4GIPqzjul4PtqE7YDswg7bjFqicxm8bCFmv2Tpi
nS4sknIbd2Fmiy9qtMmCV0FxwEluv0FBwQPauoaQJ7ere2pECHF40IXD3EEJkuzk2JnjdQjGdCNt
92xOmGzND9m2rX5k+MGqsRkahh93UPKZVxO6gAuPqojbvsbPfURNGHQ39dRlkolf5Tzlyi3sG4Td
hDplc14fJYApvP1rh2jQbAyySz1Z2n1kMNwiJmJs2EnhG+dOYBTnirCy3e3d8wr5lfccPBf+BnSx
I0nRjdYi6PtzPc28LZhmGwen1yrnlhACBYRQjc6b6HK6+pE29g0UoYFrLnXJzb4G4T77pbXxozKk
FbiMzHEDtlTOXVQF1vStED1GHZcAGefn5iOguPcN/Nt3VL12F5ZIED9WczILEpBnxIgL8jznMraM
yLHPy8ZfQ5vRlxN3Qy6GY9p01i2mcptfAbAc6MgOwP2TKpXE8UhAbRiIXUxXz+weM+UC/bkNMGdo
zkyAXUuTiBlzWxXOkjXieCoUH6sbQeRpjOzUNLICSTfD+9iiReFXeCTepUZlzdidbrpVtOyWQAUa
Vyx13IRwOYUba/JRfdQ2tX1cCxvxb9sLosydZtD6Ff8nVuLGpD8/ZqqbvWgK1iqNWRkOZuQy12vD
pRL+HCvVEYA787DmnY9YePH4kxF8HnAtmNGs6uw6Ct8B491q4HJdknZVtpLt3Zn7DYIuv2TySKsZ
Y2RjQk2KSZknjHFnCCx92vZB7Dize0TsZjevIwEP1B/w9Aou/7K2MDqLJv/eyyXfsSlheU261myb
H5wjk30Lz7n5PZtZVzJVKejTtsVg6cJIGAGDPWS092tLVYsknujLpOiVnb0yO+jTezX5mmK32Qi9
rG3R4Xum7zHCVbHHZ0wwZ92Hcgbc8V7v1zJpV20H30G5sEhVHbHbTFacOo8V7yg/u3U5vZK/i/sY
o6eDGJtjsYgNoxzBfGwbqdWzTh0AON6123rY86tEzs9Sf2R2JZ0XW7YYFBUwmI9xluJLi2mqCedi
g6iTVkSgkRo3OrcLYR/FMTXXOrg4JYMbHmq5dzakTXxyMc8eyVIzcszHSTXZF+a+uLXCfB0M40Bm
ldVwVvpZwDWFQpyAsSaw0B4imXlLgS9mF0fOzvToMFNQR9dLDZAnhiNV2Nbu9gMWCApZLiXhMjJD
IZA4Wel9lstkMnFmthFAjfE5LkIsWK4Tz1wn4owWuINu5Hqq4/hXlNiL6bINF2MJJqixax+vfWYX
dVSl2apPLbfkeEhX3dYnuLvrJ2V34XDGkP79VCyrvb4XNQGzSdaaYo3RddRNomA/2GAH8K8CUdOe
Xf22YGtvFDqbHSTMMo2BB+zVYI5xmTRe9uf5s79f4QjwETGYg1Pve2x9XZt/oC8CL4x1cXhGWojb
wtk883l3QFaFXgMBhfAlszk2tYsfdpSZNxytXXtj1HnI12Ozwfwc7rIrixt3IZgrraG13A4muYjh
IHb7UTut81y5jkcOq9DT7yBDxHS7szkrwq3sjMfWJk826iFSPzs0wz+klTfl3UZY1qctYJKFOAZa
40tKINoXo1Ymf20cguD7ZiPffmScujxvgdW559Z3u/02APGVneaNHvIyGbmjDtUomuBo297UcKxU
RB4lPQBj+dCponpeM282D4O9CXADFk6g4DoSopmGtRKURAAzI6MD3/t8949rz4AEXNBk1vdpPmW0
8lxpc0SCNwFZeb1LJxq4uh/2Ie3vqcPwbQJ46etj19Y+9EqxuQuRYSUnPFoh+b2wC3LHWH5NXWLi
nxQkyHkL92RXpr8oXaZbDcGrBUVCmM7Z7/t8PqyZkz9nXcDJHJAeFW7GqJmSdwYpN8NOdZrUXaa+
dkNZ5Edocz1FyiQMpr6kojHNMcGXKbRtv9tsHYiMzUVa4I83ZdHEjpsa9S3PVGXd0xWzFRGMakdu
dNM+yHHVnyIjZif2x0BWXJZ7bR96S8w6hh2szRu1lVV1wARCnJyLebTNQv64nk/Aa3mpbpt5u7zY
dUnRX46zt2LNwmEXrcSR5wevKLrmuZ7Makl60FrsP7bUnvD0Lf0edVadvenah9MdaJbUYcClOt/C
TaTN9phAOGClpKpoy6ehikASlO/Burdm3AN+etd6onYRxJ3kCYwewfWH7FhX3HRpsdxn2I6pgTGq
itsRZxVcAWd3P+QuZBs1/HsZp6Kfxjs1TqsXYvjuiBHOPX0eN3amsS3s9aej9/KWRZ5ihzYocatB
XXDLL2v3HZuuRwM9M7emLFzyryamzPo+yNlbsx9QpIZSMPkMP43cTUwmh14cGMN+KsbKZZWfNnID
pbUHRjJpTTh3zxuhuradoQwphnvcMjJv83O3Slsf94ZYJggo0ASOKwwFSF67ydR/ES0d9MCZiB0I
tMO7tWg2wOw+GLMz7WGOworTwKg3VfvXBhOIOAel4xPZmdKA3uy+R3WYAf8mtFEaZAEOft6W5+v+
G9FnyXiUbE+mfavwMEuLAdJSko9keyTSWQYznDG4n5ZqqT/EYKFmzJFz7pRJeQkooG1J+oDZ05wW
mVEh9+22XlL6ZwJYt4lvbIbF0ZwIwiBTrZMU2YeG3S0pa4xePbA6DslJFcHvRsRDjoTZLr0aPFS9
Z2fNqvvnFmSrSvCINgy0hvFafzGF0Qk2DNe8Kzgc2wMKVgBPPWfvF2K9ax9OEJVbbGxd7WK0tfMg
LAIe5pz+rb08VnPLFYm7tjO/D1RuLz3M3C+2SIlfc3fpk0uGl8bgxNplE4+lIli7p8Jhb5Zq42Pf
XELNoMrLm6rurG8UJUrGFce6jvFmpl+dxtpUzGd9bUh3xcPhmigwRaOdOlviK2tLT9M6Y46vMLno
G6b0hDADFyjy4aS43l49tu9bWA4MkRJEHZCIRlFh29aVmavnAgMnK363thbIG67c+8O+uLL6Abw0
HZ8kpplLWtCJXCbMjVkE6UDSzxlWsV4ZfvK9Vqs5xtdiMr3pWocVQkcNOR8skHjusyz74GGy5Lwk
leUMXyALbZAA2qrFDkyCeB+xb2xtNtfu8qJMsS3HXIxSnnvD8dOTgTowwAW58BIpbzawgzbYkgO+
YBvGsrkv7YPq4Awc9oxO/n6u9LbGgVqw/bIgscuoSGG4JZOxmoxcEf43ONdrBPxV2ntHb0qH7r3t
FKkrka6ZSMBjYaDzhiRgeF/z2ZsiPkcW9qXXXC39U+fdqbR0fuF5KF92vj1icdRmEXwmXe7ZBNSb
d79VGY56ov8aJro4QxDLyFRPx4J4B/umUXT4UzxJJkCJvS3YEiiwvZ+d7xDjPrYQqOCvaPggsiqb
H5mBhelUo/gJoq1qp/I4c5J2Z6syGIvvHbLI857ljnhPzXwwL0YuJ7kxsUvJu3BaKHbfvN1iSHxB
YEwSotNiLvjm5ZpKhCC2bB2rsPTnwYkWT9N/mVahl9uctNEgnAHOTQcIZ3AS27Wx5vOqaPMSb9rz
5eRyps0aoY1jfRAiLMGB5LZqQ1KNzfKGiLZFRBgHy1+Ew7IgxSAokSqvbu/eLhRrv5Vcqj4uOkid
YdX10nua9mKXz1DWlircCEon8WV11ceMRMJmHUEfdoZSaH2MvWH/ZsHJDKaHttSdUKlM7ZFhVj9B
X9s9NyLtezn3a29NXxZrXr+z+stJtXXsFOTVPHeM8EXufA5KGcY9t1T1dVhn8TWX7vLujYV8HOm9
KGvhvvxEzAS8abE9OCKLlPppBrl3haF2C/sBUAp57GEa3MC/sDoLC8tcP92+vGIQG+ENN2UmrSWp
V/bipOW6K3+wIf3wmnbovFOGMW9ogOTpC6NOCifkNmAQuJn1G0Y2/q9B14f0mpB7dlHYXXJWEX03
iUjBpy8Skw/cvWyeUfoH2Hlmf4c8Ep8IWjEgZOACmI3aa4HZHEH0kEWdngaefx3kmQN6vnIC/Cyd
KmmZ+pPHZVtIlDDejJG/2FkZuYZl19TUHo9hDJuZdxJZpuhnJYynsMi7Nbig2nbNOFPg6k8Uzekb
g4aBqkBBqUtcBIW/XQnfeODR0tAaY5pLAJAN2PeRdf0YtNmRZobJl2hPgJY9SMpFdtupCiZrvx3y
Ro1XEArlhOH2DUvSbcYgs1kkLrGt9xbrdq9Sh4n90ja3GSN2HQtndr4QacvSVjtBfcu3XxLWnmec
2wrU1e9CDYDPGpOaFg5ivbdRVQQAU4jnLYyoLhgPRsVMFR7tVad51VRzjLB2vqfb0rkGq9dWkSLF
n/jbNzmcP3k0apaZUWVN7YM7ip2McPSHPj9eVWZslpDCoHmqzouM3mefj5GuuyzYgLpYEB38C4zD
qimnJ/XqDRtVfl8N6ciSmq1mVPaldQcNyfhFTFr3FW0E/LLUUdWn6aCWOYydz6BuIdGc/azctntc
44H1gASXOTQvCzMTlB4VoggYitCShvu4zlSAcV03y/vEOMKKfCqnL2O7VDJsiMfMGKzbFvmarFsh
HNHwPM5Z7d6P7C6/cRmji1nKpaERzNYuCztWswwQyEt9cZy+IaWR/a/Po31caLHdpn4kxnZlcFX5
15KmQjQYdq6Y31K6/wb8SpsN133p8JCDDlzRhykuMAtL36Fwne0XxHP55NnK/t7JinVNaaQUPwEz
1ge1r62TZFn9g4mmd6OWCT/nnPvyx+I62YfHDLQOZTM6l3QSBF60VWV9EatX5Q912xmMDidurrhk
4PYLaIGy455YGFrOTLu/JGxM47EP7NEMlYka6uSUqfvpA1zVkQFa9AD4vUUEtc8NZdhmFXfuWjCo
H3g0BDSQhpmepwLD3Ls72D3D9LTE0J+1ClN22ZATHGmVDktodsDBnrrdEB4RminHeDbwGsNUphDC
Nb4468LixNtjUw1AT4lB7rlXHUDH1PGtvPOVdAQKFahJIapiiox+H4tPi1uYBHqaxSFGJTO2B3Rd
vnHTN5bLdzwUjGd05sx+DJpGnErab8JPNZOtOwmKB09BXQSRVXrWJS/JdjpsQW49NtoUn4GpxoAH
6lbyTWVDc4e9HzxIRvrBp9RKfQXnyuMdNNjwm+NsQk1hYGEIR/zHezLK3ayRG4xl/wLNz2kAncjM
Jpa1KrvLfp1AfxZFKYpfnd8VKtE6V300Os2qokoHxU/Wo1qzO5/I6mgyKuDQq2bEV3mwbnfXGc0Y
62kp7zrETyUyU9EUXy0Cb6kOhlzuR6/NM+sX6oJ5Sgrmc/srP3EDfi1W2py08Zh6shiBV74vNbKc
pvE1ehXgJwdYlb6MjaoaNx2NeticE++DWeAsWx8SY+CtTP4HiIdnLTNaDdidfWfD2Qr4Xzg4aQnc
pc+5IZjvsX9ja5NPkRTM7pEppO4rzn0tv2Mu6fyLUVesYkWnqCTBAwWhZRFIGmlzI+nWypAxvvis
Ee/WfCTHFtpKlV8z2gt9GrrKp4Kae+swZlnQxORVIUlQTHqae3g81RinsgBs4rgQxsKyTXMj9LEh
6rM1b0X3mvdWigZq2RhPt0x8maRBfcmo9967ytv30xxkov82C+B5DxQ42LBKDjL9q9zhMp51b/K6
jGqFCHW3VUXDAtRUzdqmNGaNv8cyI4I6NlTVWolPy+4T9tqU2QmdXlNfDDDDTFLksDUpUQnGCDR9
GlENUin5eGlaVxgQ0AJfZACPqPuuNt+cEHQdKjnz2DuwpiudaB6XrZAUEUbdoLFw+cZ+5U5XjmdI
PsMAcXJd4Fhl/Vr/ohSZ+0O/EofdAY1XhwmScX9auT4AhqIUiUc2UAzsjbX/IfYaJ7vJd+IlC1od
fRsQ56URxC0Lw3/XWbOnrVn65a2ARTjdbbXVTCfkfgBw6mVPEZquRSOs46aEfCuzzP4cuIh11IFQ
W2OQOdV1JzmTzcl3NrDiERyHPc8qo6u+tNyJ4OkQ1S7xuuP1vwjO7Feu3rU/puxYPipXF+kt9twZ
aeY21Ex+K/q9m7R0AR3xHl2fOwpFTVRCWCYJwKHJ/KHXzHdicj88P8rRP+eCM0Sw8zd0y/FRzJvM
yNj10pKmNh1f0bGhe7NLxTYciEGRnaA/+UxlDb5djo5STz/lBLAb5dLeukgpcgCJzDnq+Qy60PWz
CGObN5x2q5Ukd69zUXtPiFI0U4ndsX+ljH3LRJSOIxjv1HzATDKyIknzekAEKwg5R0FaIepqY8is
7X5wvNl7ywsbhUKp0QIcOgX5iDm0285nWQX1dnCzxmsOI5MSfQZLW9an1OHtxK1WFWe9ocolNtdt
CJjPTSXhT9m6BUMSyM2Yjt6IX+AWVWEronwfgTRrd6vRB1nkJYdj1i/BMQ1QV30HH0IBQ/uz9ScL
jlJ+iza7tuIcrGrL4qTYs4T1kr8niB01pdHGwDPUOX36wyRG18Yx3gqBzmvshzvHksgi+apFebta
C1blDoUsTxlsnsszd4MyX4S1XveTgLoEtQbJq6nVtu7FNFJBvFe/d9hQfc4ymIf9ZIYuB7pB4peP
EQpilc+tVzDP0nb9lrp91t02NKfMb4DrqafWSreCRs5mBNRYraFfh2FnTI/8PRt+GCVLwkfVps3w
DXxGZl4Cq9zwLgYtec+R2QBk/V30xDwRV5UzDzcpxzRTamtxVtZ9S13XT8PSmNPrlNmeVeP+cIBZ
hqihxz0xiQgdvrtMFanx2NmTy4YptgKlv1PjcPUvQBHeFkQnLjVg26RDDDG3nV64/sUMw01UwThD
m1otfe9gXqhA9VbogYx82jI0Q0wf5zgojL6/KeHnZeet8hBzbG3bM6Jgje//bgr4qq9Q3IVxM7m0
YU/72JO8HnWpys2HfSHCCoHIsE/fCQE3rbtWFL4fp3vhwVRFLY5I/srEZwVckRU9brdN5mZK3TpN
NpCUMQcVPCKE8UZKZjoRherYOuC67xmy9c2FjaUsXl0PFc1t0eTD9rAMDYK9WgdNcD35rIveBVjk
AYTmTQFvqgtdZqQ824OyJMcOUtWJ/pe9YUERhxCkR6uIqQGxYChoin5VY4tsEOwVUeoBo1/4zQ49
8DjzH24nQX9leCcqw8xDwCRRBqTHESyisx7ThWK1fQ7KgsnTTTmVtaxP7EEs3f/wRdFwR6oK0eJ2
67cmzoBdzv30NAsxWYySpAaP8G1m1GKzIdKqbLdfemho/g482lwxnoGk5J1/WNaRKdlqoOHOYtvc
AR4fCH3JTVQPxTZUyaw3Fx1o26YBVWzeSeQAw+BnHU9Pi3Ugh3HWg76tylxvQ9wQGc4aMh/nLCiS
RdiD+yVN07zsQzacvj3coA+T62NlW4KjYua1Bc+2W6TLqWevQhSE12WMRUGT9vB/B/84Nnb5rVMT
W+BCZOJpsXf9WWCKISeuXOQHx9rsUJF2/qsH3vs9QKM7hS2q4pdy8oPjKsydfHfLUO9m38lXkiqC
N4KE8xk/jAYvcejhkTARG8mATjASmZhYigZkcs1y+09z6b9l1v+fOfH/t+WFW8L6i5Ur/jH++I8P
6HDjdv9Df/zf//M4ffRj8x9fSJv4a174H3/rTz8+oK5/YFe2pUlmsOQfEsfVn4Z8TGr/CLBhSpfH
lPCEffXq/2diuOn/gz8qHR8vqJA49vHZ/acj3/T+wahXXs2VUKBc2/X+HUf+H8yu/+/XkqxBATs4
LmUZIlNs/n8z1tXMnGaCaXVCHpVBsMe0xA75JHSAV4UCYZJV3PnCI0LDe/bF9FzYqk4w3ubnqtpF
qBy3QLrFeDkfgfsRguFfEDn+3Jp+Ouc5Nqih7m5xmfAwQYTxkKEwOaNSGJO/fO6Pf77gvzr8/6uv
TUofSsHV1koUmMWy4e++xKXFdpaahU6qJqXf3CbcJmnxKLUYIqMjFHIqzeXfsu1dfye2cMJ1TeyI
FiSbv3npmLkaY73VKJJboWI7qD4R/bwHQi/xf//m/qsP8Z9/0fXN/8VTxz56L/y0QlrjVO99CYHV
18HLv/87eDfYSa9Xl/N3Ptg4sXfM4SImRmuw2F6GJTbGvv0XX9Mf+IO/Xm58ZjKw4QLjc8Ym+HeD
sJtD6d0RD9A/T0GcYUNudPCaFvIYTP0bD/uv/YB4SI3mgY3EE3aPf0FMuH4p//QCQLcROmV6/xw4
5jazGbRlYTAExl7dLOpuHy3AtfNoMh5agn/hu/8bse6P7w7qBTc+1k7Hsry/fXcFg+iBB3ga51fd
TNMVP5msMmLMfKYzlfdQBxylvXSe5FR+zm73/N9/reS5/fMbDgIXRza3OLjFv0flEVllUCCnRcL0
6tzK7h5EnZU4bvnJSHQHTCefCrUg6SXQHF9l9dOxy09UdheUYiVDgXaI1dWD2Yg9P9j57jxOICm7
Qj5pT198w73fS/UpBueeJkPFzVaxglgYmTQTWgSTcKKz5kR/VKYJBcgyf88VisweJG7E9u5pZ16D
2ad4pjx/V6n7MvjOU9PLJ1/wmx0v+1raSxW5svzptYzicFQNqHOd+2VMWc/wMuCWDCEz+5elgeff
ruaTg7woNU0bwrv47kMLDefrf5Ls/55FuqIzsIBgV7nfn1wsD1Fe8quqoUarsGFINTaxPzGg8uNi
4Ee3s74UJUJqdBN/vjOrdO62udtune76zCsMldTGsp6Fh4KQueGbqq+iVa9cdxTB8JLXxY+NZrTo
DNz7zsZfuEv3u+EN9StZCWl8XVkzauSTM3Re4oSc2QXWQ3C0riLNutM/3cq7X2f/HjBoc1JDs99V
pA4dWFi8uNdKjWf4fgfNeqa5zZnI2VnBBKKeY06ee2KL7dDagjpcDfaLu2c/tUr/VJv9DTG/FQfe
8EbDdXWi8hLMot6+Xr/X1KsBGXnYGFfmYFOQUg55ZjS1hKMx8rsKcRwjcfKeFIUB3fp6/ZD/+BjX
69ax9AGX52O2ffUoZRPR8CFsdhMc6G2C45aLIPILjxVnFRwl9rNjt7lAagFYOkQORrZiDsV0FBZ7
sFgJKLr9sAz2flUBPTWVK28bn0th3VdC+/gYKOj3A6oWzAl7sN2lV4tfZ9gqluoaYaT517TmiOu6
6tNf2jfsjzd/vHb2KfVR1Ai4ieGIKPV+LLP1yab7Sg9sD3nJ7Sp23uTc5Z/uxiKTMEnGNAMdPhCA
+WMq5hGvEe40Nf8/ys5sOW4lu6I/ZHRkJuYIhx9QI+dBlEjpBSFKIuZ5xtd7gd1us4o0y4rwg2/f
KwEFJHI4Z++107vMigDuFqOiYMR9I0qbwTI1T6hFxZrTNDEs0h29NB0I+m6WAmUYodOM82mXwztG
Oto+se1lKJjRC1Jywgmn+olQoARnL2fiQUP1aGe8zJzQp1XjRlSmXXnnSjy+FKTVCrwZf9rPL5eP
RvT8xYSGYurEfuwtn3tHkcybeurHPb0jj+Ah/uoO9ha1ohe0ew1y6+w5qq3rcJBXyh9uKuE+ZF2H
i4S+9RVCRWJCmbd3ka8aqmvG3ez37qpq0Mihw7jOc0k7A2mU1+butZz0uzTmQ6KY+Kxz/NhMheQa
fv1kquLS0MonTeNJTTaHpkbr1mLghUlCG2A2htpDHFnTVWhjeTWSRYrQL5+oPf/qdYkyznEeBH3P
Nc1STrWM7uV/0YPiBcj6cw4u27MN+6EJpbZZJl9K0wlStfopztRdHZV8tIqPI18GvvDRkePIgg+s
oWZR2EAr/DEY0ZkyZrsez8uoHUEhl84apwfG0wBVCMCl8Fpvu9nHRc3rtBtejdlwkwLN05WYuScs
y3yiZfpstha/APVN6XGo32oVNNma2sovuEFniUFN2C354hEmP4E1fO717qnO6qe0WJ49rV6EDNSH
Q5txAhGdWBwnfEmjiora8p1qpf2QcU7bdTFb/2DqXIS+dbEvnZ6vIjB5bj2DxOm1h3FKGFyae+5S
V4NENyX3vRGn33rbnxISL2LyHVz/D6reBA2hrm00gz/lC3WXJpnusWT6P5sY9am5bPt8d5kaq1Fe
6pTqYZdnptzpzVBtlGkPN1imMNcG3XjrIG/GPCTh5EPkPTNyvBdDzdD2q7ahCc2BZh/QyAKSqv2c
xiC81Z1MrWLm732nmPATs3iyohxbASnl8pJ8jnIrg1ndc8jDC8TZsL7o7YmZVk+0zGshjVMXC8ne
SGSn7TODW8ayMZEkhxagJo7zDjveHQlZzItj16+QGhNB6WPCfqzTMESAkqcbszZ/klydYLnPGoqJ
DXk1oS6eRtB/Fw118K1fifK71ByiWsCJUs40KP6KOHxuAi25j4T2U3LaQ21Nm8YLYwEJAdmptlGw
8zfYyJHblEmxj6TeAw7gY+lTCjQoCtMN3vRmDZ3O2dpVL56GOH0GbUsWJJNTWTCCdRZsZ+TvLfv6
6XVZZN96Nw212pCxUa4aOv5emfj1RbZsNjLHJGKWcZjbfAYlE4Y+U9pXcBQuDNlqq6YZbkzcpj+K
nBn8dY5IIuuak23+RcvjZxK5/fMy4DTdFoo6UBssa0oKfqCgVWzZAeZH52GcqbQmRfTSlQoVV3dV
FzY52Ol3or0vEurtyBXYJTQjgglEOu427gX2zIgPTjHFbTGwTGw6kDWYEcUK2oHTxViJ5HIabQ4q
vlOvaZ76pKI0Zyrpv8RNn21VKrp1iw/tFrkCfa4Bf2COcHXFjvLJyZefyQmdi/I9pkk109dyH6Yy
fMbJxRdWRy9lwH8tka95r0/ydbuQy/ppspJnuEwla1aDNcohDO7zndpCTjncmBIubwOKhEtpGLa9
7OPebPL1jKNeTp1hA15UoyeqPQxciUkzfhkiOp5UhyLErXp04rqvCN6DCwMDsg0gVMKBcSKPN4jj
lDeImQMN43Z/E0ZQD9rwXDf6OzgNNg6LPGUvEglP1Oma/cgVEIZv0q6eYiPckdKee5nBek4Nli1b
gh+xrjbIordxPX8JBhQLAQc3ABjNmd+KX6bTUgb2tUdOu1/Msr6osCdvESWdh1rwVTbd71ile5qu
kFkZ1n3qv1BYg6qeRec4m9mmpf14bWptQrgZ33LuM3HrtnUG68zF3cVHs4w5Mzau9ZxZJ9Yn4rWA
fm6R89xMTmmRAEDkzArSIbvG1OWTHJAkD85ERbVMxhVuYB09iDoBeHp3QLWEkkotIGTDtBDNHL7e
Agu71USOtrbotm3QobBJk9bZbAcvkCLYmTXJy+cDyn43orikLWGxLLw0g2L74SVVp+ctIHxtjVkf
VZlIjDPAjvMdEqVgQ032e+fYZ6ipFC40JCi+c71sJxVVXi9ze7VqWw4Akg7EatkziYEt0PKWazYD
k548j2SrrTPmkD53znCPr5vYrs9oR7xUZf2kl+x0uplzTaxjtmWedxvSIqKoZBfEsq/CiDJca9wB
xmQjyHZTm9k5ZGzCG8HXiUgi2TTIGgmBEi27Ng4tr3u6vi7JuFDOA07Bh0FjfYK6AdJz4G03uXkN
O4sZFTcVnRlizVyFjKUhS3VNYzZZzz7L+D9XRs5cwcDCMExC24xjOFHMbLBZKCAXW7QOEY16VgXX
hbPOxq6h25E8d9aCl2C7RRbEE3LzdsPm2T8PIKD8eH19f1VUeygy/u8/lz/zqyinGspA+1//efBP
/xfb8uA/+j+Lcwd/M/zNf93dUug6+Ae2PBS97ih3Tfd/mi79510Ef4rlv/z//st/lc6YTymd/Sq6
nKr3/Z8gKvK3xTN082/G+buSGzuWn230892f+Ge5Tbr/YO6EFGUA4HL5f/5dbZP6PzDgOxyFKcMB
y1oKXf8qtkHGpMTGv7Upudls2fk2/wd/qf5hUJizgQZTipPLv3p9/vzyfxWl/gkt/d9/flukOqzj
UK1jdhX8RUvBT7qwEA4/yM40qg7cOyYgRfJaYWn52slrsX3zPD4ohR0HG79exhKc91G3U+Y4DrNO
BwWRhkbVyo5kd2+pRnxDRoFoMwLYe9/Zi45YVBF8mrzNkfv1wtVqjmsjkSLRbItHega4MulVYZiX
06K+58Cskd5sZQ84+tLsIjGtEVklWr9rd4DP7Zk5p3qO/GNcbHTVO6RD6VL7nnEM/zKkUfwNNs7Y
7SZ07DEagxZ/SwGfjtXbFGsC7uOLivwAbWUQeHPjdLrbnVrmeLb/u8q9Pnt2hC6cNCGRtB9nF0x+
kptpITHk+POq5lhiz84XI/8amIy1fwNZP3j8Rwi85ekfXOgIgDWHSSKHhgtVQfc4lcU1/XXPor3v
QjAAMgn1dDxv6/TE7ztcXxhPhst6wQCn0sOm2jlaX4Io6no9J2+lmTDb9WiiMa4v5A7fJmm2x8Si
zPZkhMZSHX7zVF+vCiGTOvVCYMSWdDiiK2EZAB9G35t1DhuF20cbNg1QDTD33lYouMj0sy2YTcnC
wSANbQc/q4TPI50TYG/96LkraQKk47MHbe7aKKOObqWdEie1iGNEIdKFFdyB0LwyCSxiKdFHTr70
0HsOKY3hXjtkfCJ0bCA5oQ01cbP2qQt9re1IdDFl67NDqafHqBj8e4Nt+4ImQrNc1lIO+HwCgsdo
OWrTzoi7id1Ljbl61TpaSksVoy3xHIX5jSSufkkxiS3OiEB9npdZRmwJcpM9linDmjZ1EU/3ZdDL
nEICXZuVbU7jlvpGg4O0T8VIvaiJf4RCJNWJkvIyCg9eHE+LzoPSHQq+tKiWF/tmt8kOBQkqjhr2
PA4GdrwR35A+TM/lqKYTI1O+G5pcy6YSChDSdU33mMaYtWVjBZRcvc6S6YpAOMdCXd21ZNSW0W3c
oiQcbYtzB22Say3RFiRCVbNxKGZEHkWerrRB6y4hKhXnk6jjDb2zeD1Cjo9PVPQPi8N8RNwpeRVU
wBlCFGuXf//mqTh2MiZTgQRyop63I9ZCq1eTRqGm1frijsBzWoefzxYfPRwa8gaNCyUsSRPm8JJd
WJeounqaw3xf9ybN5D8oI/L+x4Qelr11rOHAxhae7jP8OyCmjGySKz1v5FOb6iayCM2fzqo5SiBA
5EkC4czM+q+Rrei4h1HfqN3nd3y0iC3PiNQT0+WcolPWto5IpTMR0VCVeJt8GPcVndCEhOWcD/3z
y3wwaOiqgDWmRQWW+rWR8OZVTP0CMpsdZhbDmG4wVbDTAoVREctxm6omoHc7tiembnkEL1x+G98E
NANQ9wJU9dH7x7+ka6rLaAILrBFICqY53pkuNsdVXHTEVJXTPHsDyDDqdHD4+12DMYj1xNLjv+rH
vA5FEz4rKSDSohV4jKw2qEywmShgRelczGr1GWRQ558afh+8TdOmeQXTE3k3Q+xw+KHbNOjYlEDE
5l6cpSh2NwnqyBD/l48YNAoM4wci1/TMoZT3A84Soa9JFv6i8BBdFylyfVzuC0zNDtUJ1OiHt8aG
bUn7ATTtHC2kU9EleqhzXKzSsF2beJTO2NkEf38VC6AoUEzJtpB17PABlEGtFZWLNikAUntr47T2
VKn0x89H8+FR7PVt8nGT/iAEn4xx/JWjTbYkElTwPHqYbTUsQDtiz26XThwwy8TI9rM/YJ7IbP/s
8yt/sCyy3RQ0gEhbI4X76HPFhtEvPQPNQ6HBwQ5BCMUUhpt2FxuTS49vLK6EZWlPNk4DaNBlEN99
fgevFOajtWYh4aLwt2g2cx+Hj7hBUk3LaFlrYKeuKPCk65riATFHVnyvsWLuS1AFu6bT+zPsefUF
6dJgI6U1rmcEH+f4vaYrDL4+a2wDRv3z2/tgzucDW2Z+sZyVjaNhRsR0xJ4cfZlm1/IGtzEe+6bA
1ZW6c3+JRrast59f8aPBwDK4zGvs2t6tMmM+Rnqu45VhmsVhnzXzhTFoBdVqFwGURIQb6bZ+NTXO
9PT5lT+YVC1rOc7QZZcQx48Ggxt0IjMLHTpqV7ELqyEOYHlFzxQYuKcS6Pibsqn8E1PZB1dlADos
FWiK2ZseLXEjUpo+HTuWOEGuJdX94PvQZ9B9ah0dtmfKiMLo2M/Z7vNf+9qzPhp4jiFRXhBqQBfw
9aD0Zg3B3ZENnYXAJ5pmA/s+Wup9o1VKsrTn1TkOdd/cBJbAhNeyCzvHPKP353rWaS/gITQNrbox
B3uqruIlUuhx91kSONAbkgyURYeSvoQSMM3PUabPau92VeNjK+7LbGWnRkV9g9j6YQtfhmoFWR/9
Unhsur00cOCcNSrDUEtWChHTJX/9eBPYUTwhlo77CzoY7rSuyIf6qpwRk6PSlH2NwRgZkqqbtECa
EVudh+Y2n7zRhTAE3wF1pTeNnTliAhyaq88f56ue4fhxIlOxMMGw5wfHf/gdkxCadiYqMKpDqr3w
g2HYxDKlUwUfJ9x1QQ59I0vEGqjEcKmZRnGBakmQahgbe6wbxZkzdeVZHOruddUKdGz6wAHz85v8
YNFgDqd6aoGxMNTxdD4pE4lcD5gxDiz9lvgZc2OTdZqeuMwHs+qilWEy43nYjO3DRwHRYkTgGrP7
Csty3WdOmK3VQIHSc1pc945fTJdkIOELdFoH9CyBbid21R/+UPIJMN5i5RDO8u/fjO12oJsA8ITs
8liTT1JNSAZdFVx+/jg/2p5yljL5co0FhH3M3eYElwkOztQSStPaGulAh0x0eJ99HM2T2fXENpHx
fFYYQu1MBf4W+nB0q+gHn5VRohL8DnCjwoJ5OxazWAEwM/AJxXgPPr/V97Mqn7pBxYMiDZPMcWba
BAkdAwtLbAYhbtXmerghKid+LIshuJ4nl5ziRfjcilPI90WmdXSWMtgIL7t3rqwQWhy+CvxIrovO
UvPyuDL3qQrMm7x3SWWeAnPvzlrg2VFvvVDu0bFRBJAn8fZe10VXrM08rP4ytoJNLLdjcILhabBH
f73dNyNjkhO09Awlow4SbA12tFnhOelOfAHyg+fN0DdNnUwoSN/W8lTeXMbqjTGnKwUmwuqydTUG
DayUaUTAXfVql8l8vh048X+fJSkQqzoe6ASU2bRuIlEYWxDZ+QbSO9nvNX11sYqK9E6Bh9nlVYTJ
EKLa8+fjY1nHD2cvQ7dez5+K9hcf7uH9DlBlyUOmPoCh8tlgKYC+JTQ41ibi6xMP5/2KR7UdFSBj
QkF0d4+eTZAZkPIQwXCCiJ2bbkbLv4pJd64mYX2NCmr/qTlZJ37gh+MQ+ZsQxmu+2rt9VkbdrR4x
AORu+NU2SMUS/iIkUIkAKTEl9JaQl8iVxrkqWSWzQWu7cbDXJ/BlvMi0yhM9j48eOcdoKp3UGPg6
jrZWJIeP3cCRCnBVI7ZBReecHvVQF8DGRv/EruqjAYlzwEFkRSGISfnoM9RDi+KAy0NXuabfd8OI
KFyPx4o9B5ABN9mDG0UOQgvEHWgyA1BeZVkep6swdQhdE0C44R8oI9phEgjHJzcNymaVQvaOb1wQ
AeRWz1m2wE6sUO4/H5wffEzGMlI47hCnw884HJzEqko76bh3u5fDXQ8+ZV84E43RtK93BXYnZBhd
vMInimDj80u/X8qYK6h1vNbLeXBHl47REVOacKnOoGPGkMtG7FsbZwtZVEPadAf6rAHdF5jmH4G3
+mHsZVyvP78H+X414yYMnbos1UuMXEcfzGQm/lj2kptA+/OwwJzXBTAID4/NV6epmz2Cdw4MQm83
3az1T2VaRUSCQgn/WtHjXcWmy+7ML0NxYtPzwYtBumdQJ3OXyq55NKhwJtCVDrBW6aktv3dDG1vb
plDAAMBwz7u0FW6y9d1Jj4Ba4v38+vmD+eC58EqXqrWBnIEzw+G4mHAwoiwH+zv7hFIzNgiMnYJT
B5IPvtMlDJKGhDTtZQQeXiV3pql1CiaOwXaJ6gPXEuJSiW2iVwuwcH/9kwhnYdfCpgK5m3G0i4yL
HgDXgi2vdaoaHh7niLMplrkT4/qDR0d5k2emC8Hi7B69OayskSkXxqOd+9VZCDxrkxAIfqLs/Bo8
dbSsWApjqaRoiPD4+HCDSLqfDGj57MHB49UlsOIQWrJ+FkWAH61MhVD/ifheT6lM13MgY4icWvBb
DR3syr5NfxJFQDXNMe0XeLJV6gkLVjV/GQzEHn0F4ca2SL/8/Uug3KFzGrR1qR9HW1FTNMEBQc9J
R0duohZ/xyTKU1Gfy6s8fjb6Ui3kfZP5YS6v6M0WIc0qqh4BVwF6agFysMJdpBr5lRxk+5INbHNi
CVDv63f08YTNa6DxhYb5aI2vwkRr2AVrHicAMuXGSntUimYADr5uh3UPTgg6wEs09xhiidEFSzHO
sYcHS2GWjeazbmkImwkmTihZwbZyMMi7nI7PCk2/NGCkNSgim/rELvujoWoQScr4EeA7XyW8b56T
mosRN7mveciwKg6kdbRHgzpt/v6d0xtlcaFPhLF82bS8uQrGT42EZ061xdzAz5gXM6ysTwnxP5pL
TLmEzDhUbt+tZHOQRMbgL22YwncB8VpI1UoyzNcpQQGntCsfXcxh88n4ordnHTf1xtkUGdFwUC3D
LLwkOBD9AVyJHUYp9+zvnx6fuL0E0AlWhKPppNGTagDAwpYOCQsQwro5I3HOOFEr+2DjiNcDZTqE
7dfWzOE7SsLJrnvkdoiKgWixx6+3xdzSMG7uxyZfx31U/fWooDPD5+IsqZEc8Y5GhdlENeIsDngY
xHEa47G7MZE/nhjh718UMck6yNUlGpHT6lEJUErSQvCRc17uRLoVmo1WL5slPBSgQru/fVNci8Ip
sz7zAGegw2eI0aMONaQUi8QHgqijARivICV9fpUPqiEU8HQGBLoskxPn8pPffE7JFE4RFKUAomKj
/arJVfIMZZRX1WxWyMSN/IdIgvh6yEKScoHa7GNba7dJbFVrWXe/kNy7XzD25vg15/gbaSaYtj+/
xQ8euqVAUnEIJCKPQ8HhHSLH03GUMZgaZJBooQu6KXY7uLRf/VNJfO8HLsUBReQTEzBn4OOZ1zB9
SiCSgkgjsKzqOd09kJvZKtdrDOyBVgcALQegaZ//xA82jofXPfqNbut3yM4ZvlpA8dKs9Z9xWaZb
bmVe205mPqT0QXexMWtn9tRaN26f/MScB35n0hLIBW2G0CEZip+f3xdPmId7uPZxY0s7iQMJUgfn
aBRi9aWF7M7RyhJhVd4106xpXwWcs/S8BkQQf5nzXqUr9pbyxWn4CpE++jBK7RpIwB2myRzxbq2J
a9zPqbmNw67iOKAHDkQmXsOeF5/aOyDf6luMej6nEjiCnwHWaGlshF1zg80FTCa2DaidbEZCJMOl
HwNsBi3Cjrlx6+S8d0HtrWlhYYGxHX2EijjP0H/bMdE5CwyW+JPOmB2phXOEnXGs31GTihXK1Dr/
BSk4ai7azsT3TRMJc7g/6iPU18CZzFU1MLwvU5sKJyvs0qxFLrqAJ6p4eiQTENAamTyIGgN/hhGC
mK28oFaIS0a5DtKYBJrVr1FVfL8OwpKaP+ialzZQbeJ5YqpMnma74TeAwMRnNF01Dx6wdfmtqqFy
XZhDiRObrRm9rAhaQ78Z8mKG39hJ+dxqMn92qUbmbMtCYWwxOwPsEWOoIWDQNOPBTXiQq6Ynb0I6
g22uMoTreETZH4ebIlf6d7vKjd+AAVK1HmFFngd+TxoK7Nt+l4N7Xo8SJA4oLUibeAXsBP5Y086/
Kr0rHy3wWsbMEybpAG56CNfurldsUTFegbxfyUy3s62Z4z711ILbQEdQG64npe/cDyG9Hk5GYUkC
hINFeqVFYajvwjpK77MhHp8aNBlP45Td6VUXn9WRVcuNg4n6TwVT7VfSV8UjSTvzLbkQBeTguDV/
O8MIyQbvV1DcGiIv65Vt6GW81rMQUlA15Rg/KvIURkh+uglaM8CJKvvOJmXAbuQ3Ch36fB6boaNv
UgjJcp0hDywpcGWg65SVDtshBNO0VjhS2xVmI3Vr8+3eidqaOAVIR3tso8n5FZc1AUa5E4RfdP4s
oOaRUDQU6YNhgaAthx+NpAruNVA6v6ZVnF2hqQdmkakRZ0FSSz077wy7Y5wRFiB5Y3Vgwdyw/C/T
gKDPgzgvLwfLWrTK5JNcw7BIn5M4G64hBbXPST0VMdh4CFVVyu6P5DCLwSll86UgK0CC3ogiE97c
NAVeoo/yYiLXwN6YVqeIGNeLMtxachTWJiSaF/4/0g/o8b6P1nmCP02SVxvBDhmq0v9pjIutPssM
dCXz5FvhSvQukVVZCZpRGxGiuwARv5hw/VvKu/ARF6Z4E6yNkUDzHbLK8Xeua/GPqmpQp8+l6BZk
UU7Jg6JW+S3N4rxYp1XTA06iNfnc2YkWrMo8goNVBoZDwk2mG9YObJeVeeXg5vVmtKIpu4hERdRX
5QI03Ws9Hho+wkl/TGq85B5YEf2C+4VdhDKsf0mknT9IPNoQ00GJwVtsm+Fcp7drr0mlGEKPwJDo
T+Gi0vRsoflPFiFUlzn5PwO6KN/9Qbxj/2QUTsp7mylu46Qfibihjga7JuKEZwK+77IbMJKFAaZJ
tQ8EVM5P3VKS6GoLQ0lo5AUItFalIbajuf0mqoEYwT40m5tZmlPv+bOpvtt96N9GTNkdouSou+fw
P9+5U4B4J0cXMnnYKfRphyYBZJEPaqE/rxwjwrAx1RKbK+almxx+yq+WiDsI6fE8bMwyNsjHibTh
bq4j87lCLnojIB+Bfzd68TxUXWqvwSqDxQIkDhYaXT5S8jpKXrraFI9TLBQwM4MYNKRbKNeJbmus
Fd+xySMuHUGsSTFDklU0Ye5JW6CEKMEzxas4auzzsYQwsDYqo7tKgZ9Ya9Poq+HCJ9JkxIUQpQ+B
PlTOjoqW8SDVEvlhVUl8D18qfOaURsHc9w3np6Jk/whKsYW12o/wGW1dgWay+bqR4vftowhz/3UC
ypjS4+q6hlSH0yQUM+ODjLmXYjSnxxZ9RPLFIpSK6FWMRZfC4HTspWVZ/IIamIR7u9MqhIfDlE4e
n+9XB4U2MZuCxcpz+qj/UgvacBvOqLRQqqkLtAuNbByb6k8oY88ZiI+jUdaRbGDJArJamY79JeFK
xJi0fnilVb742chm7LxgSKffxMcE+SouqTCfuWYMYlc3cmv2DDd0f4AzzSqoU0N9EbJop+cm3clV
4sYSfnauq+sWmhRJZSZhkns1WT4zh+4nNzSsATCgJEIP5laF0XohZckY8RBz6Rrm9lCsi5mOtpdo
E8BhN1MN7ZLIdn9yAR8XDSFcIQTAVhYw2/Xw6+DMtdr5aHagw2GR0oPwPBj44Catpo0JWTDDb+VE
paJbrmlyXTAEpz1eUu26sdwwhOxlBL9mY8KmMhuDuiY/TcoN/api3/gmrX8tzIdfCzGFeCLmSlj3
ubu0MUU9QhcFJki2GBQLbFOkpPee4XfOM2iu7Ftqkelw6QYFFJIswhsuqix8IogNxHNnGZAD68wQ
dwoT3eKMGvRw17Y6DUkmh8A6M5ChAI8nAgFGGwsHmMrJvh2lpPk6Cp+/T8urUHmFb4vLGpggoQlC
KyCyG4tGfzRbsQP8PAT7TvbuUwW8efFENM15N1lkhsZVPV4xNYsa6Fk0+9cp8ZbrTLWZu85eBUON
mRs34KpIrsvcEm0eMnCtWKkSEJuXJDMZX740HaBaLrL5bWVoEW6ukHrnJmjgjIO5tN3fZm0P3ylg
GhAIY9/+4joz3I8UErjh6VWV/WRPmCqkDsSBAIIwRO9Jc9AxM6UQ80P2fND7sxG0mWWPpvQwzDPz
QnRWJRD2WF1bTefeAMtu7yEthdfWXAU3YSjt6Rx7oPGgJnwNbAfkeE80GaAo0hKMBE8XGkagIc30
g82fU4KKSF6ZtEMdeEJGSe+V1TgJMpr65i6YUvU9wUzDpDVPiUFAk2Vfp02Yr1yjIzYKns+6Kyv3
BRyh9rNTtDPFPIVk/mkVDhTJGup7cFfzrYoG0W91fZJ7WJ5DuwmVhrqlVpHaQrhKq3urEWO8NlvV
B/d8H7hTxzbwi1XBdwgcM9Cc7+TshOl5Gcd5epEaRg9IJeqm+MImGQOhSkoE4roB0JecJaYwrro8
gx5X2hUJAxosocpTyAvqK7Or/IrlLkuyDQg4V19XXZW3OwUPwNnBionK89GJE/YJIq6x3/lkZuzc
vjYQPXWQTlytG79iPYu/FJGChl7TSkixtEL+9uwgr7/ipErEysCfKdmzkNvnVS3I6g2YpGRadyQh
PyKJAj7su4X4ZgLifTALWJ3nOBPD82KESIoflRjjNnEnttkMlVvsb2yxdN+J967Uh/jc6bvhKqdQ
RodqREYABmTJmYBrCuiqB/jWbfAl24sErXKRzETzuM8Tx87WuCsZ1xOApEuy12S2sVNYDtjcddyd
7KtA+VSh5gYrGCTuvcxsTGXF1Pu/+74N7O08pkQd1alJBhABPmiY88Vg2EO0597YrFylxMxcm76a
l4sjYliHg6N+sXqO3/iYTCJEkIffFfoArrYts9tShqF/BhGo/i4InrxBl534m0wM1a4YAMh4tsqW
bXUp4YcHWmtt6o7YtjWtgObSMLoWeDZY1+yynjuiRWbhy3pTAgnc21ZBNpoxsCnwxGSqmViZyW62
tZUlak1Ipw+PyO4wJBlJIMl5yqa4wzZG8GJNHc4yPeArgC9hLcMqJPvl2kS1ru8Bm2ql12JWye6S
ISR4xBGp368D2Vdg22WVkWEc6sa0N/WJP/8fpLuB0u+Q8xQmmytiPkIiKdpeq1Y0Wxp1osb5QZeP
oobt2IuTAF3LMVAggV889SB5V8lkliiQ298dbBqqxCFKKUcu8TqOScl5EM9N3dXnpA825ynk5D+W
NYZ/X9ex6LXbhkMeNeq2pX3ypggyIe3KMagG9DNVuCu1pPmDJcwn68ggoerEmfqjEzUxYqjIEEZR
yTy8lqn77K71lh9eFcQ19S5OzCZuXsilBDMkMnXiDP+Bbs208FFYdHJfJbpHpTG9Qr4ARyoA0kaH
WBAGTGiNNrtkBKfjbz/MhgfLzJkCZVZ9TTSnvKlIr910JjDFyp/jjBwZt6y8VCPhNJlt+tqfP5GP
ii4WGnYKuihRIEwcPhEkmqKwGtJJp4C7BH1E9IhLMAyZi45225bILbq8mE6MwPcNQ5ZqaCumcLks
LfXDqwpjkGPnI+eK6wrXpuu2F8KujT9JG7uEO1Y5bqkhs6hnOBQVBusUUuN9S44PYNGq2sLUXZoY
h9dXgesDuuP69RxP50UyOHusn833RkH3dHT/dswoFpDz8NcWC4g71El1umT0tGkLHl54JApHJ8QV
i4U2dOccgbJzXfhQnyl9hqSopk/0wuMTT3t5h4d1JPSvCHDozKJOle5RgUurpUuML/pNsH36OSYW
Dgsze6HCjMJL/kV6onr6wahncoHPQjcaoQRVl8NfqYkIYG2JHrLRigJ+egzI3wBGjDua3gGhc75c
26PBagmPejA4oxDd5aHnDO9dUeVb8LTinBFCh8+IXLiQymBn/PnA/+ChsBQyC6I9ofZ/LOwb4t4p
cWwHbERgBQ4JZXJRwB7Vt6KSvz+/1vvhjgTbWAY7SheUwkdNLFJU0mxcAuNtTOiXbmFjNowNzbU2
hEybuCSJPnrs5lELdnpIN9gTZCM6J6r0R9ycRUDMG6FEvxh0TY4UR3eBts60gkVRAlyvzc4LNYNl
rMPI+JLJergHJCB/jH4/p+ucpccAtKHYXOGvcH5rmnCLEy/gg7or0CfUTsDNbBTNanlDbyb+SHe0
8tW20MfYzCsCLhCqs8ko58S5y8KCIncWlrtgCTmKK1JF0k6vtlXn9/s6jvvvPfXATVc2/vrzt/V+
ZCz3ReMJDRSulmOhda1GV59aRkacZilwEBQNZE3jhQocbZ/O1Sm94fvJCF0r3QZcI2hcaakePgd8
IaJiINIvzwfncaJJRUe7bRJ2EMuxIJjYYcdJh9LGdNQpANXylx/ODfxCJiL6HUyJtNsOL2514PpK
f0LfSqr9rq7KYQWDzz4x9j54pIw8PgKMMZDI3gnrLIDpclEahhwbHxJ01Le1mglFyefmDM/VdMqF
875vwapCG4wPBZkyjZzDn5VQqtC0JXS7q+rgBoQX4ctxDqy+xYnz+XD54FI2nTbcnYuHTbyayt4M
4z5TtWwN3Ddh2s3ruW3izYhYxpsrfzw1sb6fSLgCg4U9Lp1pftjhzwIBGMV9KFioAbRfWF1ePmLm
SUlvMXPnKuwDgvV8zEaXGVjy/TCrF9WTuYKmUqzKlipyR+LOuVGjqayIBN5QtfG3VmeUgAsSezgH
kx+euOcPH4/SbRS/6Expsh7ecu+OSD9JHlyVnUXCgu+3zkXFXLSNYK6cff4q3k8p9KR52S6aQr5h
tpNHF8Mkl6QOocT0qAUhn10CZoOUtPF3HNZ5g0etBx5hoT46j0cjoK2korD/WakQeGo919WCRUMF
ttbpYai7Epe7u//8Hl91EQdfHGoJUHPu0thBnHjcx9Rb0fgAVsLVTFdwegyiMZCrodKxsKeUr8Hx
auBCd5bMwwHmJazor6WAs7zuE9tfj7YpxhVaiBqVB3P8tirJsaXSUlGudtIC9TitIO06SFtVb/uk
agevAt2lPIUrqfTYduUDtGi9vuqyqEk2LfliG7K9wvGMfElBJ0JLxukaplWnTnwpR6BAViBqfYuU
Buf0svs+nmx8P+PMWvhsu/Ru3g0aVPQ1sWjJDwoQerGeHei9G4qIQAGSyQDgweKktnHqpskmxIvf
XpCGHulep8+1eRnBBQOvSdvhi47o/Zdtx5QQY9eYi5XV8u499l/djzgrFIUG4ktIzBuJ2qC/GIV/
K4bhl+GaBZGAIwIUxtGGElx1mrDjJA1bcNxza9NelfU0nBBDvt9YoR3glKSbbJ7ZR1pH45tH5UTS
b1GCdqSlADx2xx245SZcp5lR4wciqPvrVPvEc0ZRnu1rJ26IF+nKAtAWPU4qdaarrQMCObQL6h0+
mANnjOcTiqZ3i8pifUMhuwAVXdM8Fu1YFLzlSGNvZct43AVd89/Uncdy5UiapV+lXwBp0GJ7teCl
VsENjBGMcGjlDrgDT9/frcrq7szqybaa2fRscpEWESQvAfdfnHO+ZWVfoQh//Sb9d1+FpEY/xtx1
fZX+dHUxGQkK3lZGSRl5MRaiSHs9LUXe/Q+P7T8duqj03QhvNGcYoRvhn04wi//vSiK51oQ6ZJsg
Dx2yfRYDh1o17b4QJjxP153RWpJZdoJnXga7v/5J/6lC4Dvg88SUfc2n/CdxjwZS5vXXuB3wZdZO
+uQRRRjObtjXiolBnjJb33KIemNdeP/XX/qfbm6+dIIcik4JSSxb+T+eqIblO4w8gvaEJlhY4z25
sGlMHzl1nAeTlvX6r7/ef/NLvfai0dVFRcDBNbT0vxaFKS4+9LSMXFQHdtFU/teMy/5/+I1G//xV
rrZteqGrQ/Nak//pq9APq2qeQPeEdfBWMqwu4aL7zPQH6oZsW8hSlKwp4YqhGB2babtgIJ07FGGa
CRNqjNab7gCGj6AcnErBtGNfHI0+setT01RvqErM95TAZ86BVjJll65eHtGxubfgZ1W0I1soAu23
gMUDChdHH6ZzruCtspzIROedAuzhWBoCOIArZm5B1I537dyRslAhi2Tr31jWE9nXRfozrrx+OuCb
CcWu1gZEH+vZFC8vMuFqU1rIBDbKr4m2Zvxc+8RWCgjOXPUGTjVX1Zub4q7eDF3nPtCV6Pa5ZQhE
VJJbLsjMzaT6LbprUg6VNJWzajpVk5EzCRLpkGU5m0wAkd0UWdZOfKJA8PaqXBJqisVr7yyLVO3N
RGRytJG8LA8CwRUuBgCZz4U1TJ+yCzsEBBga5LeONfQxiDqAYXSDgOb+9nT9S4Eo/8cgkz/Enfz/
ljLseLwp/5Ex8U+RJzefrfxD3sn1j/+ed2JHv2HD5mYOr5kn3rVo+nu6MO/ab7iCcDKTd8HBc9Uv
/Z534rq/EfZ0VTSTWYYT8NpM/p53QkpKgouGHCjmiwGK/fhfyTuhD/zjy2ohXI7oGTjn//iSlugv
9TBaFc70hnQDLxOAJVoiPhs/W7jr/AUqsW+sY461/+IByKo2RbP003EBI2jWgYErvtJiLn4F0qcC
gmneXyYyLIeVTzwhC3/gFw/mKl+xyIk/Zga472oSg3rvkNq+hEheYP3iQSBtgQTIecXWpeKMEG11
a9wherO7QZ9IrKJgJFD9ti/68IBfz4F1AomgAjdHJC0kpjDu106yOK9da4FyCRbeH+Ob4gejLrED
JtxVB+Fo95cN0ZBEJHSCVO+Q8rI2UZfKquNHMioZg/VJoS+uHcEnZQnXPFi1RXxiMHb+U1KWTX2u
pyqwVoWriGC0S7SmDpXvcexFtPfytCdAvIBuENYAlWzP0G5SPpHoHocWQxB4D/chxtmnypP5K0Dt
/gOWkD5XSS/PEyQBqETL+Gbi3oGmiq6jBfE0krJvhUIde17/jiyBNtzyYaAGQrWTXXI8St+9MnTT
rQ4Htfe1jUWVJWS4C/rZ37YlANcpdurHKF0g2QTw8dALscrG4hSShymz8TYHsvXYQGBHbyqu6YZ5
XaDERR3nPZaEzNKlG77/KD93Oad66BAIRya9fYaWNFIGT1P3BMeO4YJTeuVHPy71ZRSVtc/SPPyA
1lHsEjwaJPjLgijXhhCZqvpgtq9RjSTdzstFcwPCxmkIbhpgk4R5DUAiSd21TRDjJpjK/HEkxp8t
mnKIMwgyA3RDxY6zG+2JIk2PcbMb/WfmZhc3a/LN3Cl2PuWc3Nc5sw2RZMEG8NG4CnXMxEGEvXr2
2mVeo2dIbkIrjQ8wj/3XvJ/FfRxK81ksnrwkUAwIqhszksg8+6TAXdzgdjhCLonPYVMuFyJUxKtk
YvIDSYELJLZz0o0n+/oGQJj1FS2m31q+r2fo9DU0Oc8z4b2wyXWcFUTeos/j71WG2Wk1Dk1+h0w2
3wsqj00LmGUClt6l6AiQ0+hI1JdwJDt/XtjQ+SwrsxViAy6CegBrv/RBdlS5sX4hQ2ELKk17HCml
F6Q1V56lNqN6Q97XJ6QH3XiY09Bfj8XyUCQT2gwbNHC1B9fdslcPYEvWVbGZl1x/zORgvttjl95k
dmnfIR21niAieWvW7fm9qIJ+i2KqfEsdr39eygg0QpaPsX1ohOttTJs0j0Pmq4clauIna+7sz5gn
WQEFtwmLG3oAr12VnFISTm7quhZ7XTv1um7t8I7jLxjPxhrVAXWXPi3gHNcLwMqXVnchXUwHyipg
tcjPqGUPmq4ihNRJ5iyGF93oTa50dMF5qS8z5pF1oyCcT10WPsw0c3jtddJ9smS7Yu9bv73T0iXp
jOGQZKFs6iNf3Udb4LufztSGr2MBJyGR/vKYliQABn0iSO+FzLsiMrvZxkkmDs5ERlIsnOG+T6MJ
iV9n3oYIChBERc3niypohaOnJtYzn3aaycZmimp5zoUdP9HW9Tt4nsk2zPv4VXbS31roNTaITeIQ
Av1Unhe30D9nU6T1E6ze6OjhbH6mtYtf7Fi89FG0TQp1XkDRTYu4LPYQdewAjQVXgK+iDKS6ESIn
4cokUZM5F5l7pYCNzVMsVktofWWRuk/rOXvC44PMR7pt9lNLyoVNX7kIRlMXmjLjDOcRDVH1E/0F
ezztn7tJuLfuqPxNZM/9bhKFvCvYEj6wKJ1OsouifTvl+c9M99N9gFjhgtXSPRjHnd8LBew+Dye3
e0ZXkhApUmf5tiDJfrG3vRmc3ewy+1nHXgZEFdVmixSKgWrCoKZcq77JjlU+NMd84L6FAN13PyEY
f1tMFD0zxlH+PqbKPxZOnG4BzSHvgYprPy+JGY5T5KgdIaDtNkvt/DBWpXUz2NV871vLAvp9MUjc
QiFvxkabZ1aN+bkpxPgpUcvsGm6s25LlztbtJS+5nsRy0ziO/UjR2LP3NKdq8r2Nm7e3uVflT0D4
KPGKYrjz3DHZC1TkuE9bvfxqOne6KWIyVVcq9bptjwpo5bLOv/TolXN0PtY6GaFxLHbhfFYyT44E
Z7Z7t5v8bxkIlBfUoPJEYiKoTrIFCFwmKOQ+6zN5xCqhzn01WntOXns3qNK+Jf5P7B3g2qQwwwr0
ViaV4uwAMt1PZaUOYxfMB78XC1x6M+ySIc7fMHRfy9+hfwIzFvzwx4yoJCfJ3efaZ6nrEP4Srq8M
lBsP2ckFAcryc/JlhHkREc4tWCi1QchgkSCcTt9adPT7UbvuR1RdM1p6zQJOubX/zh+pkeM0V/3B
WAbzXWsbIKtlViw4nip5mFvf36U1OEnlB+t2cboN6ZcjydKiPGjTZffkpFY/VZtE7ISHCG5fBzRs
pTik+jVKRS6rIqnLRztuE9KpA77jYlyOel6GeycDgRDrwT161lA96c54l9Bv/RP81Ihw4LmH+eMV
7b5M1EzGqpc5+87OrlLirA8ebXbb3xGmzo8ewix0zMXYotCcLOcB8nMQrJj5Z68FXoWT47Xwp6b0
yjHzomVt/JrjHh1bt4kaV1yZgcPVmdGn7snKrP62QKx4JjyYORb0hK1jKo/PRYbDfUS89bRCypje
BQ35oIUc1Hf05cuxGilioKlUPxvfhqmjCutNSBZDQGfT234sB1qiJH/Mcrf8FSbgJNGupiUqX/wo
p9E9krpK4PRXhUhEnJeVokRY93Pkg8RNUpDVaciQwLdeRV1EP7IeNthqwDf8OUhOwMiana1MW8C2
gKHvZsSFJ6XK8IFtHVImyMnN0Rdxd8McLTwA2h261QiD3tm2cWgDpuiTY0X1tuNl7G6tMJv2kUDD
OpVefLQGN/suu5lkO5CqchPHtX3Gw1x8y7jf0NDVtfeawTbeg7Vut62YxaWqovRA+gOnqpHexTiJ
PKpskhVRd1GBvEbrEmFABQkwDQnvrYLA2riS9QFAp2J+ZsTXn2ZE1jfegManq6g0Oi7jTcqv/BwQ
VHznydk8cLU1x5kb5yFjyMJs1o4j5BikSazYNzgnGSxAoxt/0PtuiKMnREjFa80wbleqlodad5Y8
aTdG8Gwqw83dBEW1STtfsbpBl7nKBu4Sr5Qf2VX+oJZSnMxIvYa9duIakW2M8sSxSHsco4/Md6Ln
BX/1k4TNcyDJVv3wTU6Z6Ffm2M30iruk8j7xRlQ7rG7MNWO9XVA4MbvmTEdVlAXrgsCOJx/p6AGd
hzkxGYogAUae2anE0usICtqRnFR9MejLkVcs3nRAYCK3fg62uax9FaxNZhdf1exMD6WVpt/mGv1X
6/rxhVa8BwG+lOlNy21IawvxATWKf48+2qYqLfIJWUHbAUSP3Dh9KrHubZyl6co1JaK3R4mGHLtf
IixiE9qwYuX2Y7T3oxIreTMRfUBHb2/zbqK0Vqy6jlmR6dtsGtv7bpoIVWUzujFh71wSUUQF15Ax
E/9NUfDRWt1OkXB3vU05hkbfw7ftlGO6aTXG36SxmgOMg+CGvo9A1qbxEgS8JTmuAF/fLZQqOw8h
3H2K+39j0OQelplc+nVo2nKLHayBrItI6xUlb3S2Eo4IVEWVPjVw6jZo8cW2IR7l7BUETg+Vy2lf
TfO87oiEf106t99lJG9vm/AqHSWFZ7C2GUCHhxqBKnGNg49SqHYPBQRRFN2+yEk06axHJxbNKfWm
7FxVcfChjN0insqLLTGdxaXid7OTjp8fx9otdkUat3cYVqpj29j8C/mSt4cpCnjTmY9vdd6irlGO
Zb6CEq8HT7lELMzQcOuOY0JSj7T3saXEKRyWxF+3fngBIqfX1hKY78HQpXsaGfXcpfahzfR0jxA9
InTWaTAvgA7eCkItd0yeOexzqy5Ptpbhdw++FDxqRneHgJfrmUhc/WVihFg6DaIHZKDVuir85Gc0
5nKvxjF8NYyFbrzSdBsVY5KIbVM+kpax3Nmj4Pdt+9VNOCAug6WN5hhvZ7ojJlO8VIi8f06iFQ/c
A8keYbO8mKmR3/3A8k+8FcGviqkObXS0PBCb3P+ojB296qBwoo0dXWWp16Tn10RaGEGIXkZ9QSzt
+gpIlTjh+Ygr7I2305JiLRXW4p8tKZu7uJzobrTF+wfxvVkT3SF2I9UZAZ96cK5YyvDHFOTNN6gS
w5YPP9hOEiD2XMfWZXbUdFsIK3+NZIXKXAvXWTl+G67G0LVpwUZeQPAJwXqyr6UCvep9HxNKccUX
uGcEbAROR5a177ur9hLPyvJicYGW27wp9cFHT/8VBzzgK35pGPqbIoGI1SGn9SBq7KpW1S+4pPUR
PkXykrYugyqnUDMkuUInqy6esXHYaL5XoQrGX7StDM76yhvv/DJvvvizA6sXfDlsZGR6TiNnJiFe
tPaNy16OjjG4L3Ayra3YkUiY85wKMDa1evVqeisxWsVwZqEnqzXZjWdyTkoOma7A9Dh4hOJZvdCP
QLLJ4wd5wnahiRgtCPSfG08RmcaQE8RCSW+N/zr6hV8lvIBJNqcIjcZZ9VZ56rKlRil4ZcnjUPhE
+Yqh1S93oouHM/Hg/tbu555zM4zWV8WltwkW2Z5alOd3Kq/7w+iG/acbjBG2qHZE+JZw2pdNskU+
Enzwtb1xlTVzBNTYTV+SVvSXENnyBXUsdRw6wp1knnEHElipdTkk/t3sIb+ZBwt1f2s7LwsptnsD
7nZrcCc8kUhj3yRpZt4gsRY9WnaTXLQ7NKgg6wPf1sqtKP0rq6h2WOnhWR8DGttVMBjeI7LRPuYS
HNpqkSASBnfyntOE+HBb1OVTrJmB9uxBVkPgTLsF1uUrMZLLry4xvH/E0N3OWnTrMOp5RcnX+tB+
QDZSH3B4WLJj8erUBQE9lFP1XFU3SImKu1pfn61kSYKzPdULCfxJ9GnsJZ6gncx4ApQjyrPLt7L3
jT3ukjzxXmn9B2ApwjoY2zxDNVye4qb3D6nC2NxMTX9pCLBbhYEed8NQoBu8dktHLFczcoR02VKG
TGvhuPntOKRsAO1hFt/jYvgWBX0Qbtn0jt8y28E91Vv2u1vJAY20CtSK9Ppxw0SneR9l+tSO1zqo
d+ZLnbfQOHPpcnsvDYrvkODMtdVEsmSpNmdInh1r+R5F5Yu0SfqzsK9kOxWO1gOELuvSEoryNnmO
/FlYmJsyXDFceJMc1m5rpzu70fOWKXazxuGJnhjTwW4mEZHEneRkHJntgYLgRCv+9nMTd9Wdr8TL
g+FMP1yzii4B4GGfNPkk5SJ22zWq+PAD1mMKzpiYS50hnKinod63Fj2BMFZ7q/qw2hfFOF4k47Hb
CUKe2XjaBtWB+m1hMNETiQGSHnJujGflXuJQBINex5ITO3ROU+AhF8QiVD8prxTfsrJVJ9OriUjB
qHmsJkTdhEKj23ezLrsJXTbx+Piz/HuU4+8hnqaK+fu9S1mQTtEdmnl3X9Y0mFyl/dbunDdhzxmq
86b6jsbj4IJz5kNopRE7g7jWWQ2Z7d10M+fBAbmkCzhSgAGHyxQmOyrU+KjGqNJbOBs9Ys5aRZuR
cC2sX74euUV0VBwWg+vHchywPlcFUreim0wONQ3he2Fb5jHH4crULff4VacW2xd2sgXJgoVZpyGg
nLWPSzDbRqPjZDh5Jm7aQQzvEZ+LwzhrrDZ2OmYeE0BABBgF85FhEtan+rSY2vmFL6R603YarduC
ddc2F6WlCNJP5U9k7CJe0a72F3Ii43tvlLnD4iIfz0lXeu47o0Hg7WGc7oa5cDU/RRlGCCQxQV5d
bN5t4WBQ2uR9bp+Vu0RkyQ85vE7OV+qXPp3uZxnyIAyT8+zR0CI8mcIXgRdi5URWdA7QYZ86Csid
FhmFa8edctv1WbNPct+aVmrJg2nXLDGyfL9t9ZvLuHlZoXiYq3WropzIoTTg0tKEeFaEGi0bICvF
tB1D2expPN0bVzjE6BMSiHYZV+JDOYGURRIhv2CgMsgq4sVdFVWHlTPmFJwaJ3zWRACukcaNd1OQ
cNFPaRYf/ARoScgECtepmsZn3H7h3p2G7BbDQPU5EfvAR1Mim0vmennoHH96MBkLolq3fbOOCXWF
k4Ftad1PRj0oscAzAH2CdxGzOMCrfDB7MJ72prXY3J5gxmoEScwupRXwQNRiQpcbxNzAm7pp4Q7B
0eAMipanrJNqN7Bjz1YV66lfcmiTu2sk8i875Q9Wrq2+6pL5c+pZIGLmkTedb4fJjN3Ft80yeked
qXY3RpINF9FXy0eMR/G+xvGzcsnU+9LMd7fSHjPot15nOPR19YjeOvy25Fb/s2zT7JvX1hno0DL/
KrwsvXj8jr71jC5x+CQGzb2VKuyReo7PosMLOPeVcz/6joAZN9beaamy8bWIlLfndzBt0Oh2azs3
ZE/Bg5khGIcDdTirX7lSJLhxFXbBwcsGqJtZN3+n6WMck3VVfY+5rfxReeiYVzgUl48FRybviBbl
Ch2+v/PHCXupLs1LiFNsJXJH34kguoolmcqUHiQRU++WUD2PQNLWBEjTVoV7j5hBYdHg1MWHq/L8
K0kL6l+RxpciTAVzAXZpSNN7IDtEd4NxpsElqyIq3uSM+nNV0XQtKzHO4Ap64n6xu4YBMx7VNS8S
09YpyaMA1rPV1/vaq/0r0Fj2R5TaV8sYeQzfrrwhzgB0LHdclQVehdBPbijTsh8xcFSNDU56JJUU
+miSYbgZnTg70sG55Z4J5jjzu+2b7VLwL6CMHtM1iY9gE9Ds+LgC8BCQ30yezNkSFVVeagu163y3
ei+yIP8YyJ1+wkohnsY5ZYKVxs7N3IfW0VVtt5tH2zuNhduYlZ0YRaFP/gnVTZisxsxkFRPEaHwG
8hxt/YUYejlgUXLGwcFVWC7zyY0H9TqQbkU3qxRcRpcZFJiAbQip975MO+u+D0RzSPIy+SK7sLv1
cjDzlHPtUQvf29VoAbZ5Oo0nBgftbTtV4asTl4mzLnyVHPDkwd5qpuqVwMbmJUsD+w7vHTdio7pk
x/aUVPxxtJzPOGIrhKoq3U2msd/ngDZFuYXcstcR2IQbByeok4XuXTYVTyG3wiaIfPlUd8V4S0ug
N1qQjamI7r0NdB3QCBXoaBZ3vjR0J59VYOeY4RhnrVzCVHcsdOrTFOIjpiJGPZaV4iaMczpYGbUO
OWT98tjZwmF67rZtfeg7yLgYCCqeIvJtboUXYM5dLHvSmziRzSf1AvtzpS0OvsqZ4ufKbpbgEIcd
89MBJbDlFK1zEFkb2qw5grxfe7gmXuco0jfsF1lWWNLH7OQHcvbfZUO67GbQPoJlvFZlsc8cDtwj
pnF+hKXzCBLGFcUlHqZy2iknG8AiFp7zmcPSfjWMBjaeibxzhqL9xzK1486FIIanfMS/SInZg//A
9Uh5gQxHMlPNiijeXUPZyY2aB0WXK2tctm5AGZRhdIMzZkz5lKhBIC0k9J2fs23I3MqllX4GhowY
zD0LIexhj81kU8zhQBUzcPZGViFuW8QVbIwYhZptU/paHSe8sXiog658bv0hddbs45MfKp0nm9Mm
LLPzMMk2OMCdn68ZCRxgIMNQdhEx0zL6NuF1c5bOXvyGpKpbtpXsG3Ngj5ru26pMxHmehjR4T1TG
odwtcfLkFbaaD/I6BMCVYiGwAnTaJ5JV/lLaiNL9YWi2Do+ftW0Q3PwshywrHtl5tHdqqCusgKGp
gkNoi4YlUFWYn7ZpAf2MiZLdtioHDRniyrNmLzvwXWetE/0gY07Xu8wwat+oHBnPum9dvS0tsto3
S6ajR8sa7X0dU9VuVeS0/b7zI+LmhlgMzr5lycBmDQ/OGsyKf+DjZXWJv2zTJLgZjrjwU2jsGKpv
lj7PfmhFav+m0ZN7bMJ+OA091nZ6JmboIQz5NWV6+9ZEMVIothvd49BVxdcyjO0eKOJwHy8pH7FY
DtQIAybsge4QX6OnjjpU/Y6ZBNdZzDYvX3WEp956nV+9w8kp1EHGsBo3o7LY+1SpkNjO47qrVtwr
UP0sbITwYdyeDrIMEZtgSOaIMiEzNQnZ70Z7ocR1PFIKNVlTPNLX95sMx/uxGco02vmpGwGQ9r1P
BhXeZqzMvPV6vgUxiOAc2cX4tqh5oHvAMbnqjTWd/K5MfjVjQdMsTH5RXS8lTne32NdM+d4E4wlO
BFAIv0a7rr+pDPMlu+GR/1v5BrBRmcieY6V3L3Yb0z9XbVERzOBNxLiXFRclowr3POnWe2RVHD1d
91/3mnHn2rMqwrhx25q3uM79WxNiH7dYrj4wfitOusWVmmbueMqrzD0ECMTZvznmZWYcezNH83By
y4itbdTYOz9k6mFESdXlxSV9jXCru0Q08yaRi4dx0qgoxsM3J09zOJXscHsGMg2uu6SjuvcGLKvS
8dZ+JKy7xCq9Q142+pV2l3CefOqLY6gkJMQ+UC9x6OGbt1BTolaWzhXGqAEQZJ5d7no30afSsg0X
q12NOzZdemvwfzMl9cIXDONzuyltVd9WOk5fxtpn3MM3xCLBMgXx0NyiPk7A1EWk06VHV2j/4nYO
zKW69HgkYtZdmTLejGdiDH6QtSrv6hRxLzMGGZ+cPhO8YPVY2SgcTNPdjbHxg617DcxhXV5N1v+F
iub/ASv0vxAYhKbyr9QzT3mj/m07SgU2aPyDjuZvf/EfmG4XFjcVObLja3qwf5XY/F1IY4Xeb6hl
bDKZCPnB/HPN1fwHpjv6jeg33EAxccMB2li+k38oaaLf/BCZDTpvxKUsO51/RUnzNz/FfwqPUUST
sXrVSobXGCVML3/SqNY5NXfB5m/Tsfhdzxj2ffOJMlsdmgRqoQyKTX6avSF/q6gWkFCHT0Qhb1wf
TGtRmJo0Fv/d0XGxS5cIgp+o90Ml7x3N1TTitY6j9slNPXvvFfqBfeFaFcXvIJB/ScD1l9KsP4q4
pp+DGoef/3b57OS/7cbmi19g2/wZhvW/8IHEsvBXD+SlJdui+hPC6vpXfpd0wbCiPCKKi6AsnigP
fePfn8Q4+i3yr+ntKBxd1Fsh1qzfH8TA/e0KAEJWERLkCdPlP55D3/kNOT1WLgLuE2Aa/r+GiycY
H+XWfz6JjB2x3iUez3YIn4Nk0Ksp8b9YJlJlMbOzo/qS+RkU3MhXMa7ywa0r5I4lWgics8whNmHX
k77+igbeJcc/L7MW2GPsWt1LAZzI/kmIahzfhV04zbTSs/7u9mglPsskbe0Dkyc//Cw7qZ1V23sT
gFMhl+WEXrob76siKJtdmfi4wt2BtsBSVbq3+8ImaQQfbH2lgwyOc88cESkIw8RQso608udKBh5h
ob2un6VUnb4PldvUNxZay8dJTaF9jDKSjraiKeWDAov3WjZVYbGQg0bz5i+FV4sN0zd5QBkZ+AU1
D0HryFlovlm8a1nnF0cMFFQheJpdaggZYtpsQiQRgxkL8bRI7qwMuGQff4Wg1m/c4up91kykvRWN
x3Su0kzX23RyKjalDYiuC6CisT0DcqDmpCSHXHpYNCrVM2m+9rJlcVOr9xrGUnQrsiTPju4QEHUv
nM6VX2XC9XfMrALZ2hW28CGWTk2rkrCSO4cNLtU7cYz5yxL1zATsAPKBG3fzj9DXcj8i9Nk7tboK
YwrXf9a2ivpdXEOLZI+Bui8TQYwghQQoscpM2cBqTbWVbZD3C+sntL+JyqnxG7NpyuvoUkA7aGDf
ardrEGJhfeShGPCRLrJYboUaU8aJJCp7N+GEzQ8uQObk9raTTNchFMz0m7iL57BIV9YyTMTjNUvL
xkvynT7UXgiZ1McDNW2Q/FmHyBTx1tNt9MiTbAFurgTKLLz4pd9v58axxqe6jtmTjnGUY90L9dwO
90HcCeZNQe1fHxY1dRykmVczZlglol6u9PZYanVbxbVTvvUkiQRI6dJEba4nd3yIs5Dsn0Pqj3H8
NYkU7qJOCsYNuxjL+7wi9sSrdk7hpOMutOog2kzJrPRjrWJ1szj0MN8cngTvTXd2mTFNGurRpY+8
djorz8mDZttMpeu9MB60yxOJh3W4ScjNIL1ratL6yOBUZ/eRg3aHp78cLL1tpzpAV9AIx3xgdWD9
t3RGj0+0T3Z7QADNNCMJRSrYMxN8sdY26pZDkub0ZY252i9M4BK5q+wmzw/pKOldiJ+ZGIfg5yCB
fohHPDopcw6BXJKffN4YjC8Jv3K38uEgRwOTRPRGZIORlR86XXYKkQ0jXVSk55DZ4we+GSJ0dF2B
CQS8uUTZQnvCUUDbIYPkLYFUh57EkOU9/ySZow2+q8jX7KhgZpU2YRoMPEVAMskUqG1etF3w2sVX
X+LampO4JO+FzWF0ySjErRjAR+q2u46aTqlTProl9qrRikLSkyjF6+ApXHKAvmaGfPnRebMZDl4i
VbyObOmFz2nt9Ez4HBVyWwLMrF4m5DdE4zcIMLcwcjO1jheVPpIywYTUd6msDzlRPohKPb+GjuCW
ZFBnM6aDU+8RZnYvWkIS17qIuy9hZLylufOBT8rMAjfRFZYP4XKBBQbdz3+urQagi4SV3uzIPQlo
bSKZe+8hQU0cjEE+9PtxRoL1rpPQooydbJ8Ze9rN72FujfmeCDW7f+6Jz4lgaHr0xf3Y+u81U48N
LGdz9MssGc74BMYbaWRxYYJdLjcMNhn9Fj1RTg3SpGAftpOjypXv2ES1JU4+PS6s0oloEcut1zLK
dZI+OUMamu5kAo+a1x+ln08Lhe8OISFpAbkJ1yPO6xUhlO2ONtb6JhZLfSuRE5Ck6yDaaqsh8g5a
h/GXXZfzwD6QhBUbqcLGZ2BxCrUzHeOuITvE6dK7fiFEYMXOQLzGMxaTUlZOeEhn2W9zs5QP2tF0
w+yB3lMnZwFWBz4oN1ZeJjiOy2DEluSb2LuTvUtSk58Z4a/mWdvxuiax6eIXWfu9ZND+Xhom2etR
9uICbKecn1xSly4h5f3KVv3cHWewAAkrL9+GSi/HkrEZ4ryYbgTdW3Mqu9QKL6ll05KHlLBPLehI
duBa2vxTgfc4e322S112L1dwu9nGTVc3+5l9e7G1rSq8t5fq+ZpfAvvDip6ZtznxqkwRXdHkCEZp
BRUqauTBki8CopnLMiMv1Nvc6/JVBNMwbvkZbIzcENvXuAvIsOyc+VvdzP1RR2V/h1yCcwFYKvNj
J3u8GpBOVT6KG9p+zh9/as+93wzpE9Et1nkmEcNZhWw+LyIYcr3uWdwcdeq4ci+tgrU0c8zlbM+e
9Y1pGAPG0U8QLozhSVYqvmiC4k5DycicrSq7OYdnMlYRngikUcMZge3CTyDlyzQzIQuH2brExKj9
O3Nnshs30m3rV7k4cx6QjGCQHNxJMvtUplKdJXtCyLLNvu/59Oej/wNcWy5YqNlFjQo2zEwmGbFj
77W+Ba3QMk9KIkFhcsZDZsL3zSaH8QZEDFBmbGKbqKt1nmXOXIOZRd+UVu6jmGnK3ATJXW038UMy
xOgDyrg9SIFOAt1s3MC+8p0X+nHpZ5Nm5QbdPc8OILSjj63ksz43Ylp183Axx3Q6+QNK6gy960Gm
bCAoa6Ojg+KM/oAB2m4ydYYtQFyKNYMOfH9Rb9+reUb1USkaKoi61KrBuLP17Y51I0Fq/ipjR6IK
K6p4hQFDo0lVdjyhqe4+MASLb/URF2g1CucEj4yJbz7REECz8xQRXOf5ma+2iR27FzWkPJadabzS
dmYxoHnxgKVfBwbVJ+6LiS4FQkxgXGwT2E6VUD3JdhZrF4LMBQW68xqo6TsMkhCUSmszgJByB7+6
QxZlGvvQ1t0lHxjBQ2RhkuTMlOKQ0QRZLwVn6AgNe5mnVyIeUCxTaq4nw4/WPsXUqjT6/Njltrvv
kzA/sRhraxFM4a4vpL6dJsDkjR9OpxhIO+O1rHJOpG5E+9Hu7cfGCDIv0Rt1g8bNvtPQrz6biZ8f
8QsgofHB+zOZv8rcKFFTWfNWofB7DuY2X24oeHf4kZWnm8YjmLXLNKJaWiHRTtdF7uRnBcxn3+J6
jI0yXYtKfrba/i30J30XKOFv7RRef2MgL6pq7D6JHry1pOQ9OjUj6ohtFX9PnLLekkvfoMSDtVsd
8YvqN/h6t50rsus0D9GhseGDlVF8sUXW7itNMF93/HLX2ENxI7t8mQRDqFwZVRVEV54JUWwtmFrp
zvYN4m6KOKkvsvOD79J24y8C9f69nTGkbIoWKY0Kp5sYzr62stgtRhY7B0VaVoTZt3w26k+VTKsd
Fl2Xm69fUQYFfOOxeXDMSPMAIal1m8stXZ8QfVYE1SxL83U2D7bHADj7ImYxKOZONP28qJXxNXBo
B63GFnV2SU14I3xlnYq5m7Zs1sESEI6apEqRhmhh2DteGdbuSaThfMjxMa2GXD1R98bXlsgQdq8u
Dfdi9CkDG0iUp6zszI3Z9sVZEspH+5Mnlh6Vog73q15c2pZY0n6M/FVQ2Dl6mPCHpql2NwuY5Pzv
ZD20cYPWHboiiCtwwic/bbpLLQq78Kq57Lbsr7Nnk4n3Fk70eqWjZx7JlNUTjzX0hRHRNF1DaNCT
AWSsDX2OQ9glh9E2wbHR7J/HOKT1GxTnwqJ2syiHdgxQg+9myBmAIUTMdMlUvic4tezCkrKM8xBV
oZURqRfCuGN+yFwzjJxTA6D8uW+GgQqbsUKhRH4eeedQ0aCJzmVzQMLpb91gaui8C6ajOsKnddMO
PicQDhYrjZysL0EP22wwk+6E1kTfjn1vfmYy2h/0JmfvUHm2Dkw7/xG2+gWS1cRQY6rPWZ6269BG
gWjKLiPjpxlPxlzdttIw7kuri/cyTexD5s7OiwqbJ2JtnC3tX3dehWk4rmZH99eVlt9gTrMPAQiz
LST0fFe4Ne4gzZcP4eyEO5d+6YMhq5cuyawVCgF/3eF+oNPaseCMecz7WOegwEZBCmNW3wdk3O6t
KqwhZCccFtK4uQBhc7hJgz+taxf2Jh6Z/IDdVd+Ajlmk4pmGBDobX7qh/VK5YXqCi6eOYZApXvL8
c8sMlKpw1nduWjBedVBiDcvwQV+TwlhuY9U7N5iUjFMYRfdtD9x6VRa+OhgJD7EZmw8JALbHPKLh
HTDfeGH5/YJ0r0KOjbNJKmobzXDWFaBaZBmO2DJofuUBm/Y61eEGB25xPxEYvy5S7nUt/Hw7Qk28
Gi62p67PszPKaLmmGKg9bSwfMGs76wAk1dFqYczp9XL+ZfL3A36gvpqNMcTUgW9Cn+jxZ31jrJhQ
hff2qL301MMrQOQp4TyVFZ/yNNX2LSjX/TTTjG4mUp9WwmRwArTMvwwDsy8PAY2/deC8kMyH/G5V
zyWoCwIzoX/aBBtbbfCK8L88O+WQHPJGDRuBC+mBUz6jTMqM5bEeMo5GoliRu34n4jK4CwpHe6AR
LXczY5MTTvuUvwxJeqWxlnoMe57wdLqvbjeUd5C3KQLkwBHZnYEYOjDPPreo9jCc0/Bu9DZEC+8n
3pil3YNsprdGusGwMsukp5VQoekrIpWtrWBAx1vWenKb1kVyx18a79O5tPcsrvFhDrP8icNu/3ly
Jv3q+5V1SmQpNrkWZLdNqOIjMZXjCrgJbQEa7hi6ad/boIaRUo7PknPBs1tE4RfHZNJmjBDPeTVt
r2eLAfTfpMdZzPKuKLrHwmjvjJrO8tDH48nVx+qVocJ8ZJshMY5whs/kFOabNHLL26Avxk8lL8tz
2QvUXIxpzVUYdt2J4uAT7l4yHawmPZMeG97UnKNfVUhB4ICcwziFj86W/a7AdnDCf1Dsc52Ddu6E
yVHYNhIfjHXZyFBxdNtkC71u2mKRt7aNKNQLJ5QRWaJBKLhoRL1rWYePpe5M5zassTzA55otk7Uz
wAjFXKDwGFedmInIm9avgwMSYrodaNhJ/fa7dRkIf+3mxgWXkL8J7fmpFHm1aXH3sErRTojq9pYF
e/g+16rlKBGUOdRrxNkCjYpXShdhNfGxB3tsrzLtDDB/sv8UhVG2McplU1Eu7la/bTaR01U7H9XD
Y+Gqu1i0TPpRwR9MeJ2onRvHIz4z20YlJoQy8VHpGnW1KgbO9bBzu2tt21WyismL5og2EVwVGrVi
lhJU9cHp0nQ3ueJiF9byyjK8w/T+Wul+AJ0T9YLPLwHKuVf7uI7q/WwnAt29dPbMtfMD+3l3YnY8
3c2uHd35jEROmB04exqiptAIrSNfPj9mDaHtligrCk/z0SobsXF1Bi4GdOmm0LtHEipSzxki7XFu
muxe1xGKgbZeUgkr+WVIptnLyc5ZR7kPUVWaDWJG8kb2FZHYtw1C7x0StW8oskLgsfm0MSwY1ibH
3e+JLQR8zCJBSEmD8Jhm9cCohaINL1kYbGhautuRd/Ek52ag2uzki+nM5SvQHdvdOhjH1/Rtmt2E
MfBa12V8YdmF9JiDJKbHEMlgbwcJ+gkan191sMeYlzVrk5M6T3mDXEtFQ44cbar7o04R7bVhEa91
tAEeR9f8mOpN95zFdekJ6pBrg1NglxoIE+n5+5/Ykn30bip5Bd3abIhlzFYF3llq+SI+6cg+9r2O
8keLGCBVjsgLymSkMFTAHBhJt78JI70/SYjoO7pZhjd3s3aEEn0uASZsckQut26N2CY3o7yEmJDO
3y2V6MiYfe5vM4/IFrvgM72UYNuADN2Qh4EIsmzd7BqNEVDbLuwszOv1tFbCeq3D0rhxBlKnqrHk
DF3MwtnAsOh3UVzlL1OM3k8vu2Rvoiv1+rhqr9aYR+dpynlTx5xRdz7lW1mGDC2JAfuCep3htlHY
zspsnel2tGfzuUX/sM3NsHiUBKGbK5xJ9Tm13c7z08iCZyemHRsI06quz76pVEDjaHE9rJGbJZ9z
B+VZEzvffNucb7JxHg5mSFtmVSJU2tlZ4GyjdCo3phNZq+V4f1Z15axxN/RbLWfSpgLNqennDBVY
bB9qViw0DRgz6QGzqQYiwKfoIezp+dB1tnZ6K+dLG+bAFOJMn9cliOEVwjj9bqjn9qThSroPu3m8
cRN0GinGgdWAShLpUI/oVAsSe9vm7Ib4cFGIcm7fjmXveplaAL5xjBRxMbA1MTgx3PMAd/xKsPOZ
AoaqYiDH+bTHfmka3S5x2uEJrCq7RyAIjV75Dlr9ugv9O0SX00ZrQ2DzBVRXzPaWa7AnCc35hioL
xAi9XXoTNHTUAdWdBAbu03WdugJ6t2AUte6BZmwYzHcPtOHHat84YzSueX3TjRPr6c4khRSwdtYe
gjgMOByF9QaJFTPpye6bryrDaEkZ2hmvGtkPjwrEK3YDMQ9PIcREWlGFs1MQaU+VoVP5WYsrV9Yj
VXQFZGftjxZTzQwtihdU0+sQpOalG6g3zUkuAHhnfHA6Pd2Qjpp+L/ANftMjQ/IxbONLEDEk5q3p
7yRSkRuCXzVjyYA0do4KrU9BwUkdv7a41Su7P6PrCA5KabTHO0nD2NAbDczxLHYxyejbAOvRCrHW
HX5KxuU8nZxTrXElVIGw1je/ZAozRBlRdPSBnj83/Tii3+gKL6tGBxPGfINijfOJwOnVluJbEsfD
ntL2uxN1N1rclB5dozenxqXMD87w3q6N64wCYBUrA6xsMszbME6IXafvhk8Co1Si5nqreB6R0Pfd
imQPON3cDEypn+TIgj6yuVKzlIzFi2MZLRtFqt2ZpU2/rM4fe5Wv82n8GgTaZ/QiVE542D8TaPAt
wFFHs8IxqEDicmtKM7udyOddDZI7ThkBrZRmJjRo0T5oDQrrlQsxnRCBxDwPaFK2KOI58qqEc5XK
yh8tkVPPQFX2psWiqQRt8bCjqdNjf/S0Ioo49sMIsSHGGq8TkP8tB3Nrx7L9MEr6EQId5Jpm2nlu
K+pAvSGCG//NHWmWCSefFmB0r7/UOfTXiqTuda0rtTTMQ08tEP9am6NrPYTlTWBZ/lk5Qm0qQ97T
Q3+qAtzVJZEY1mRZF9+pztZQzmvep2jtRqNz1WLnhLRovNC2cXjSOIuOXX9OcBm8tcA+KDXLcWPH
dBRQdHEMQmZxKKG4r81J01dyHPpNC3P5Ht6v88UwRgor06VyQ+R8QG3cfBGwmMuVb5octUl+PyDP
fRBJrU4QkVGb19WwlRz29qRTaLRQJnPLyMS9KrSgJ2VnPvKtxL6FyYNWC03mvW518BHLeLgvJC/l
MDsGyLSg/eTHSbLiKISCNlkWWbCJiZcZA901K0PE4KOmxZ+q8RJXptns4d3Gq7H0h11ckhuy6hBt
rqJQfnEMGqzwq7kgtuFVZeTa14aWwJ2ytXo9ZDzAnUsbrdDL5hpgOdk1ABTOoHCHxwBCyW4R3Vwa
X0R00SYlthqcs2U9D/cBcILr4ITdBgVNvY85Hj8yiCp2JQ27YyvsaN+6algxQLMOmUEz2C8SYhTw
vo0OHWlZzJln6Jl/A0d9PpILmxxzvtb32bF/MLxBm5z6NpB+O0J7aATuZtS0+H4sQta1uFNbLRr8
J9TjdGpjgAXzFKatZ8z18Gibk12hpbLcU5MSAMhjzJvQT8boNT/t8L60zpATJp2NbugqgoXiaZ2M
hu5RIStBulypqO2gr5gMa84MwWi6ZLlzSRPLDDZlBGk/KJrPdiuKOzaSQHgjXDso8/W8kSNdJCgA
tLmbzr7qwmFxgHiRr/zAjdd5Xp7zuqEXp3cXaSYPPhbJq9X4xomGhG/TOWszrKVFdKGvG3owq6PH
tpyQ2qY2im20QslGOBUK/o7uOqqw6DHq24fOTzMYNW574YtQHzWA3HctOBe8CRbdTbwLBbv+VOz6
CPu+26bFuS8RsyKn4wTPnOrs9Fl+dVtHvpqhRseTlsd4H0OLXvXtQmZFULWHGmbfMHVBEOh0gs6s
G34Flv2aJxXIWxNl7CcaU8T6uEKFt62KUM0vfuuyZCtEi2MxkyuQ+CdzBttmLt31jBN+XZsW9Hqa
v6vUGOI7VJpFgkQWB6ZTmXd4PYa3KssHXOGuRvesfnHB6oOEsKqKtnvzdQ7t4cDxbqIZSZFku+kd
crBrWlrFGT2GcQAE0F951FMip8U8jRsT2dlw13Mhmjc1SOIIheowo/rLM1NDsws9uLxjqJzdx1VA
/e8mUjxysFfyBpq4ep5i268jrwr6vPAatk3yTqDOR56JNbx9y9qOjopmDsxgHCu2sZ7Ybmu95FUH
kQSRlqz22IlJTCFK3Wg2VheZb8i8XYa0rYmGXfYGdWHom/eYyM163WX2EGwBbQ3ldrR6FBpuBON+
xShjiNE2oqsNBlPcN22VFttGa4unomaHp1MJXHMcp/zKJC7fFqMKjhpjsOAQVXnUeuHYqGk9haHz
pZNI1FbM1vn/vIO9wN6jdssP/dy1gXWuZ8050h3r7lgy6S8AmwQDkJnViOg2habQhG8IZu76Es3I
xHBoQ5aH4dW5c0VzSh8yj5x03TDruI8yJQZeAp/c62LGzJMbjXjUTDNvtrPPsKNMa9ndWKlffC9y
OdzpvcVb33NiGw5Ahqy7OgnkSxQOQj90cRnfxRxgsb4C7MfXljqhs5ndor/IoQ9npGBh5T4m0qnp
6mAOtl6F1JLWGzq/wQ7qIkf3cEa5V9Zfjq/pKLiJYCTo7KhWJuWlCVuNjhTKqwe7mjH+xWDR+qfQ
bWoNdDn06rdWkx2HNI2nx8LXwhGlKUAyBjLeK8l9nYXZ3/agl3eJT2kGm6HJP09sXluVJPFCGLPS
nVXgMkcY0EUFI/eop3Oq9Y+R0qwtN8w8tZper5MQi5BKzW9yYEFflkSrdoct575q76Bhu1gcFQ5j
O3RfKXkTbxb1MmVuUvjnSYv7P5QcupManxbd4mIeoGNUcj4XUSy9Gg2Qp/di+uGyETxkplub+Edb
9YQPV94hbpNvOn6vR9KdnGe98ouNq0UYb4eESa4Pr+cGAxkOC+bVb4VV4vmJwU+tVCeG3VQxqmX0
bmUrBmzVjYKZSNerovOLwpwWkN0P4lvfVNm+rxhOJUPzLPuOxVRUR6uoEKI3WVM9QnQHbwil/Add
T33dwB5mvTLNz0WBzKlsihPkNuOHFlvtIUwcLCE+7uBVFFDtskLrXhJSbJpxS0u4HtRR93tnV+W8
skNP1ZvxFHkOwvc7EozMfaip4gx2gEdYGyeiihBZrJWBbMGkMjhHvJWHzDae0zE0vyCPNr7GGLa3
6FtD4m8ndXFr6e5LgnFXVU7aSi8nPN9znDzaST8fmM08UHabxJyn9rBDk8BPDN7vjB6YKVbX414Q
kXD2PP32Q5e3+pMKGEmSlaKekSCzzUZwi9adViJeDno0DFGFs4slSr+gmhGrmhnts1M2yWNQh+NZ
N8d+jeyhOAslnliRzMcFWnHssoULPrWcWc2kspkZijzhpOOaDGVgS4JlRAegrOIpcbujPtj2g5aS
qTD1MEgq/RtRswOW24img0G39ZjrMwwEIFSMFyNjYxV4jeFXCI93N0cVQiOuYuq2Ipnv1NAWXRNK
AJxbV+EhQbDOiVtUajuzeHkji+6nZPDnbWuj5w5MlgwWx4D0F2XeEwoLBpI8n8fJFjZGsH7ultJm
eemS9FIViAEI/SjxBAperwAYEqulUMxfwvBMTI+5obH0tRYBGS/IYwwvJU9oofIz3J1ATRWZ1ex5
vcw9o2rCvZYiPuVBvO3M2bmfHN/d4IcBqKDEXSK67lOYptGPlpxOx0OOVH9z+9Fc1LfF15G4oIeB
JWClYSl6BBLf/0CnMP6oYEXvMw2DBSO+eym6CquMP95oJq+ZG5j3OGWvsd1ZT5Hrb9gVYJGYIj0k
vvs1KMLAc8yqhNwiFQ4luAW3jKKqtWahPxEEWa8WFek9Kr36ioH/jQSN194WNN1wb0PxSJNHJRUJ
d6KprvQt+2Fb4qN59BvjhrwYhr6yVP7JHccOd6QsxHbpwhKpxog1Yv/ck32BmbC3G6bBI7OAccSB
r0ssiwn5rSeyDV+ckGASD4lI+ykhqdrTZWI98mhM7NsyAf+i1D4JWDGAlfCR+tm+6dCP0fSzzK2T
z+BnMsvdkPoDwaIn04T3Cb7dBuaIe3alK65VFu8g5tTwrPXhladeW89UaA9LivCmdVGchKQsrZzQ
H/Z4SPHYdK18HZkZ7JVYHHE9ABj00Xn5EGhJ+MCoaHi06NEfosaf7uu2p0IgCQnlDFbVgdjN3Hwu
GCXsAZe+AHtVR9t35akueomEOAi/Uy3Tjw0zLTE8NqGc4QpM+PBbAcoXS2KUzfmNA/kCih5hpARU
24jYZXILH3xublDhqG0QoTjfNhGS6zxZsp6Ys655yhhXNXP1wNPif25bYGOrsA0FIFzV0s6TYImV
Bt+Wk0/a7d0ZOo+x8FMSfIR7Tc2xV4q4vVEq6qJPGXbPoz4H6dp2amuXlEGzaYDan0Xb1me8UZa/
qxm3TPju9Nw4EpccyoiCegjAsCay9+k4Mf9Z9yb2wuNcodzYMiHJ90rZ801qxnqwwotf49WAhRt9
jnW62SFr1hhBvs0jo/2ROZ1SRGagblqR9FTFdwqIT3tWTWU92gWqvDUwuA5DYs+hRv8kkVg7dyTd
BOJGwy7BSZ3hbh9t3AxY2EzbysVaVQSjpWGcg1l07hJURyeZCQgVyNNNZ1MnYdZ+bSdTardoydLg
jlHugAuhkrJ9I0uoT5CBRZqWvcyERMU4eB3gCriM6MvruPRqLPnhq1vqRvIjxD4LaMBgFMP7NO8t
KthjZ1VztppK2hqEbGVrRQ74JTdHMuoc3JYRzeUH+jHQtQykhSeio6aLzju/D52mDg+Tn7nVul2C
0Ea3JF2wyuyt31nJuo90d93p0n9oTXOfq4GeIjoc7I03MaPyH/SS6i82aXmvlmZB+VaBqRLI2NP4
nQ7F9I1sPOPYwrF/7Q3R2schK8r0Wkwctra5RkrQcSwqnrmpscxvsBo16JauvrFRRjGy8VvEnH6i
YduwhumHIkJ1NUoJ+WucFuQjpTWZkiPjI2s1IlTetg5noizoyr3FXjJusqK22Ao7xg33re6bP5xR
9Ycac+Y+AcpuYyOpJ58WBULMAuoFbbY7q5zH9hQokxgxj6EEKB4rKotg3WZxjO8Si0lkvnSVATXJ
G41kxC8n65BuGr73uusftYQcv9usN/CvbHIx2V11xY81aQSjpUDMOIAAubMvkMvs5Oi4buLimx/I
Lts6TtvdS7PURYy8ULfSyUMnEtDyD0m3yLgxYVTspmBMn+3aXFDUZTc2a9v2hwst7aFZksWzcroP
Rd3iWgq+MEjoPxMyaceYt3yUBcKlizStDdtn0LwpJpkFpKtNafLcNBy+dF026d4dp3rx9xd+sR96
l1wljvWwr1Z6CqeEM4cQQQvpt6j723hI6+QRDZEgTTMu/V77DzH2X0m0z9FbXVDKtu+l1r/Ls8vv
+UNbf//eos9+/zf/PxRlu39FbO74Im/ff4VsLn//P4Js0/1vxQQJnK1pogCRDlLt/wiyUWqLxSug
w/ZlivBT/v+/gmxk1zaCfZ4ooNnQh5dM7/91Bgj53w6uAP5IwfwHPm/+G2eAsdDwf9FjA2UHXm/Z
BnBj6vWf0u9f9dgD3ZBcUxatp2Iqjv6o5ltyOMK9xvSOYzGtTWkP/R31kLaDTxLt0eZZ+//6fzzS
63+u9n/yLrui1mub//tf7zThPz8DB0HHtQxDksiyUEB/0YSPjGYEfE5qTUSy+2LWqwsA3PrEbOQj
/O/yT73/ug4gfVPhuCBy4V04wJhpjUV5Bf/BZlnGyARLKK8aZKp//0o/UwZ+u5DLtJ2ISuouQ2G4
eHehpPWdwdH5TsXoW1gti3EPbrWKdmnbq8tgZ7FcWX4F6YNjt9MyXc+wsVZ2N71ZFl23fgy0p0BP
MXbRRy0rtKCKIyttK4P3PLfoLwzoCVCnGPAfW1KkFZKoPkkQ9VXESExscfTjmWR8HiPT2iAIyAmn
HeoJ/EcQswDYuWKcPA6AjfsYOZoXomLWV+YE028zM4/AGxuo8lTnzE22tcbY3uuG0A43tT6X8mhH
WhN6H9y29z+Pq7s4aqEzG66rS/3dXRsFrkxbI+QgDMY3VYFAYJFK/i1KnReR13HJ4lE6nHLr3VUq
eEBokhIyWQIiGbVADqSRjhKehOE8ub2oN4ZmTSTUaAXBZbSabwc068ySM5M4wrZbU2saXutw6Bh6
nqYPnp333G0iaXTcGTqNHOxCprv8+S+vAwkNbZqWfDxQqM66bJgDrkqstVskH/omxFDw+Pe7bi5f
+NeHlSuyRKHxwriEDeS9KQNiLjowfyIeBgjiE30nBxSqTnQrTpTqLUCzQKau7LNnG8gF5wci5r4u
DhMYbzF0BM+mhD1SXzES62FbMHut5c89tJxe0cgu2V5mguNcbxrorHpZVs6/v2cSnzmJogLKn3xv
cOrmHHjUTJx6qGdPc522OybCEd5LeWYg/+3v9+v9esXtcqWtoHpYjrDs9xFWGjDHFEM/CUWJ8M/A
n+QOhdN0m2u++CAhTWLKef/TEB0klY2TEf+y9c65RWBqokFY8UGERXqxIfCDmW7PGw5JydAmGq/K
78hVoqfOHAZt2Ezz5zoGk7Po6koDOXsa6PhUFSORA7iz5KlxRxvWrw0yjWBeYSI07hMo3DIV4Vp3
p/RCtjhO3n6EWeDqRn2QdhYhu2DefqWFU8tVL7DTb3qGH5o3+Y0+eUNGh2YFAMq8tpIg7Vv+UN0N
82R9HS3mbyvZauUR/RUziCxoWK1ahfTUC6JQv4D/mMJ9Dw1y+CCCxPyn+7dspDwX+OXZYX5/mRLH
rcxZ1fxWYeFjLTBLWs2OOTKcd8beesoRhr+kIzzghmn129y0ajf32As4Tdvube1O8TecCEDbok7U
X+vC9V+aLFdXVcXqaqueVr4VY57Zphgzvo1zMCKlrZzk9e/PnLEYo969owQe00J1bIWORi4P5S+r
AiGyCVMKouqLvIhJ96ZaPBGZW9CtR/RPR5MBoYV/ZNdaFVNoaaArsrR6g8jE9+Yesj6ozJ7elul0
TzhdxJrTSRUjPEw4Qv39w77fZZcX5NfP+m4FAwpioFNjBYsTMazh1KPqaux48/er/FG7mCzkhoWd
zJX6z7ym328JWoee0DqSftosnL5WnCPXC4fjArIpeCoCAho9qB4Ge2E6wpESHC5B4lrd9e+f431I
xM+PAaSc1ZqPgn/u949R4j4I/KogTqzEXJm2+XCPNjU40Hy2bzKarx7wKn1digDtbu6o+oPr/7lf
UAYSpMV2Zi+uund32wY/o3WSmkbjOLxlRF/d0BtF7z2B6SJm1VAf7NL/dEElqWRtRcwSrsHfv/BI
qEAv9CbwTHSnTKMLlI8461dIkAwEu3b2wf705+Nk6vhXlzw5wht/Uup/e/R5dBg8Iw0bUhTui9Lb
axR84L//jP94FaY/FlpOltzFBPnrVdLRdRk+8q3QEct9M9BZZ/GzP6h1//EqyqLzZ1EkGO/rwsGB
NDAtMjfXrSYPMh09OZ1L/fvvYpsoLy0dfzoPx+/fBfpq3/dL9mSCDoxk79nfIKtMP3gB/+m7EC9o
s5JjWoV3/ftVrCCTujOwJNkQoPqV1cLuHNpuvP/7l1nen99XPsFrztolWPyE+pmq9MvKR3s6Qo/A
DwOPftgWYhTbkr+6S+JEHXidpk9uLDvPQIzwwRf8Iy3VNAW6Ik5meGCVgh7++zfkDRZV7bOQTRX/
uN7OBa1xrdtC8s43xewSnJoAB54R/kJ4f2tS95GCaIlDj4oPXrrlZr67C3DPsYovZ0jHfL+RWaPZ
MKjpCNYpu/IVDSq6CyFLgnUBB/79hpt/7jUSuS2vuLBwDDvvH1IVBTV5CGgUimh2P/G2u/AW466H
31XaUnoqjwZ7GwEbOlp1AnPKSWP/JhMFqeRG0IWfSqhj/m3Gv3KPFAQ1OnW4pW3RYSfAQeqOnHbw
7S1TS9HEiLd60CQgYRJSyxvaJPQGa71vPUJVuI8pzPhdo9diL52eicLfv+yf91VSxJkWQh5giUqY
v//EI6y2YfJNl0kJJXYeCMODpNntZ4HA9++X+nPdRKpFLWfyKNmkGbxbNzk5EMgMKoYhaal/J0q8
vQE4mnAMdX/A52o/qH3+/GbWz1AqzKk0+Fxn+ZV/eW9cC6XdPHC5aZodksJRwK8AkBro+3Fgf3Ab
/4iYZBEgdo0cQoWvm1nvu10o621fJg3G2tSs51Wp2/kR0mt5nEtYHf4MtQOTsv0pSx3zvmvc+qCT
hb1ODCs5/P0u/7lcMMtbQpvoJAiM7u9+UNHTAZcVD68NJ+cZpEazI0NisXDVFU69TvhQp1Pd2hhR
Zn1Qrv95y5d13VQ2azvnV/nuFya5zMiyjltOhJH04plDfoOR0gu18aMb/n7xXV5MSQSLJU0C5fjv
91+387MwwQ/XeVncvRm51NbIKIN/+QhJvos0CK4VgpMoe/3vFzFsVRpV11debM/JJUB4up3g69z0
wio+uNTPI9qvCxy/loE60eQBohkFceD3a8UQgk2CFUqvnJf0CAyt/m7yBa0p5O7jsGJ0bQmGnpMe
HTRFAorXiVzDJ8yQhvyM2HEJyWrDxavPk4W4u86rm6qF0caUZ+ztO9Ydq1vnFrNEr6Vp/9ynLgJM
JkJDcQ06xijwYLMy+uDN+POH4nsxLJO8/LrFfvnue0lZIlnTSk9rsGWhW4IojTv/g6uY/3AZ6XJ+
VzpNxWV5+f0yE2Ac1aX0ki0A25/JmoAwTQ9Kizn6WcNtH1uZ45Hz0D20zQKwy3uNpQB7TfMiUiz6
AFkdpkFpF22n0Io3DXhJrxwk09usLzS8ImHUAmmQAELWyG8JsCg7n9b+IATJ1nY9QLrutGwWH2x8
f5T5PBiWxcle6SzQbC/vvpk7RO1cEUrgtWn8iIulfm2GTlHeRvZRNpKNGHP5/VhmjCfDHhWBWYrb
v68pf95cXjdeM64vOH79XPx+WUrJG7H7lNwDxJJ9uo18v2T1mIP1v74KReFS4eB7ssX7lSvAqBIP
RY5wDT3kqjRN68Dc5KPsvD9WahqsNtgMakNB0ebq7+5nwiQVFNJYe5QUw3NlZ+6PLrLTfVT5zmMX
iQQBVlOMGzC14VefTMx1rpskFbjdzLD371/ZWCrR39/6ZS9kz7BpguMrfHd4Cg1MX3FujZ4w7zEH
eC36MvLg/4ez82huW+m26C9CFXKYEgApSqKsHDxBWcGIjRwa+PVvwaMrSiXW9+oOr20QQKPDOXuv
zY7r1JWOi1wmp2aq5ZBMHIsyl3G0QNVom/Hi0Gcm7MEaLnGX0oizScTGvtkmxPdMoFtJeII0Noe1
PthZYCOz0q8Bb+v3P9/2l/HEPsPmNMPI9lgtzPX//2c8qUaLOjrFotSTLXJps/YDTgBc9/NV9HW5
+fRwuQBrhAOTiPhnYmo/X2ZmQ1s5UHF8ApDQsZPYSJzN3L5bQtdh2SXeoSSb2l/aBKhAXdmHhmZn
uhGkXKyGfKlsbUkGDBpCWlmwO1x/iZTlIim95JykAgzZ9PLuTCRiYWxg8Pz556/j8Muvt2h/sHmh
JGof7V/SirZZSSa4j7eesKg6UTdGVCXQirpT5cOvw5AaGzVXDhlsYVTnePciuySKZkcvsYETkurj
eCAQMO4mDwFcnA5/O2dFmbAaFeDd1VS/oEeiUVVbiR2sN2r6CIQJgGVfK8OJPQVggeMHYZDmSqED
0D6bRj7Zz69xIHyqj2MIOZDvOroycMWoBxLsrm0lTPY05CDg3hjl2o82mfNfsr6EqECsr/Ii0ll9
gNGkP5mlnd2t6AMyisvigeAN4r495KxPyOblPZeP7oHSiDww2hmqeJHgr2NjbKd0cg3l3ow6Jb5G
3TAXm0mggWItMDL33JqkddB5rr/zVFP+CqMtGn/UraEIkYxFj/1cyRzrXOnsO6333tgEuzVriglP
LnEX04XqUhmGT0KRA6qDbQ+dDE9kr+zZ3XOSHLQZ13tFZ9OhoPWR6s10B13PjEJTjSGhTY1VwUNM
Zf88eVO8bEsnKX83Fj1SSs0aXArMBhSwdbtFd6k1s/WGpQhD6uwi4w8yqoP2tkT/S3G/8gqT0GBX
qowyFsVLOapFunfFbP2G/EjX3bKT8tGkKZFs2thWx3MvLmASjPr64WRjj4JOH+EIn0FtQBAgR4jn
vtA59gcRpeSHrixnBRNOVt8O5Ks8REOMLWyh54YCNpnZF1TRkKOXSftHg9mf7F+3yz9qHbepm8zZ
ZRV1CXx+dXCTwEYu8qZKu8S+MYuZqJIWkI43VHYXgNhoLzyj9CR4xUr5aHoFYSZo5OVRyRA7bIwx
VvQ93XwaGmCKkGzoXeGmW4Rgi4ICZ3JeK2uRN/MUeTeWMyCDcGdNHyn4DsOfXmP8bCqNTBvf6Nvi
j7BK4DRZtiyAy8H07MZB7a+oC5XPyWRnT01d5YMfY+VoyYOmD7cl51rn2A5cBNKkQZX4okoa0j8d
IxKHqiVUC6GqbkPaJP0NNdwgxJUnGsAmSwk1J6TDPbRXw2AI8uFh87BFmaOshITaS1QobtP0fht1
3CoCRU8L9apJIBsbXo7vvBucj2qxlNE3gU8KqqrAMWDZojnxI5N6+q8CJa3DAtFp5tnolmhR5Kyg
tLeaFqnoTME/QPqD6IhoJSwDZH6wYRoWSBaBXlbGFTl77frwyiWseq0HpGapiwNyJJ3ywCy77kKp
PCK1sJ06Ep9k1N/X8BZowogsea7aunf8aVnG3yIqWhckvQTkMRDbfZgiDj6X0ZIlDwjxEFkPozor
Ps6+iWyM3Bw6vxEEfW4g9ZRDWDi4CtaAFs/2id2gaDFKGzILZev6IU3pB/naqBt8k4te3xROwimc
zdX8IUfXuYCipUMIQO59nwu06r5Ss43m5wi8zqOWoPCTTocozGX/p41C2YMYcl6KOBmeZe1iolo3
TyrNiaznw9Z6xJ7O4uX3A+Y78wImU6/jY3PLy3GqvWQHuYe2ANJTgtNm05wHv+9UvQs0OciXykpQ
hzlgoXC9mSpOOacdTPTk8KXPdZV97IUaxxZ91GwwEDfjwl3RFOVtyusB0lsr0g74gj3jwis9tN6k
yJO+FLWmrmFK671dr6DBhCVb1NO2Wz1UfrIq9vCxJNVhJuoGJcmUIUlSukHgScwijN4ApB2MPvVE
ZJ87J+8ybhYiUdyo2yp245zbpadc6gZ1P39WovqVcwsBLqRdm9dFPKI7o4nD/jZ3hf4WJ6bp+Abm
FjdISprtTJ3rBJuV7VaJLSDrDZHZLhkAmpxpXpa4qeFPrWrGpI8IfEK4XyMOEelDD/8Xf0sp6Ng4
kZHjFekUBPGGhyp8Qzw7qJBZpAV6JHCWemD2edlsTa/FnRthdkhDWQ/de+qpcYWQfTJa5LY2fGDZ
5GoTNoZV3jpLM38UpZMWW6fvjWcT5VjjD7jasJARA5YRjax7IsztnEC9CmFTgASuUpkZHczZ0NXH
PBi63FyuS7dNXlGnudOl5bHonfWuCorW6idaNviW2a4BwsAnlw3qitUEgoPYJl3+LiQD3kld4ZCo
x1bsbSR62402L+Spu7sxG5o7YsmsLZ5ORM080TkaLxxwu2u2GN9pGipO/KrUzquwlF0Z0/wBdAH9
Be22YsuwNpWNyAc8+c617Mt7d2TM0HLcLOWvtKlfCjPfc/gLpzz/UFPk96q5t0bIaHSOK8u+imyV
TqRXBERdBoKx7Fo4yG3p7ZzEvssa8dSxuJt1dwHPJLursvRqmscLyy5eM2cNtqgOi/aCyTuPRega
bxrZawIQgsm/ALt3W/RJmApAAIV0tk7q5kGKi4Cnarer2NtCCMhtEJwQGb9xiTHb1hSgSbL5RcQq
GqFES4bbqHRsHGGWJ0kZ0C4oiPJn8XQ4qoVginQccR1HRD+qTbNLne4eR+dWjfkwBlEdoqlg2oVJ
4TnOjSmLPep3HPZSoAFqn9hv3HcKJmO3T6bfaum0mJQI3IOLjqkvRBx4iHXrgvd/CyzgwVIqtHKQ
3/JevwWmdpPZzt7KH9z4YFgC7wMnNWIl0/iCUdaH9fQ3b2KEli5MLY9M7Lh/0Or4AF+w3mRyWnbG
kuw76DY0G6c70Wm7ibizDUzhfasaD1GX/dHgSDS9bgXFWO/KSd9G9IpgRpVbui7PUtGJXaOEltBk
USv1Tk/7wPOi0q9dxJGZEjjcJt6HRd/1VXJnJCSiQAAIFHIGyeVawkYpYn7GtS2s51GbnpTm2cAK
ESvZW9YX7xiPxEZ2OCQzeRlD6vamhP2Q+BUVcoDGqe2zWDN+kxtEese8snQneQ4CPIiJap4W6ScL
ojFdfUeuF4UNcWip8Xui7T4hiZti66nge9oMdhostnoWo0G8nTQX9vEqZSf8C/oyRuZ3U8vPZjle
OWW8w0tjbRCKcMrv2xdd6aqgSvNrggzPgJEQDRSrPnpuUi6KX5U7Q5yayyoccLWw3ZC36PhIKDP6
t3wAvYI7LcMQpGH6ZjPptP5YlYepr1WyDAEZszC7TwlDx9yrExpTxzxzZ4xskTTO3Lq9zAkrFI57
2aCyBTZMQHRhKFd2BpEtsg06oqk8i9jH7AgAeS+zHHSQaD8yXdxPrvbioHH3u+7POMJr2nR17ajQ
2iWHTas31YjoqSq6BBgiH+3SUH7rCD7ehV7ERMwhJh02KnuQeCMQHCr4kWLvBjwHESkWJ2X2kGyw
vKDv5uZWephK9qtyvyLhBDcrdDIdYrqNXC5dYVSpgRm4X56zRWiRPydzWgZjVHud3yZjfuW4ja2F
c0NhCpoja0tHxh4/zzHtD2+KbDcg1W8afa+t1F2fxSZ9B2Skgdlp6a/Is1LTJ+UYf1yChMbxyQxC
VkRUV/4K8U5/VdUKwlCPrNkMXTGC+0LdQkbbaqeC/VYmmuLjGGqw1LPJOufsGM0htLkeIM5STsyR
bl6RKgCG6o9QzfKm0RN5a9rwJrYom6nfQ0MCSYLYMopQeiwTjJIWhGEyZMnvHkkwY9eomhtn5OMK
miJ3U79184npqyc9agKR525GCjrnuKwbYIDGAg+c8De2jXnSA2tPnSWq2B/nVeN3BUgPXMdNA/mc
xQWjJrJQ1sHEJ78Wdk6eAv8kSgaO9NDYI2qeacCPpZmSbYgltfaNAFMyIUrh2ree1QAHQLhgw6Zj
OZGbeq7wQzojKLNtMlEH2wgERX/nyDQEn1o7WvhUSM9EmeM5Q2BMBjUzxZnY3YLHwe+TUK0aLxp8
HcZm1kbjloBNtbpqmGBzpO5D54R0l+ILD6KDFqBP7wS5cIP1l+xFXl+F3R+vC9UM8t+L5BX/JfAp
O+/bR5LnxktAGjGogYYkB9+KhobbXuCWbDodc6XjCpZ2O+tR4eYxRkFyV2KsNpOFPtuvHZIv/cXD
5bnQi1yJdtryUMB3jwEmGtGj03Tlq6WkSMYVq9T+6FGC5wMmew12b+gP+WxoYi/GhVBDjXO/5afN
2p9LysHLtmw2x/gcc443B+4QewMjtEFiAJVTvXQ8p3fPqPjk5IbYXnqbT5q4UDCpPTl5PV5RBeDm
Z6XnKdNOVNZKLcaiFU/hwtLRlVX4ttBhwhnlsM/II/03kzfJuJG2sLK7w8j2LV5cip1VrlYlSTHw
SzMxps+xLI2RuO/UGX1X2MjjpG4Mr6oZV9cqYQF82CaWXlvPxOOUQzbHdLo2aZHPYBoH4I7Pv4hL
9znz0N5sltkVpV+U9bTvDA0/JWoFQYitDRPVGExbC6wsSm+UuBs8LPoz7dfUHrJfkT3BNcJkahtn
FhBSkFGCBMapLadXzhkp8hTAm6RejHl1APmeNBtDKMlrzV94tnNjDRJpMHcEDTGPlLlF5bKHWC1P
AN+8/lqLivLP4hX07MZB0f9UdoSzx/MGzfdGxak2ChvvN4WN802qwd8CoSE0dyc6Mys4L7kUBnEK
1kMQZXrCE8UhIVDpD5qzaU21wPZbVW0POGfEqFgvo2WdoYkey2u6kWs06LQMb9RCVHimwvDubBg5
1/yz40uhYWgAb+bNd4nHNjfoOUjmG7dr+r8aVojbpsq6l77FEBjO3To3ZRQNOATVZmJvKMx44yGb
+uSMUIKk2MYqULewrTCxYebPaRl4XkrZY57hDgWktSpA2PSlz0Lo2umThjXsKfL0hVkDdhFTXp23
tKNs8atVimLi6y/YUCp1XDc47cHCQUFa2nlj9GK6TFslyUOsVzpJdDBbYIXFku9lZBuwJ7/WIqRZ
rcF+0GtX3ydHTcGyWmr7RI5a1VNyLBz8xPaQnJMgWZJuqky9G6wBezhrFSmJPNKFvRMEqGYkTfpj
O2YJiqtSuVA5pdJ/wa9QqGQB8OFqw1tKtF+JS9KyCgC57Bwx1xOIVAwKkewNMynBNYb+70/n7S3N
Eo4AbjlF7GxzOTyyo1W6UDMjdlnxYuELJoM8uYb+Ed/HWDEeiPJKWMBiMZkhFQvGRJP1LNyepN4R
9MpMkFICdBxAoSa9PWMuB6YoZG1tWtyMMA8ti+BZq3LVc61HLQRj19Hgatn4GAKctfF14sxVB/Bq
Jg1k7ElD33SjxVkEqwhpl4up9BeoFwwzLASHkaDGTHRQzUzB9KA1zktT2rhnUHmqsAc4uW7HulVf
BtIbP/R5rF+jOAJqRsK5c+inNV3XQFV/Myepp+8KEj3u8MT2DaL9lCEWtTZovgy2MlkTU7ZWuAw1
+4ChDMYBn046B1NH9WljIB96LZi4EHkV1ZwGpmy8NOjioVPZTwz9Dn95q/pTtwxd6NoDaW32IGrq
q4qNq7FC2H9DOcBUz2eWrpZPGWPPriF/BsaoGf8iKk5UIbwzNjdJPBpKWA1lYTGuWL9Ix47ja6ut
GQx2RwkSx3VqgDOZl0EHy0UiHygirXjGb2y9ayqLDOvTsPqF4R2FCvYs5jzynnbmYle/s9wTRujI
UfhzgZn/bBBz/kaR3j4YMu+vqs5mTOXsiW0Kje30x51y6E+xR5FJqO6/tj4e4bOfy77f1MaRjlpr
PdakXL9K3/9bGyfAW6vAS+Y+XubsQopJHjgcn5A4fHcRhB0aSlGuQW/n80UwFdEMLjmdcvRMiSzl
QeWgDE+0orWvTU0bETMacN1Dsk//4ah0azLj92goBKS2UrwnmeZdZFWJZSZuFMsM4jmfFNQTstVB
8ebqe+vFZncpajcGU0L5I/GtOAalJpTafbK1DNYURvOOTbZwOIK7ahUpzFOzxikuMzmSRm2B6zpN
AOB1aWnWYeWanb2nvKbCfpqb/MWAJ+JszDSf5SFPI45FVIdB+zppjckRVpLLNcgAI0Yur7E25Y3s
D0nvNGY45pNzp5EblPh0hW3BTyx19cI2vHVCNJiNyAZR2ZPCBI0fh8HT/y5TxAEOZMsTqIl0jTPJ
ur9giLtXwUWGM7owcqV7o433RSvsD9T/0Iw8orTAQjDpek9j21c00/XecnxPrSw9kCVsHUqxU/oC
gL15YbXtr8HmDeRkEBn8lAw9h4C5ymoUJmwx9W3V0UW8XAziW6gREHTNPpXiVRCR9OT5JGMWzy1O
RBQvrQXVEutbQ1Q3pxloNJyOFQJxxn4PP8t7N522uo1nRBBhrZXLi8yQicGQX0ptq84TG3Dd6ZoI
af2YckBj9trMLqVWomPq5knVzOlBN7EiUnjMqHE1o601gUPpfNxMNKag20kFF3ShdAWvAyvclVmU
aQRwfJFYm5gNMn8ckvIOakLHPpNN8SV3l/2Fls6+cw1eUsJuMNO/CsjvPXosIomJe0nus9hY4ItO
bnyRjriP87qlfNdGBKBteq8x2w0A1eJV6wj7TntrvP/5w9bWwf65oWNiW7GYI/ke+LiP1BEVcFw3
M1I64bKPLL/0rOjJRTYShfpIOhTpMoY2+GRWye5aW4aUJFWL1u6mIMcUJ2JO5CFg7LG50heKZsQT
CvuXPrv2/QiWSGETIPD5UoaMH5dRJbr355//ryn36eejo1uF+bZu4unAe/x5ziCdLoWhB1dEOJKz
RwyAmcft5O2dSTPjBU/X+Kt1ZXdbO6m84hwqH2qJTX/X1kQZbnTEKmQFK8jJKBar01k3unW9G4ta
/duMS3uIlqgAtFss0E3bbBS/oxZ2FfgfPZ03nmJZ1Fcdx3lgRhs5edZRfaWCLfJwHTbRIU20/omK
RZwC6YZZTPdKysOSt6YLSA8+hk9DpHjJOhole0uqICPICh9fRW0sb0UlIQxofEe0NUavfChIkQ1Y
itgunniKX8YA4gR2mw46BfT6x+YGDjClos0ov3CzNx9dWXivoMr6E+/qa4+brQeCeexTDiuI4eif
35XQmklj1FQ+Nn05bLWZD0hmLgm+NV5jWBcebYH1gEB0wAyxEOO422Nq1gDb1dPa8/r5to9zLxi0
tN3xBKFLQkrA+/38g4AYJy1F/9pvs7g+rLRLzgSd+QRQTA30pNAu6swzfhkl/USazmWoFOJeHyQV
Y+ok5w3xHcHcdRT9TI7XP/+4L/3Ff7+Nn4X5xsbZcLRIybJyS9iAMMSslMDmsk22+AlvSwyp4c9X
0tZv5NM3xKXWHiZiXiQxKKc/PwYkb5neRiTsehIIEWbS1vnrVSZnWFGRU26MVWCtR/0qs/utzUDy
+4HU1UVz1U3c0dzfjE4Pgzs24JkTGHHu9vDrLNgp26olfvjEz/1mxjIw36GRMPAM4Rb6/HMliiMg
WDCwFcLbYX2TCkzESbeVbafvhxTGGItpGmRsPc9tfnzIsRKgoho9eSL2gpyD7C3NipgSl6Ee3C7W
DZJJTdycNfD9QmrNiYG/7luOny/eAESrKnpG81hsVE8Qc/oJM1e9gDyrUtjUsVfxZnX7rRoI/Tvx
gL4qDEy09ygqViG4QZPg8wMaVIUCnwaE37YigrzZsIegsZsQkVC7R3VnbZthUW8nR6/Jh3aqwHDG
dsfEKf5HETzfFy1yJmaykhBVHI9hVZuFBEkIj1kb+g/YbBEetqnc2tTd90Rj2SfkauubP3rQyMQR
+VEA5u7No10q0BAraWdqKt7Qlr9ssyufhT06l5OZZyf2qt9dCpE184bpmLzUIx2EqyTUGieaVbS2
KuLCdND8ecTmEKaM553QjHzdGFPkIudHBUJlM3cezQWmNUjDYIrC7YYp0m3Jy04EE8LP4+abW2Iu
1GiE8PC4t6Onp9QpiO8RejbRsRbYFKlcpaVWXq4Y/8efL/X1i7BYBAjQAU/gevhnPo/QZoxabXbB
i0ETHs+SNl/2iibqfWPQ5M8NkEv/+/XWmQ2LKdbdL9fLoiqqBwor4B9nazcN8bChz9aGqifcX+mC
ue7E7P11jrJQc7ErYVlBLXOs9R97jXy9jhW1wLfA0VqP7jIdIh4sQmeXdzm16iHu72bNBbYsyrw4
oU/55gEjL/HQt9AsJVziaHjWUVmbnAmEL9LSujKmLA5KvWnPY0OlQWGw0f35AX8R5a/hUZyl8Pmx
kOiIUz+/0Smu1MQ1mdS0QLkFq/BcbMUuOlv+FucwZWdx4vl+s23letwb/kLIBOqx0raCVzQQVVz7
we/97cftfr/bhP7ZtAlups2JT/3fufPztPLpWsf+5BnmHSg4rnWxvd9yod1u9/fu4ubEZb5+5J+v
crQRp4Ul1HbkKrJ7koR+Uo478dC++O7+vSSmRTjsfHb68Wa5mtS446xS+03YPchLItWvxzProthK
H7GF3wVyhxZjTxs8DpZrZeu9/DxKvs4wq1zUYDza8ILwR30eJBQuWtzMNZJgynQbCdBp7+lpvW37
xf2fnyaX8rChMUAQ3NlHU2YdDYbSNn2KSUSPnzpWSZY/UP3/+w2tImIXwxvmpmMrit4IOpjkx3J4
Sov7Ji6t29nM6PblJJj9fKmvitvV66K7qDE93UR7u46f/8gTF3sis8lqIOLP9nAu0ZL47Uixv0Gg
QXypoca/CyJKggy7wzYDADwEqV7bh59/xnev0APtoSM9Ww2Px7+iVphleZGUo7Ue0Mgw7c2sfPTa
RD3xbL9+D6zl+Nhw9GJ8YVH6fL84o7KK6HSoH3AkweKQIVHL00Lmr5tfqN2cIbmY6yIHP7oMMhhX
H50u93NYT47fjXp103C80wNlaMSbIXUR6uQlPFZ9HmuINoX6ktaqS8pYndwlsalf0hFZUI1aDtDJ
pFilGxadp34D7hM0SdX0p05S3zwaipEcCrDJ47Y8fjRdRoMJpc5aKANTqa1GSqeqmxMvYJ2yP097
8Bh4OJrLGQQzw9GrHlSvI95cx3W+jOIyskvnJjHIFOMcnj20OlwyxACyOzHAvrs3G2orczuIGA5l
n1+72ziKV0BZ8a1ksPZe49QB0ZjixL199zXpWBpwUjBHsJAc3VyqoSSj05f7WWlmYHJkDugnNpuM
YoWwO4/NeZ3oYWTEpLaDP0SE7GbFeOHVs9qd+LS/+aZ0kP42BRiQ6qzbn28ZXGin/RM7s3XMAqJZ
yCUxsnkHUzIJfv58v3m6OiYc3ihTMP8djfZG6sCL0wTrryXJutd0ctQn3OY/X+WbhYZXuFordJQo
zPVH+zsyOQRiUSRja7wTdGkY7TPlsHYj0C3tqfanYb8QKi+VSPplk7bBiD0IH0Zd+XQhnYvMJZKg
R53u1+i0wFJCBL/ENI/ysvVqWEJtf04foA4apWoCMdKN+fkWvnknnC5ZPCgZssk49jca6FWlRk6h
r3eOsy1bxIuIrC5oHP7vGngk5zq1Kw6HHJX40D6/fky7o0Upl4ndWNjjLyMaL0zL9S9wzpRpRzCg
oFDbm7xd7D2KfVqWSuld/Xy/X60q/Aq4CbazTuymox19ELUtEe+4lJYl2c4dmMN6OUADNClRRV0d
KG7yt5WJgcQtV3dAU1O4i4P5LknZXgUssMvtxgu6SmAGrgpz30J73xGiPBHQMBKxCRCslEC0HbrU
GeS9cFRXqaBoskc5E7fy8+18M3f9sxNgtsV8A7fj8zONtIZDqUYIOBS8+ZGWiXvHeXGExetmoaZO
3gNohOTEM/xmzOCIVXETuutuwD4a9UXVo16eWKHBciABGbTsshvA3zZuop7Y3+v/5vij2dmmnkDF
858M/7iYRhcbLFqSKRvZINXZWNqoQH9MKFWPWYFyTR3hiG86U0Unh348v4eGDpcvNpqbMuk8tAYk
dXmDctkOxA1yThDE+ZTakt0vNs4T+mYFAtFhFQiHDZCqbocRWDN9NaoM6zwGGPOHdEXtT20vxmtF
HYsgSBhtVyOCeYVmgGVjPo5oXuL56gTUD61SEb1JKR7mVAj2gHUF3dExdOWaSPMp87XBK65wuNrP
Sl46F1VeW4iwI3jhebNQNRzdRrtCaR73gUkAGeDlvqk/BnuoiJwReoVWe3a6FqUwkM1NPWT2/dBb
2tMYy/rZoNDarE5Z6F4K8MAIFnumD4EjGuW8n2q6m8xk2bnnJTONGHrHtwXRSeYGD78RIQaaWuLa
CYiwflU5iJEwNns934xWjGaFKvQ5jT7auU08N4eEkzRAn26po2Ce3Y6vyZ0mDxSAyq9ej5vAN9mf
OlsRCWSCnkCE5ePsRwVoeyU1PxjWmbpREZBHAEOc9BdxrBZ5A3NH5pzXTfPVQACAsZ2VEZ17kZP+
tyGDJ3tsIxHPAf3t9o9dCXga8DIB1zoFRjGQuyX/qlfKRQ/Y4LWXaK9cJSiWVk02Iir7Gq9Yr6db
pTBpWjC6aoTUZj1K35X9Qs5WG6NRRCe/VIGGW+Z88gSRTHXtjg/QWdBtKRRMmmCSWb0vrMgRJEiM
EKwELeZNTkHmnfbPsvhNp6ZFkPd2chiH1K5CjAHDoWi8Wd91qLxQ00kVfTXqVvcjoYnGu+XWLp1a
1euQTBiPsSpzuHVFN47oL2VDjoCclApVhFkTxDOruftOlUjm560+g8e1ChQ91lDPSoAsXVqhq0zL
Sy3jQfq9Ok5pkFJXRIdQsr8mGyBFjatLpJ/oFVyKn5Plxb/UfjYYxCYZRvgXwTb5tU5DNKxUu3hj
RqGu0FR5qWyWaX3Ula2N/U5J457kmlyX9RaktWzCoe4aIPTYysgQpYCc+TSsm2VLxgORgENZkSmz
0GGgE9dptcHIT9DBMxAF1dmkMi6WUTH7gGzm+XfbEix7bul1P/ig84AIDv9q92VU1IQgGh5JMUpT
mvQP28KzfKIA82U3j7K18W1qVX21prxqOw+JdnaWE2SPUqZWHD3I29Qp90s9ohSO+XznMGvd6S52
qtiE/ElhbJOSBXkJ4tZ+Glmw/iQU91vyk2PgJ3jIGtK1kGlpoRJDFv7lDTmorVTqMT6MNH5PCZ69
n6qcM4vTaRZxeN3ERNmqA4Mls+nghVA3CX5w2yh6Nee5f+ycXHdRv0zOR8MGjc7N2OUTgTJOcjlp
aaW+jC61+w2xpSax0UPkvaCJjBAHjdm1hVbnQWFDf5uIifKEOuVr+iUhPL7iFguaDavXzrMBNGKY
q3b8Tsrn8IDEonr8eXH6pljiUGrHwou6SoWNdLThQyZFSa+bSLgY20y9xbskaiDgmlYhl7EiE/5n
nFxP9MlflMSwz5URh/POM+MmJJWM4TLES3pi8fq3wH9eUKjeYHWEN0dxnQrg5yWzStyhJQa0QA7S
mQ/Qz0tUIpZqXdhV2TD3kD72Ng1FbSBoAbCFBUsryEBNJ3Qog2qIP1aizs+QbY3ZJ72k/PPzQ/tm
54pbno49vXtOhce1CwsXsSUWage4JMj5ZXN+JSCcv/98la9LOKa89eUYLN8wAI92QekcoyIknMcH
17jRm8sYelWTbX++yDeNsM9XOX7UdFCnVOMqYvN6u9m/+OHNzYlLnLqRo71IWztDG6+XALW/KYIP
9HfhBzLSzV2+TQPsVyc2XMbX9/P5ntYd2X/KE7YbQzTouSDYqXAJ+oC0noOxB0UTGAEpJAfvStsp
t/mZPEu2AKq23q7aFqEWkncZ4ozalIf5DNhroJ4Y2N/9MNekgL7CFPnqjraCWm/01OXZ4tT4FkOn
GZmFDe+UIfCb541gCkcdQ9SjPHP0SrMOmWICXokyQtHurd5St3YmxXVXV1Xw87v9Wlt2dA3ZIwds
alt0lz8/aQKmOXmBxUG4TBr2Jm7RedSjXb2C3rbPxSgx88CY6O4bpY1hKGexcuJlf6OgcWi4eyYN
ThUFybFVll777GhwdeG7WNmaAGki8+y61YhW4Gjsgtxxx/fIjZx208xd/27JyC3Cslas3ieLcPyD
BbC9Hlc4MipyKKvsGPsaq7i2LLtCzw2B99jC/uY0jdLsFC/J9zYoYUiuNcDboBmaujvxXL/QvOit
0LByMZtSU+YQdFQzLJclHnBd4jfNc9yseZ8bhzLqxvd2bqdrdtV15I/A9geO53P9VnYMd7CDtXmn
JNLu0YoZMjQmz1X2lpYPtwmx4+WGYE0790usFmb480D4pogB8I5iKjV3mteutw79/3xzVBmbQXq0
NYq16wrrb7lzCbX3CcjK77pxmBHnqtrbki/p74SSwnbOR12cms3WD+ho4eDsSkNH5+QDJvJo6A81
PJ4YoAyllMlTLpyBipdPOimbSsLFZixUXjH/ln2V22QcL3KCK1w3f7qlzF9PPJCvxTyOQ5BjTE5h
NPaPmYljAe0P8jfu5LbPDrj1qo0OPvUi1k15nhk1eG23UcO8TOfrPkvkAyMCk4+WK7+cMoqCCdBA
SNNqPuMklW8h99o7ZDHmoafBd2K4rTPw8WNjtaX+tM4ZlB4/vzxNQWg3ASbzx9wwV/ZFv0fJgnFz
Jvvb1ItTFY11MBxdj2Y5rSiNRZTW+dH1xgHnpIhk4duUgIhnGuuzpp/l2YlX8M1o4PDrulRSoSM6
x+fSpYmFl8Vp4adpQXEnkoTcwh+yFCSwUlliRJOdDZDb7rGkFepYzhvSF3uy4VX7xMz/9QkTdMip
FNorDWEC5T8/4cUpJCBsCpg9OQPPqVa5IWnk86O1WMY5es/04cS9r4/w8yPmBEyr+58qAT3F0czc
RG1ltKTW+g4hOB9FB8mBmVq7abI1KjcpzINlG2RSm+YY9JmV7SPXIYa2wGK6AXAtrhetmM/AHVFS
WSLnRGVV/6oLgKXEgX/tH9CXPO5Ze0OJiM2gKle2bhdtOXmji+vhg//N3GlJQtF69ptt1CVZEgg+
ri3MGX/tXLR5oHCqIsLcteMrtFVTiyTRgFeyZgAz8VerzYwuSfMnLtr4xlxm55XIDlWGA37m/0cn
BEU3ExevlXoLE/Xn9zpnrafHCUXMLq9QuhpRooyHGYh8D1zFMf6ms9LddsMUP7bUbdHSt4p+8Oa2
kifWwW/et85P8dY9PH354zJnp6tdRgA4tX/pWWc9xi38XL15QZvilBzom8XJpY1FuQfRwbrk6p9v
WjfSGR8L0EaSJu2tKt3+vFzs4s5y8vROAzNDbC4i/R3LwfB/nJ3Xctza2aZvxbXP4UEOU7//AwDd
zWbOlHSCokQKOWdc/TygPTNqdFdj9ri2XVZxUwvASl94gx2bUn2XKJp/VUt6cWFkVbcHXZDdxlaD
0wfWI3usuqYLibwrXqmcHp/B5gwTRoWVS4EDbhFvYW9glQ2imM6o9OJ3ZagbKIlic5VHSGsZ+P3C
z+2KvYWqzJqG8IkNT0hE9GMqMrIiy/uwFT2lmpQcWIFRdSMHOeo42xjAEI6OZm7cBdAcwJVHUwOq
0iitn13U9S+W2NXipgOTbcKJy+proTbbwAW+gHhqgjcMiiR+JSkr5//xeYw8JCmXQsOMwHR5Hht1
N024TSeOEpvJNQUM39Wlavz/mA0qoBx/mibN+KPDZWNhi6y3Hewm08+7pzg1YPDScfsYiFjum7oc
yIO9Gr9zgsoVfZ4T+h3canRHkTlB3pvL53BsHdh8IvRm7HgW2m0aOkBXWKh3TgOb6zdgpAjRi9wb
tpCax7vEAj5jR55SvkCE0HdhWnsPZTxh3rBySs89jsUprSFpTnxnzNX9JdzNxy2JLmaObFJhQjjs
xR7pCzXzKEPElgLuT45+qhUu43IqcxBXmfTcxmI8bBBrMvZemRaQ+vx6DWJ/4jDRJLYN3RLuD3bQ
4dcSsLMt4gC6zxS101NK7WVDjVDbx6a6hp44MRS5EEqXM/jRkr7Omj/iRjy7MSAH6ejkFloWFcoP
GE6F8U3e62tRx5fu6OHXhjhgfhUUvtr+i3MrwPvNKwO1cYYiUbGoZXtuLHqu0R7Ph+IWUnmLImZQ
wP/C6pLeTqV78FBrS3mLo4raTJ5OwXMJ/FiyQ/x77xUz90HNG/zQVQ2MxG0zmspLw4jGtwnFBGoo
xDka9J5UNG7NrlH0bUML6gcQOOkNsZb6LYHl+SoJ0i8ZU5DXRurEH5VeX9IGTbZTV8YdvmRdiAZK
NonoSJYqF0uTlP4uj4xa3HphozzUFgYToPRFIOJNyQaAxhnCYILGhFqLkICkdYSio33ZCWnQYf5o
eZ9SD89yFyfWIG0DenGtPfddFTvPUkyvc9HvBir5WTw5XSI3lHqBzL2GXiVjE2r4w89e5/PZUT80
AzizbnrTxgE1BSmF6sWvhwKXcaOXoJt6ZfidyBwoOxXwzwhBVU+e8U7S17LR+QBZzC8ITxmvBBq2
tJAWlzGseWheKpVQvqe3p4iluursdFZgxHiB/okPNXKoV061E5AcC6QRzUUUQFURCbDDzRJjhDvV
FbGUNcLK04D1X2uw7e8nPGsoyg6G7tYQQiFXCN1FT2PLpePb7hIllR8q0Zq2kAHUvQ/Xi2ROLK3r
jHLdSvh5osz3Bag30Lg2sJJYqlgqmpcK+N7VjgGlf2OIVuxSh4wwNdGNH6FvdLcA6TFChbhFwq4p
dzlB4HXS6cNOCjAfXvloX2Jai6lC5BZHCUTTwFUspyouehFfuZnToeGf5VJDw+kbK3GaKH0BG6os
Va3ZBIOoPI5QfJ5HMw/ljSllEk1A+A7vcZmjtgPfP8RJMwnRXbGwGX4OQm+2NMVPgdi2k+obRepQ
afGKShBcSUOgAwY1qScNTqXXXBW/TOsCtr+h452JVoJjhpbyEU74utkTPnt31ah7v+oma9utb+nj
narK5WUWBoFKOqcIn00DLnsleDixjumngXokZUH7a9mFhZ3iIxZT1o46Ca1b5krzQRFWcqvU9+yI
9hp9rGANl3h0EBsUgQGdENcxI6TQh8vYq0Pgy4iYOFUipHvPiOpLSH7EL4WxFqseB5AMQK9wblCS
A3LsL8ZSShopHC6OmSFCtfEGofygVSE9h14Q/cAYkQhS8xGJR6itf4IChe8EtVbtJpAn6aOSpd96
1Yp2OirTs1Ya42eg180DLYHpbeWCPoqMKO8SGFHXmMN7IIyHT0rY3xh1UeL6jseSsZv8puydth97
batK5RjeSBESam4hFRlyCNWET5snDz2NTeI26nzIOU5OTk1/tNsobHPMhAplLZk6ijUN8jsSXFGa
UWbco4cPmbEGmT0FxvSoxu8DFarfo5ZCtrJS2XsztAlhXmPQx19+EUWv3SSilgQPnBgHCSNTdXwJ
zh+G5gl2vTiGpv5e7Aqg0n2LXOIeLUpid+srK2uAje94P4RPfLWAAoY8Tdy5iCiZ+LCrCS0jUwDc
ubOUfFJXotTjWjVKy7A14LSbzARQmcP3VI0mM/oYhFHdpeq+iyQ6LUqpbs0Ar++qSEwXOku3aSXU
woKWzoEFBxfyHu3llWVxlL7OTwIUjL05l5qXkM+Gq1NJMm6aoE2/m7Q/bVmrd4EsXGKJKO3kbsBV
MN4bIyqY+HnRSEvWDomvI/vgCP16Bq460NigCpaz7nFS5bUxP4Nc97e9D6AScWRZ/677qunZtZ9K
DoARQgdDpMXkoy/TixKOKeAc7mdAiVtjO77vM8+4qP1AvLFUOo8etbLrqtfabZh5JYo8w7BLSqpC
OIuhddQXIhoAcbLRc7XaAu7xN2lZwcjHSHZrZogp5GKDZHluyldmVTWv5z/88SHFi1LmhVMwg86+
rrk/osUogl5VWxrhDP7kz5M44MKdt8YW0dfy8e8PRWrLQpMV5LK0RbaCDE5cNSEEjFbtaTEn+rAt
Gkjk8BHzi/NDfellH04leRf1lrlsyZt93ZZ/vFZjCKNflhFXVjYhWFviqEtX1aMKInUbOM2GS8hW
qrbSlia2zMGwGRKKJL00C43hMWqLRilGMMz1H2KRtPspT6Ce93n5JitwNkOTmTR9Sb1PcRa8o9Qt
3fu03VDODosLtexwCo7TNkHCIRP3io6He4axyHU55sUaWOSoJkfDYL7U5mgJOPgyJZdGdDYpDKZO
bIz6pxhkWKqj2iTcxx7gkS34y07YiViQKFg1h8EEo7ND7bNPCnpf5BBQi9ETLFWHbE+6GJrWD3A0
07TCHXpVvCgkE7po2RsBdqBFor3KTaH8Oj9dR9czr4AbDnXLeeuR3h8eQ4rFOR9MMYpAURfeSq03
3BUtjtLWJMez3x0lkSlcO3JOD4osAmRhwFHLmAAvjiZUMVkCcts39yRumVt7fus2yEy/T/EwPauN
Wawgl4/DRl4V1y8CTsJbyNCLjAm3wd6nbJaBfojzC+wPpIsCBz4fbi1RjxeruTPxP6QUAgKG4yyE
04sByhitVMFCjYS1Cv/xfTz3m7iPWUQU3ZaZqaKiXNkn6HBqIWOVNPZ3uFCIKxvy1Huz83W6aDrN
Oorih1OMr0Uc070CiT5W5nUdpv7LKJeJA3kq2DdWrblenKq3OeJm9/ju0YeOuuFar7p6i9zT+P38
gjtx6vEctPLgRNLXW8rtt1PY94ippY4UttF3PUoRvvZ174foW0Qm58c6buTMSNQ/BlvEZiN0fpYZ
G9S3vGEThPolVJwtddQeqZQ6ozgcfmeGkVcyUXFIk93K+POSWpyFRFs8gEL7xMIu5fDTK0kMABUB
GCo10ffIFKy3SCuDjYoaDCBzLpgC5/W3kSbn3UD34LGyKI0hKKk81702roRWJ5YbhxUAdxKVecEt
ykZC1ZVSpgSZE0ugWXx8tS80xMPXltupCYbrahFpkkiiBXD4zoY6BXLQWeAdyBaxDzLrR3mUK4Qx
QUHaXYYaRpSzXDd5mmY7GJRKiMkWjzX0Yo3HNa7F/IKKRFGciX5ESTZNys35iTnxKb7uQTD/c0tl
CUcIWs6lzGBefI0aXYMS6pUel9r+/CgnvgQFbCSY0XmX+T+LsxU60GioIcY8o4kM09SFWM0lEbhv
3ZJWgrhTL0QkSbajzlr8yxTUzC2arBZHCd4D1pWKgB320CgPPJ1/o2NKK4ncV3tc1WeK0BLerflh
kVkqUkADJiFPyAinkS16kam7EaiVyzHoATulQz122yCfAtjYXdAbNq6BBlZZQfekWEOY7VDeaoON
0Bbg6ybfHMkEM1VWbb33GoTagoKi7fknP/WBQPoB8wF8rByRW3GjQPytgbiVT2BkzVq1rhC4WXPg
OjHjVD8pCUMggCW2RJznQS6bTUiJM5L8DCE5sd4ogpqWwHMnaWU7H7OsZ7IIAFYooHD+9GXbqdLQ
DQpongPa6UkUBERbibGyuyxFDTXJJQQGJ2VyzSw3bmQFm8U4zwTH81Xrjm6i4LZiR2BcWc3DAOhr
Je0/9XTQEDniURHAzHsZ3UrFaAUQ2jIkRSuvtem7iZ/y5Os/ieIl82b0REPfRwgf3BaRouabJsm6
R10x6W0abBUPHSgxrW3TGIiSFJk1Z1eAj9cgFyfWhSkTHs4uHpD1l4lH7ofUDMFMOFQvqn0rQ9+d
lLWL/rhiT3MJNx+TQxHdbYyrDs9EnF0s4KFt5WRihbR/N6CvW0ytK+MdCKI2DPHKjYvbKK+D2xzJ
3cRFKT74juLu2yQJigu0qlg7p4/TPmgRmLRCe2XtkHIfPhNqqxVIVhX5pdzoHwq1mZXsyvg3UtDT
Vu1x7gYLsxGi9LMhyd6oWDDveokq8/mNeWKh0NBSiU4Mqtk8zOK+GKBxY3svlqis6CIY6iTZ0NGK
7iuKwo+ZP6EBnqXjzhdFPDrLCDNnnIQdAYe6p0osIaUDhtnoZT7tpVgpV4LG40iVpjNKN9B2Qa+p
2iJmRCDX0oqMORMEEK9NnZs3qLBaV4kyYIIE524nJL250uA5MSgTQutq/iJUlBZRw1RkXa216DXV
3sTthHjWDRo+za4c8tEpPSFz8wCxgJV5OC680OOTISjPJAWZyPxwPXSBHsso9ZXOUKX194A185QD
7fpmFr16i0Yk6hjoxlnvuo7ps0uZRcbVXUMuC40ZL3nVMWD/WaMGcCvB4J2RUsb4vZUz/e38c554
TPIUEi7AhDT3ljOSJ20tNGIB5txIm22bq8FVWSEf2Ge18gPI+prDzon6Ho4ccI2J1XFOYj4Ov0sJ
wqKMNAZUO2DV3CP4CCaSOn2DRuSnXOZy+rNQo/FeEvzhbUQubxYsUlPT9YpG24SwAOSLnGAn2lTc
bJeVF8Wf6EamqDBFA/LT57/P8RU0325AyMhIRYKBRbSfQKYDrEKxXhLEnlDXD279hqJGayLB9PeH
wqKOoi77E6TN4st0GhE8qFROECSKNoguWnZhRp09ooW78lYntgQHJ4whep7Mgj4f438UFYKYQp4g
0pcwcqREQafn5s9Jkf1LwRJHVINRzQbsrVTimoTLic8Jbo3wbY6rdAY/HBj5rwRxRBFBB6kqN37d
WW6mZrFtqZ2/Ei4eo/8M1F4ZaI55kT7Q54/wx0uaWQSER53H8uLMRG93CD6zCjLhbHnaNHY8KOTM
KGRP1nYwPK3f4H2eTxdFoqO+LwiIZtoEnLjO6qUloIWb0orUUzPwHRT0Knnv42aINLfflhvLl0vP
FdBa/VHoyG3bHdh5C0cF0oSVk+XE3NEQpksOzhjC8JIzVJQWMInUK5x40IJXnCXbK4UL4VrDf/AR
+IjoplMUPZxfm8f3OjGRBiqVcJX+2VJYzfQp5CEuhLRDmXubggKorUS9uBaDKUzJYYL3JbcwY+Ng
mWE+cjhlg9T2cS1ZkMvDUYajMOoP+jDB1YeNMtkhndg9QpwaNWhVvRVySK9AaVAQKQibIIII5n6w
pnoVyXO8ajEjpOMtsaIosCy3i4BnxkgaWTlyYHJtRmQcLi4MmoWghjRZThT04PgDrF1FW/UVY9tK
bTkbIpVJgiaoZ/h2VifGj0BM47vQq1skJtvk9fwUHZ/kKkg2ulG0IzClW/YazUSlVVWIEIswavih
JwF0iFxV3VFHoNZuEj3YnR/wRBjG6uJuo+IF1scw5if6Y4Nx5mI7JGBemualskF+SEe+HOBEhEjc
DyLhIIJbXJkYPavlpZYM/baqMVvsBsV/BMGqX9F2XgW3zafk4RKCxMX+oDKj07Fa7vpUyCQkimUk
vRCgKuBFmsavuAii74FWTJ95TK93a6ktImtxAblk0+Vt+0SJKs23nmdispDQMIEBirTlm1A1ygeo
7Fp1zXqSRGeYAAlLtBl+rXzK4+iRrhonIrEzFRYm8vBT9iUgPLESBTTuOgxJujqhlTRqw16mI7lR
lVGFrhgMW6nS+9vSMhrN7cRC+UA1Wd+ef5bjxa4pOhAPCs5g76hjHj5KgWov8TV6lbVfvMNylq6s
VvkFH6hZCQaPzxQGAlPKpQpQDMjq4UBCYIQpy4uBqt5zJCmOaKPSnTj/OqdGmfMRFaQVTdMjErrs
RUHZkOjEdcCi6DJzM+RIRJ8f5fijcTay5uATzkfyklMpdznSG7oUO2GQV86MNNwilulf1rL2cX6k
4/ehYKDTpuLTzP2HxVcryYlndXpMYOMsu6IwSPm+r1fFmU68EKEI7XciBAJ2c36MP/Z2g2GXIpUe
PNs+tm7CYug/fSrPblUjQtOzNN/8pIlsuLb4ErcTgHqp7VwEWkvHzyr6mggiXiV+iHR83BorV/vx
w5E7SOCnySXIApfGXxzTkuclCaRStfzw4kRGGa1WHiMzbn6c/9on+opzmYOblnaexg5dbEwFwUaO
kFiwsdxq2H6TFNuRJNeXgDqjTR8NeNILXBkOMFLZ9fSgfm7ryn8lbpX/ttQEQgozE8sEJjzD5BZz
EmWUBnraQVx3IBtUcRr2uuzHFyuvfNyGsdDi0Tg8WT2wmBav7Avt6MUlBmOZXMUvFne/HZq0YlBn
Bp+iihHVB1T146ZrP5Q67120b7qf5x/ieIap5JM78R/Y5ijfHS4/6MnwGLkjITLo4TYYyQwpXLTI
+JdrX/XENTZr8+BFTMiNleySqII7H2duij+hGeQ4Bml5MpfRwqSRrrBQydDzDTTtd5JPRmhTrFJv
xpF4wPFEFWCUigctaoBiR+Njqs3IcM5/iFNPhxspkR7yeiSwS4b/lPRon+GyCNTKRD+yQ6BtJ8Pp
fW7g2D+j/F5dRmInho6vQLAB7uLvkPJ+NDMTbshI/oC3y4Sr6PnHOj6FKP2xKeQZo40g0GJ+8KZI
AqGJU6ce2gTcmprudRS7/+5VNKMMYbpQZCRjBEp1uAqkIWpEMtTMoQMl/CySML+iYT7R1NfElQLb
0QsxFD1QU4QlxHjLRYBkqVpkYIgcq8e0sIsUf0eK/rfryqj5ajCSuOshVfKHwxfKPAE5zR69d5gH
xQXgJeS9K9Nwz0/O/FkOQiDK7RSiKEexg0GQLjZwmBjT4CGK6CRmNryUcai8KMjIvhpKLe7BN+u2
r4vVxYCCO5J3U/73Z42S8Ox5yR4WeYjDlwy9zsozndQKSMpcSLWyXWG2eMjkeD2df9OjXIj5MmfQ
8Nzwn7fw4VCAyAj6a4RIZDlHvSu1M1nCxeoyIDRXmr/v9DervcyY/i90GmJKh8PVCMxYRTdLzZh6
tk+5nTel3pt0OCfdleOo28Vlqzq46RVb+GzkSCaAB4nmr829GW5Q8+4ez38BSvvHs81D0T4AJkAX
anlDmT0Xj1liZUKZALuLvkW72aGSJwJ+yeTecrR4wPpiSBX/jgfAe28ETv6eVJTobDNX1I/QB4O4
CzS/f58aZbyig93uSpRTZCeVdBmcfppx7fmFNiI0ULf5BDjImhouiAQQ6eRL7SOgC72BrVKK2pOu
N61qQ3QAIkYdFtOwQBqr58BDhtlR/R6BC6/pEUw2qn5MLwlCgYVmHMIOzG9UXkRfwAa66XG72WSN
GoduoOfybS1YXoTuSFdftQhZodyfBeZnGozdhV4MiYBHUzSh4Q+OFWJ2p1e3NK3MCHHsHltGq2qV
wAFIILxHRthfWQHQPkj3ocIa9X0Mu9veEH7kiG2/+YYnY+VXjd9ao1Y+/CgXfhRiqGXYpmtBbrdy
bFjcBa1wiz+vgLu72hcITxMlldfdLEHkFl2DHjGQLJSdY3FCWwmUTSTsJzEId4OKKtIu9fVgsku5
QGXPzAuEBbC+E12hlq0fKTYJvCDEtG8FlruqLbYiHlzCCGPsrglUDioJuW1ggOmAm1ObjLq+abUS
i6wkmhAdRVyTaRqo+EVbGtDF9y7NUxmt9npCP62JhmeQwrLqGoNYvVRZn2ZuazX4rID2rQw7B/xe
uhCFaHFo0oiiVG0ZYmH3Y9G+TrgyPiPiTj8qKsom2yasEh8IYjHkGwvrx/xyKmZ2XTFlKf2HlssN
awWK+W6HTGxns8p0zcXDlD5eVemYcw1ZgeIfGbQ8uPpMjYOaOSUf0VQPbGzk+GXbHzDkUaTcymzf
0jBHArzVvrZWOolIVHdEmtSeYxyHhz7/oNDZDk+W2JavMepgoAkBYLFCyESvaQiIktNINSjukCAq
AIuldPdig3K3kwVGNRPzaT+AIQyK2XA9RrCC/RTYvtcbL6iJRLmjBJZ5W0xVd63wNfnrDH/2wlM6
ddpMECrx4C0htzp5MnsrsBCNGeUXm5sxz7XBpjDMMXz+KDi+wrgsCZc4+Gf8zDJu86YhqqK4AGzs
I/cvig3XjAXU+/wox5jmmZ0FxoK9g24kOcjhISgXhhHK+ewF04fo2g5B/JT0so5tAYBUL1CTCwoD
1oM0KMhCZxo0F1loAgSIC+3ekJLoZWhLzJQoyVnPSmLp9LCrfuUhj29AKAqzqCxFJI0Kp3z4jCod
1KlNyEWkEh6SE86yxBZYzesyDNWHadDGF1BD6MPgF2mnlN735z/S8VQAvSOLh78BNZOazOH4gLYm
oBQqqsRiYd7lWTI81bVorbzlcWzIfWRy15Kg6HNYsbjoKfTIqRhEqSP0dHn6aeupFrbP4rPma1sj
014BT11H5oS+FWa0I7acKL+Id1XarRTujsJ1lLpwI4ZiRpOWfH5xMUpyYTa9DEfLU0bvp4V7hpvl
U31V6hhB/d1Py+ajGGcidsXVby36Kr1a9glR+GzxUBi7Qkm830Vt/G2PBxqYc4JJBgL3FcDB4QSq
1qgZNc0zLEabeNurvvochrW/UgE58dmIBCl/0JoC4bds/yNWj2dSQZWq8roYU5Nq2uIDN8v1Gyt5
7PGCBNc/y0WAjkRgdqkAWSmgFwysxx3NJFSJQ2PcegXw4/Nzc4yNYkboUYNXmcMkqoKHn63V6qCO
QvzqLRRWsJXKqF45kxhP5qb1iIpsCIo9nkRkUXiIRWP/lmhREWExpYCC9oqy3bdKm3QrG+XE25Om
0JxF/ZXK1leS/0cxow7KREUPHwGVKtM3UC7NTSyha3T+7U+MQsXRnHU5CEiB6hy+fCyXNdadVImN
RMJwzmr7WzFJpJVvfGLN0GGnBE/ljNxoCS/W2ljv+kiaBdiQG+yjuthSYYadVhlrSd5x8WPm3VPi
pdcwA8yWgMzCy3OuzZJEwujE+wBfmddossaXNtSCCxnLgfu2leIH3/NDZM1l/U3tYu257EiUz3/a
L9zkYUrDkygcqnRwLRbJ4kAPCuSLvRCgjI5cWHg5epP4LYjb5icAxRA8GjT42u7LPjOvEPpSXqW+
jILLTg/HxEnNRn3y6M28SHGOPWAWww9I5Lzdj40xBJsEtdJf0LMBjsrUd68Sayzq7TT14kfc9IOC
jI1PBT8q0vS36fWV7OZ+Ti0xVCf95fx7Hk+uTIuFTgv4xVmfdPGaTaQPhQQKyEHMN3IpNarIDkby
NyiT5spQx1fkXN9V6V5CSwEzucAJaFSPIfMg/TwqSihfTmLbboxSrX27iHL1tkyxsN7keLZ+oypR
AAPvtXJNcf44fUM7k0sD5M1cb1o+g16VI2osmBANWFS/ZhGmJTjH11vFKJUfchAPW9Ur49fz3/g4
X+IkgLDBjFLkPsLtYWNSs5aQhjWnGpyo12vaG3Jd2k3thRM3abzGND7WwJuJMxw7TChdEmvZ2I1J
MsREhTQRx1L5lJoTZsrSlGKHVvpmq+xHX/Er/NwU4TGQLTiBZlwkT4aVtViXNUlwH/Ye6UVeCEh2
SaC8nmLsWFylgVgAvABN3T39pvJXXmfVYzD1OS1ALQi/4+xkIX6Kmch9DbcZP8iM9hW2WUILXFyI
kk3h53F8PXixLtjYRpawodoCy5fSFFLJ1VXQMi55j/pbMMY6u4jwjVZBjdSo6ZYVhqbhFI/fKqEy
ghl66bUXg88taWecW2u0sKOtgQw7G5/mI1AJco3553+c4ZWGeSlGh3iYTXV9TcGshZmA0bIKKcE9
v0KOWkjULb5CCwg+7MNlh9WHVWWKYddS2DaSm1iGHDcLcFUX+BWUF6S4PmwJQ7718hjpv/NjH10i
jD3baHAAUDblv4evCbVL8GFMIo5Cx+QS9EHp8AvK/muU//Fr+J/+Z37/75Oz/u//4s+/8gJlZz9o
Fn/877viM3tqqs/P5ua9+K/5V//Pv3r4i/99E/7CZzT/3Sz/rYNf4u//z/jue/N+8Aey9LAZH9rP
anz8rNuk+RqAJ53/zf/XH/7j8+tveR6Lz3/9heFE1sx/mx/m2V//+dH+419/ccX/8cHnv/8/P7x9
T/m9m/fkI+w+66Nf+Xyvm3/9ZSj/nNWX5oIj5zCZA4dH//n1E/mf1LMQ6yaqoUUHUvCvf2Qk4QG/
9M850wByhfABuFQC/r/+Ueft/CNB/KeBvAC1SxiN/+4NWX/975c/mKb/O23/yNr0Pg+zpv7XX4uV
CYwJ7DNNf3BdhomQzmIThOMwhtDZRDfsHi39MY/R+4VTk9hSkiiUEqvwSrJWamyLFYlUDnkMHfm5
oji/4CLg9qwhyHLLRySvzGLILugK4dzVbP6Yhv+86Z9v9lXR/+OG//cws2A42RKB2rIDKnkFwHKE
9Vyw97hg0U/2LuoKZ+MN+kBq+D2P3+LkAk57nVyWuCJbDmZQIhRm7OH9ffkiSIihXerJbSG4Xu5Q
cMF9ln9E3wGskMnOhAovZr703nMa1vSr+AdSq21eS7cDJLh803dXxYgjkk25gloRaKToPf5Q3q18
p3EzCBt8zutpG6Xu+Gv8VWL7iIy5vwWHS5PfDacrA4Ku/zShIYN6kAocHc5Hd4E9n7cSBB6tA+aE
q5N6NUq4wOjmO+6Pw7CvQrCbHeuglDHhJL7eBL3lX0VR9xhreHxpkz8446T/PRTI1xzREyQEY/AZ
93s4LGaRGvolDAuPY4DJ0mKBSxq2Qkj+ErxZLgXSY15MASIE2PtwmK6Wx6FUvckNjH1XuaXhqhn+
zDe9hYNv90vV7blkplfvafZaJ7eSdkdti7Bla7L8R4QJnMGu1L30TORqDveV9RYbPVjRO0O+lIyr
sLoLIbD3k7cf+u+j8qKDKDa67357O8Q/u2xl/5x8HfLVuTYzo/iOcq8xMIbUiETXN0kn72hokCFE
28C/7kcRA+rciaNmh2O7Y3SDO+SWrSHjhTIJArWeeJGbu7a4S0XKm1fJ9K7hzRbsu1J1E2NwqvpF
96+TCjfVfh+XG9T0jegWLw+6NnZcDW4fP+jAkrmrjfbfl8jBHXKwZZmG5TSR7YichSxCuieH0+TX
k0dzWJ8wPtdyW0EYNERm2Y1NxEiBMbBbiKjPnxLLjORrBYIZJFzkkMYYa3E9KtqUBpmsTa6vopUT
vsPu9m4DTb3utSJFQFT3nDBuL2AgELYXSrAD0bESHcyLfPHalAWIH2HlAUBeHlS54iHbkumD2xqY
sU7ytVJXG1yCfvVjs9abPDUW3F0giFBM0NtYvK4qGK2IUBOoc7jrLo5/tEqNrenlAfMtdtvzX3f+
25ZvNjeNuKjIPqRlOWIsIObKtDZduVGu86issNJSEdiVtRKh7eo1xu00irEmjcyVLX/ijuH+pFjH
9T1bZS3utWEYyrhsNF4xCjK7V5sI6VfdX7ljTozCxT7DsyXCKyRMDhcskaKcqbyjGzT+7FdY+hss
uceV9bFkSc1rlAYi/dFZdBCu/vwYfxzOtNvyTGnFCRWFZAMBuEaJNNgorUTLoKMplUR3yOxpmHFU
Pt6P/cohfeJuIH2kcMXBSeVqCbCdLNTaVL2b3DCdmCrxvWyswRWR0oWnMY6Xvha6rOCVURep3NdL
U+XnGICGKNIVPnxpK6lpqyb+5CKfHsN2liY6BtFGDN91r5McPaL4c361nhyRUxU6kAw2V1wksKRS
sd8D+3ejnG6TSsZvG4DXcZyH3FwIqD5MkbXGezmxITWqyljMzgvJWqLLCi/Na/gGo5tKdxr6QHRS
R6BYVv57NJWV5XpyLFKBed+zGZeYIk/tESqOGcsrim0/htijoU6INftU0OSSVrbgqdEYCQsNYtyZ
0HY4gVBIEz9hgbhx+9KNcm+rU46twNiBa0As5fzcndqJfEMiPYDn80F6OBgmMIM8InyPnk/fOzKO
1ghfI5txfpTjV5Ippvy7jEtH/Kga6U8w3y1GmaVfNlryo+vinyMMcdSuwpWb6ejsxL4H6ADJPYx7
NOQWnWhMIZW2rw3RtVSuP6QT+gsUg7DhjsXXsQYkVEnTvsYMp9aDFejCsuo6LxGFUiAuFvQaOLgX
ey8YacopPcqPvhn+QgjqpY5Q1h/UPsHooHdiEeuJUUZwu0+3HQVKt5rqlzJU1zbH0Y7kOegAUM2h
IUFkuphVb/D1rO4BIPdT8yGzOzaFqO4AE+2ojcaIlpHWnp/hk68+VwTnzUjysET3RSXubEPXiq4S
tzh6w6ToS+tBLxsYqRaYXFpVD0hr9LallabdWurvrLM2zVyWXnkShSV7cHlyr/Dpyf7Qr5u5fIdL
WhToKNAZIzWLp3YTpgDMfTQfxKgUXktTuxv9AelulCu2lpg8D+hkbDrRvNSs4FZQu2Al6Dy6BEg4
SRJp79JVOO5fiNHYApmOJrwTgArGQTCfxk6ZjW7ZV7o9ysElvkC/z3+DpcstCxGcPbKNzP0sJrTk
Zcm+PshJaI6uiER4m/7uSBB8/1tefLJnbKtHBsXbeviTBpta31rTa6rfqvGtWP9Iute23cvCj8C6
DUv6BIX9EN5pl0l/4feWm6JVme3azo61T5rWyHyo5t5Injz6itKmkPe5/xqN37vgd2o+9PHNUK9w
iFDiPJpfIt058EMIj+BZm+f/j1t9EnDQHgq+aFRd4MAukH0a2sdo3qc9lrs1nvKG0+l33vicJ1ce
/Y7x2Yyv+mKbBqQw2m3Vv0p+b/vlA+BjO2y+6e2uMaADXWSktfkOQt5obctypwEswUjXLRIHDE0h
OD4gk3u/31TNPq+3Wr/1on2iXLOys/ZB8D/k5KaTr5TiPc9u1H77fYgvsBFDWqrVHxTJHQJX+TZ8
T+Rt27x1wVOS3MrNhdZeW+RQmp3/1IJvQ/itmxxd+O0HT5O6R4JXDXGntDG37WlHPY6S4082vsOZ
iEuedt9UV/JMH3vJrQvomSUC+b9g4qbhY+ZtQKDFCfKFrvxCIyCjcTDdEo4nAe+xracNbXfD2pJm
a8pV4T+YmlNn2yzzbal/MbynsnVM49rodoQvAPrnULQK7dJAM8Q2xYvue11uIPxhQmE1rp+73S/p
WvMcvb0T5W0a78GoFAjmC5eRdRuNv3Rpblxsw2Y/YVgc/ByyDTpWWXEjThfIlBgIsOQ92mS6ZZvK
u6jflEjZYbJMMob40FXZXEgw+tX9gF+KuXLDHx+YrCnK57OaAJqHyza1ye2EbQZBE2YJeG1IWNZX
frTxhfQNdxTZMTnXV+7Eo5uXLaoT/8LBQf+SXu3hMo49Ka+qYY7x+T9O2nUqElliunYaflWFDo9D
Il9cv+ggcTPRHT4cpwwR4hipGrt9d5dgoGM6uvxAsz1T7elXjS6X+KOonsf2cVA/FPWzLiO7qy9M
ytyyuA9qF6udDJsRrCE6tzU3QnHRhBvNgjK5M+TAkWpXN79FrbzN2k3XfQselNj2HoUrOK5gNvJN
8L+YO4/tyJEsTT8RaqBh2AJwuKRTi+AGh2QEobXG0/eHyK6ZIpkdPNmr2bAysiJp7oCJa//9xTWX
FlgjPWXgsTuFB+siV53I9KNjR2KTB7um5JdDltgaF825vlUtCCWuORM16+WmU14DKZS2Wyvb8Dxk
p6rf5Zpv585eg2VGxPrb0N2J+LYAYZ/fFz+UN0XtkdQilR6LvuIWP9e5M2KcKRuP1fLWlVhLHlvC
4wdPzOe43Uutb4dPTXOuaKZBW9O8abgFERAWbrebbtr2izeMF1riLQVLxIlqXxeHtv1hkOt8HSwk
dt/nBGborLJBeRa57nT5eOhQygwwWE3pRRc7vbqEo+t2eII09dWQH8p+Z2nX6fzzz3v/l1qLOyO6
UzAOtsj1fz++767sMjzQdd63mdQeJJ83ozG43hj6cQnmwPvno2ELicAVRyvuHJ9ml2oSXdTqWOEU
o+YmOijeWKuZY7WB4hGd9M1oX290QL5gUSQaQgyF6PCpNm7SVtI0ggO8RYjQnXP86FD5NH66pBd6
z8wzU2vyBfzboFVu7UY3vjl+1qf3aTVRJlPLwlPm+X5ulCUW4o8+5fuiVeM4z+KEnFT7O7vCv3mH
6E+0tbcMWk2v9eM7VDN70GgAcrmxDJ+4HVSOQ1EDogahYwnSeP78Er/WKOtY4DiwzA0wh08VU1KX
dt4P9ew1pVnvEulgyyBcXESczii8oDA4YUVUfbPnfv6SOKnqK42acg0gk3/6+CVFFSy1MQ2DpxXj
j6pEqi6LC3V5rdtY+uYLfr4TMBTDwIagXoDua3+apdi+FKE5liDOit1fcPJVqdBWMeG9FoFxB4eB
RDkLV1n/zw/287GyAvaI/jVge1qdfIqPX1GRkHJOVdB6ScAmWOc92b0KrvYwgkYXJ295+Zb78GWJ
gHmQno1PFYqr1cvi0xLRIlnpxYCNaGVUJilTzYU8IMMfCVnppXSzFC2NSFXd9n29n+TlO1bE17dK
bjcDA7lQeHIH+/iV40wKS8TlpWdnNQjobDh9SUXTzMAA3WLf/PkB/91o0Lc1OMc0YuDTfBwNfbtJ
dntC3FwZ9pA/1/QEBc6pbOWbsTMX58/DfXmf/ELWCJ4C4Mcr1fnjcJU5dAvlZeHJghCbmmgxB7lq
6dXw6tym6t/TvIy/mbu/AZv/3HIgL1OQAAVQmtO8/kxFiI1WUso+yL1SXC2xb6eksgUn0dzTm7/s
G8mRK+q4MXSawhdQfKtqL+cn/jBIV8v4nKb+IhGZ7SzyczTcQ1jxpdKPZeyhqlNfXvBzXgU0NhfR
ASJw7/B37eqqV2Cjwl1z+AUGKWJUvFm6/qcS7G4lOC3l/Z8f7pd3uVpproR5yrAVUP70LsVQ6sYs
0sKbq+YWdofk1hUiRaisBMOZpFr9ebgvewLICpNmbW7YMC/s9V3/xzViGivk3BFBcxzT3tzjKxOh
E5bySt1kWfa+aLhskjp2NRT61f9i5N/WWAg3VhDr48iLEptKV9axNyOYJzUSuTPUB7ceImmL7gl+
5IJL3EZd7G8G/vqE+crAdODYHNn6b7////jKPUGhrVYnMb1DeTvLGJOJ2OIKNHe2W+XfgbxfWgT4
PKzPFdreKrb4gmJnxsrs7JbJK7OW9hGZPY1p7vJ22hujOZ/LdvILeyjOtK+wMkf6jv3dd0jIb8D6
4+rB94EuJRgwn4UWyceHDWHGmPIGuzlNCZ0829dIO8PhXhmoEVE89nq8kcf7fIfp4h0p521G3zPe
61G7LbI9E34pez+Q02Mnbeb0JS9Pkq1ie0owJepzFkhxG9EvEnjWm1d2vee6ze0wT/1eCVyo18Q2
+EH9QktEbdn2158sQgVeeAPsUIX7JXsYY7+zBypVrHIrBjsF/Oqoo0L8x10bXglemIDh9HVXluin
p4Ebp0A8bwyAw+dYmfBSwhXliEp4drpKcceCDLq+RFwYGtdl19aOakT/kNShr/cdaiha+7gork7v
H98IjJ+4qxcKdGVAOLjE8mYSklMND9ZkERbYYCYVSv6fl9zXmc8hjHkR1o2/G6aflhyCLWLZmrr3
lm7xMK4tgaTjkPxewApd/uaUoLXAV/gw6TQAKCBciAurDeBnC5qx6JtllMbOk6+1t/KGvUV+MDTu
NJs0vA4sDy4uf5TeilWa4xiNV/anASimdTDeJyWyRWZwvxxDNPaeknt5cFkbP/nZT4+9fZnNblJv
heJLaseGPTmd9jL1Z4spJLmqAfC5ryInJuuw2RTqTTn/mPRdGs2w9QGumXhuLrtcV/hZKY6JYrJ2
iDHGMafNvSTy7BqYBExgg+zEQtSK4BA+Uee1tpdqOyneEiiXR34m7WpjixBEq521Fg7cFMLRlXa5
XHUjvV8nu7Melc6BFxClOGDulGKnJ1tb3+rhz0L4U7UFEV7OsPXF4NKVAGpSb83QK81dsypQzpXh
N42PRyHxC4m8hwvYKdtC3s0LhH+3m0EWt2245V/qSMmL7aJu526fFr6BBmf0k+c2udTCg/KD4D85
cqOTep6exvf8aD6rW+lU/KpBP1JjExqXoUBRccLE2ekHP9Xug/mtIVggfYvz61xyuZwrV1W4CZWD
bGOC4Jmya/+MLpZvdugvh9I6cWAeWhgYrb2GT8WblCkYFWKO48ntzDSwK+HiqLEbNKwU4PFHB8hq
uhtbiDxkeqz7P6+Sr7Xj7+FhfaytBygu67z+jwMCg69JqOS0e4ZcbEpCLGcgxHEetlKbCN6WQYdl
SGUnDUba9kP+nWfSl2XK+AgmiEZBL4Ch5acSYBWCJCaZoSRAtwfEQ51n1v1tttRgFcX0zf3j860H
WywV+MXgbIIPyL748cuKOFpto7XOIy003LVzcAFu7lezAedkzl7CjsmQzPV3FOjPbijcedZxofCg
cqVL/FkznZOm0mAW0Hl5YgRbZVBXVoWqOkWW6Ft27fxIsOjKTFBWyfd0iWGEsZGGWHHpXC5eTpm2
KbPouIygM0Wv/sqXQhyo29TcXYwh8rtYAvWLu8DtSG34phz9+tQoIZica3G/enGsM/g/pshCD3CA
wVvjfVsfG6Pf0Rhz45GasW9JQ0Xy8zgm31y61zfxcTtlTGjstKc4OCB2fxwTXyxBegICvhkzj+1i
TFvT7A9DrR5pr0hsq/l3JKivExFmAwgz5kg4nNFE+DjiEHQ2wAZEJeAIgsOl1wyhjBiRmY1zfffn
Vff1ia4dmt+9amipcHA/jhWX5dBacVN60PD1bS2DkZEJwT4jbRKr94rQtg+UxYX/52G/PlTmHtzG
ldeDkcFn5MaOO9scC/RdvNDaaZV2AwlG3maBOm8yRX5Kk/47s6OvFSF24OBEdMbwwtZY5R+/amG0
CjahKU7N06A5dGZwMBhAGs2lD/YF8VLAY9l4SKucjIxerf1CjJE7KOk/3mZtjubVmW29xEHz/Pg5
+irVsMXUck9OVWciNt4hTmOB3JajS1y1OUzhyYy8yViu//zUv06sjyN/RiLGpbc6nJU9bNmtSQSb
wY5t12wNjEuTb+qQr4fJx7E+LZsKVJj0aiP32lp6ngVX/ajHdB0Gvdadl+6kq0ntIwCJvhl3fXof
lyvjsq2yFVhwED5z4sgwNOyqj4DmCBTFPAWqcCIRVPfPnyRlPVcMDgq4ip+WKK4w5FRGauEZORrM
WDY98qMcHB+IhzDInf/zaH8zdVHsrHxIbqmrduXT0ZTMrWHj2I0P9pS9xWb6XkqtOw9KcDFycpRB
vSmpqaPMsvb0A0N6Fd+dzr/Zzp+e65qTxQaoIaaDb/hx1oYNLUQOR1zyhucqWkHuworophOoCSu9
pLM9xMcSBZrT6cqLPkuY2ADPZ9ES4BGhjKcGYIP0ErPZ9L3RO01CzSkijDYjqUCdGxXfPLSvOxvP
zMK7hvOCW+fnu1evGYmmQFb1iJ2/rIhTV0IdkQzxcJk5+yBVI1F+zXfS/i9LbLX8Bw2CIgsQjlXW
x8ckpCCHG5KkXmfGg19WZFWMkwvV+1HLU/HNcfi3g2EHjxSdmzwYzcfBykDo3dBGBLXETcjpndJp
SJUffVVtW7qpf56EXweDtWiDepvAz6gWP5VnsInksYloQ0xh89rU6AAqYW/73PIKpTa/eXl/N9jK
A6MW1Va8/dM3wxsr6qRMRB7Q5U6Y5pac6cFRqU+dKTbf//zNvhxGKF/oWa/1GOftl8gA7PGhmik0
fGogfd9KiFCrbfFSYOWv5Nawz6PxO5Gu8t2Ynw4jiXxqa4hBQzDeF85gptuyMjGjK3r5qW+VDcgF
zeUa1bhiTq4SNbsQUcghpXR3i+xxWbicmZOkHy2iap0CkcCfn8mX1cMzoYW/ai3gHGGK8XFqTaSR
s//pscctAFPbTMsu1e4V17etWfazZ6fRlcjGav/nUb9s3lBuSAnWKbiYZTgqfhw1n8xGC9UsAW2U
gn0mLa+K/S30/7u5+f+2MgxlFLSy8OeBqteJ/JnjJMgjD1U1iL00iypfjkvothHItJyP1y3/6rXo
zGsb0cVulubE623lZ5v2T7O+HKNoXsVBS7VXo+iFjbfaY7xQOpWi3baNlnyzDD4eon99UqQuFAm0
Tpnmn3YTfDjxxJII8pkr80IjCLWrg4JaN0z2CG0cW/sRxeEpNudvwwk/vglGxvELbHK1GsJo6AuS
HhWh3tMJYk3E3S6ZzNBBdLBrcLLz57JRtzJc5daA5xsoYbyZ0c/F8zEv94XRNM/huDz8eWJ8uhz+
/jz4d2u/j3UYjZ/1jlMijZbcoIaLkSh6Wq1B/fCkEJNauwVtD8tyu3T2E3wYHABT8OU/j/9xuf73
8IBGiHGI0MH44+PEjMk8GYaE4YcWrsE8T3fS1ELxl6/q1sZeffhWYP9xAf57xNWLaHUr+3JRq6be
nGkpJOgtVKyeCnu6jDV3KUXuGdGs7ZBX7rXAMv6acf9IEvQ/Cn0+iIP+KBz6/1ESZPGI/8+/VTdf
JEHnX9VL9kEPtP79v/RAQvyLiUeDAEvBf0Nqf+mBhPwv3LZWsfP6AxE+/81/64E0+V/s4VAfqELp
o3Lr+L96INX8F3eeVccKjQiXbTpH//5cV39tVH+ptP5eDcRH+Tg9JRVcXUda9Nn0hfCMOcRCpdlZ
mdFct3ndX0ZRkO8bW1k2hpCka5noSILPuiEnkFCiGbFVm1baJqHVoxuSYDbIZb0JmjzYxXjAQj9Q
+/ecyDQvNeb0ddT6YSdSDBucEFnJryyKjY3cwSssx171rLAc/Ryf0i3+8NFtHSTtOSqH1NGpEFNU
nBq5lP04XYg8QBGTFcsmxEDxVzqWWGfqMxrDRk6tnVbG6bUt5/GhHEb5bqGgVLBaC8RNmgtlb9qd
eBow3ttz5c5euYMnP9iRp4zeV137ZqmZ3tjl4ihBnpGdUE7p5dZB5xotWiXRSMVhnKiNoUjE+zqP
rBs8K+ezFo31I5Eyweoyw37vopPFs0XpdM2f6rr8FSfFdF2rERkmfR9JPyyCHiOUQUF1ruO5vjDl
wdgkcQ4TSliuIBHxiAuRcu5yY9rVwTjfDEmVPcGcD+/jtIZmpSb2uKtx101cPdKW56HsumOeS7QN
syyPnwIrrSdaiaaAPKV3pz5Wq+fJGKlVZ7N91/DMOEN06H+mSyefEkJwWjcODeFIUyRnmOwNyh77
G/E4mSlpcO2iHeapCmNH7aMwc2YrgTdHwGXzGOihaAFshfJW1XP+Vqp5sV+6tvqZGpUmO4nEJXlB
Yw7NRZ69FhGt32p6s2mGlgRfkW+17q4K4b2UJRZHdVo+TpmyM2cKeVMP8UQlrge1VZ/chHJxXWFJ
oRh3BRCblxijtZnnMd9aKRwbKbQxe0lRwUb6LlK6s6aQDrMskhdSrt2U8azsgmTUaLO+h3S7t7EG
nabXQgIAtH5TJMurObc7xc63kpLSSjfADgfu+QSWO0Ov37SFDnMsz5ZdkEqbyA43Y2y/jEkiu4m4
UmfTeE+IlnMtQM7JgTgg/xxVOKQYgb1X1TA+IMBqN7XQWS2kmeHtOjhiUl60aYx3dhY9jnY+XrZa
kx4bIbypfTVVupg6nr+dZG8tDIVoJFJfqM+GwsdKEWqRAr2P02SLs2bxjNDJ8EV+o+hD5SMKuE8H
28nku55qGzf5i6oXJu0gLlKxBQVIQHEvhmsMMsixzserUQtSGj/9NmyznRoVb3VBHCj+p5tcCR7N
YtpzFwKBjhfTLWbq6E7I+0auL/Vaig/4b8KfM36IOPxpKQlN3cak1DZ+xZZ5lcbE1eUjPV7F6hJP
n6Fi6VMkHGsJhDdm0lHqwhOZp5yBpLJA7ryyInsTIbQCxzMchahAPmN8s0TWdY6n/D0eygDiXZxu
mz7ZtmS7no0B6bdSwLeqOO6Wwpkse/Qy0qZGTTaczhIJqU3MRLRVhdfF+aMMVa3V8tov+yHAqtXQ
97me3ap18d5n96MgCJWLA5dMbcYBjPWpZhT1cafoG5nu54EsK5WYGm2PA7TsNKy6O2tQxdW4yEyQ
6Ze5zPFBWMG9RIDCVT9JfHUxOVVswduVcq9jj01peUQ5qsTVM7+oJbckTFxYXeUTrCpfz01ovRcd
t99oDjb9kE+e0aTamSSXFyuoyOJC6ii4KFckp0al3cT4B1PaBJOeX5tN079MOi9NmYrmctSNcCsR
I3lGoW7HWHAt3bECKfUGfAIOaQnR15GWRbkvsYP1IrZYjK14v8ZYvc1EL7xI5QgnPLKLX1oua1ch
Drz7uK4hkdo03DKBSrEcxwejk9ptaQZk2EjKQ1YiKbWViumWkNUqjH4kY3FsDktaYQQ2Y6Dqmqlu
votJOza4DKNDC9FCCbnctH33nInG6+ai8nRpmY6KlocH/J2sTTYRsKt07VloYeV2+aDfVWA216o+
HYvCqq7iaXjpE4C3gvhcGJhrgo1VBpeBZeZvQRlYb1ke5DPq9UI/2wlLNQ1UMNIuagSOWOhjN0JK
ymu04sl6cM29E7R30jjM7hQq13movC360vmRESu+EZkqzddq8PJSoXCUs2ViO0unU6aK6BhEi/XU
TfVtncuj4pRWF7yANlRulUh4tCfjdgqTU1JGY4D6pGBLDXMDfqvgzLGVbJcj3cB1bdyKAGqfEsJX
8+KpNRQPQSCGoUFkNq8VXmE7IyvHY4dz1L7IxHi2yhUX4XDXmXzLqFQbtrHMw22yIBR97LXSS5ln
TXOhxF3HLyI0Xc1kvx+Qu9gJTbS5wGU51U9a3pnnvnvKqiZ/LRvIDEmqKxu5noLNJBfGZqUFKhj/
O1FH05lXkXMYY5aWSFbm64m04yXy6tN5sxqBXDYTX9SRtX5xFCvBJUArngMlXWCm4Eaa0jggkSlK
4bIiu+NosOPRKYQkGrex6TJqRVO6ABe2t1QN7a/oKjRCzRV2eFHotA3CbJV54iI1dIblTuQJ1SZG
HKJ5atLOGyf9XciT5fDxlU1ktgFPZ7gfS/S8/VJbF7GkASmzlISf4WcQ4IxZaaRRxhRjR9IPcNLP
UxXUc5ndNe1lt6y/Vcp/pGUd+KX6U7K6YYNN28tk8TnNwtiXusk77MfXPK1PokT/lmtS5k3Z+GuA
ytE6jQSpPcYpQx3Z/QZdhm6aDeqOROwSg/nYNa0ZGB37uSF0ews7Bb023dZUMRUKKtuFVogRDm6W
S2Z7UZztCzrS8iw9T2ZdnBeFIL6YmuE4D7S+okV7J1Docgn7zCu08UAYzs5Ok4skxeB7atHALlPt
4EL+ZqWoUOJ5oVOLh0hs8A/KqNUbLCDfZ9k8T9OlaTSYwmlXkx7O21KT6sMgK9ip205k1aSUdBFm
UcJjL4pd7L6eKXK6Y9/RcwXIjre2qBRv0caLfjCwgOmP8hxITl5PKv7o1dGa73DdDxxTAYc164vW
1IYnPBV22nSj9PSA++AtqgP1FComXFfhdVmXeiCCrt5250KK/EG23DAbfAJ2H6Oi73Dxyh8Uks4W
S97P6pXo9Yusm/cYicuHpKajzWvhihS9xHIuziQ6uGWXhzSPl2sDkewcl2dM2K+GDrfBKNd3sKqC
naGCqcAc88XU7Y20vRDQZIZd3IXWQR8Gp9Z71LZ57ExUAAeriFAcS/ptsYh3tZzpdd9GIqrdokuf
CBJgh46CN9talg1kKOKfkSJnw6u5xNfaCIuyzpmsUjpCAMmfxRgnp7o2EOjgrIfB/XUUGGeLkDNn
ICOwkKenORfxZdXrDQEhJo3xJPPN3KgvdF3Sz6l5W2fJg5iKvSGNm7qOsxutn94nM1AcvSxlGNUS
IZ5Cb35KsXEEPNAcbJjuh1i+G8HQwT3aE3M2pejKn4QdJ2wBo8AkUED2r1NfT3H37RDUuaaxXOF5
STRECau3A/x1bCkVbpNnP6wMAHwgYdbUW18xRtVRZlaakxdSsDXIxMFwsq42aZGc6fyc8oqitp+K
mz40dxUMtkkSd4inqDQUM7rFUGiXjBHKZVDvNi5Z0cS09PHPRBhXvSZvx9D08HJnPo9kjNezfVKq
ZavrtWcq/ZUZZkdCZi6ipcqcYAgVx46LYVelnSi9kPk2LwlGfmGFi6CKPlwiSn6uDO73o4RGbEot
3x7eElaVb1jV4qhTEW0Ns983ooq418y/2PilPDzO1KL7Hj2lGirUVMsupzaNOVawb5xceEnVrTGH
EgaYsnkvpdoBJYBxkqvyaFtkA2TJjcpv8xT88jK7jpxRHBNJvmsoedRae60HCAh6Z1wOLZtoNWh4
EymXgZFS4SbliTPpJAflgzRBYYcDegjZxIUot6Ws7Mj8iVyRdJeychkLdd+a83WRSC1vxCQgpVdZ
rCookrVUx8CSbnW5s2GBRM9Sm18ki+EM0Posu3MMKWafbqo7sx3RyMuNXZyHMTB/BFPlGInMNWwY
X5mwnMNzE23jLIWg1EPZU8W7YeBuy/F4SuZ41UKFZ2nSLYj/TxRTQcSnNTxijyl8bBkuWlPcWrF1
LnFwZVst04fBxFylh4LJnpQwHZaMQLNS3RfD7GNLWe/t5mdjBiMKIF41caC3FmeLGwQPkjIcLDPT
dzlZ8lNF4ZpJpavInCwmMecYhmNAmqqRN4b4OhQwh96KNJ6eexPxkXSISYL3NNTHS66daCq2TtcN
SC5V8FArrCmAOj2juSBG3+qIM07Le2kyd6Op/kzhurIXDMteS3VXqvVtUYX3RbuWIXYNxa7r9qLE
e6jTAmZ3093mq91wt0LBxqpmSEzzukg1VBBxd1m28ZvVSdeWsuwGy8i3dIkiVEIHpVHDbd3L7miK
NZp1VCI/igd30HgQ+XBWE+WpqSnSNLVEyN39mqyFYDC7TZBEFK8Q2M9doGawKgJI7BKsFFt5GlQc
OJnM7Q3A3gRJlyw6nRaxF2dm4rBFPseQnaHyhMNVLvLlWmC96yix7JqNoVMpLo1jVcUVxp83Mew8
F3Y3Kdf4KWiV2eyHqm88DIxe8z76udTRi6WnLYhqQweptAdHM5snAhuap2K0LnMxxR73iMoLO5uv
UaVbU8lOsjUmbEVJ5+S5Lm4MW7qrpWzGl6gynNoQx9GufjXRasshN9MRDiSdVa1VnQCwchtmNeTT
6aCNpJKFRr6h6YWmBEJW1sLqwdFFQICRDVjnQX7RdUAfqYoDLTpjt4vAB8xY3WeQggo4AB7Axm2r
T/7YVMpWwgvbTbrhWAf5zkzCOwUz1O0EhLpt1Vz2SDK7JsDpkAz6W4treGhfJrhBhL14w1wWIlOX
/CoSge6o0TeKCiggh8VutNWr3F6DICipLSqvWYesaJfUsuX9UMKiAufehlF8rJMMIm5UcGWDa0c8
DaS6kR62GkolDCOd2KtEZqGq1qZK4HE1CPojG4m4ZUBOkxtlt0iwtmqLa2edYWM/l048dM1mlnTN
GWCBnCrJfO8t+ZgbywAvJLzU5dJf2nFx6xEcmLfqNPVjwy69HxWofpFpJl5YBT/Yas+6Hdxmql05
mJl5VsqBoTYjXrNNdFkG6hOur1d9PaYbcxzbUxSIQ1XJr/EofvUlvq7LrCRuLxMYS3F+rRQKBDHS
P1GnUWRyrvrS0PXXhVY/KoN2LyJOXXMi3yvo8cMwtjKeNV5XpW6X5b496Xd512/USoU/0nYs0mgv
xfGVrravXZ7eJyniwqS8Ai3r3TAlyHQp4rtszq4btX4PgnCdKdi/y0uJu0gSu1KIsaxkFCcoBu+p
hb9yiJGXJiVXcrUw03PFrY0SLVPPwbNw9qXMHj0KWLeL9ApfD4H1nCzsxpkBkDO2b60yBjh46X6o
RtSjho3Vin5RzgjowgaPz+g9UWJ/7AxHhtFwHzb4TksUoxXwCrx3bifVXD/g6vYKAxEiQ9XyN9ss
2SSyepkjYd1WtSzvsylQcZTQpejaxEoXqSj1AxcnLxyWJz6xqw35TZ7Xmy7VN1KdN5dBVBUHrYvr
x0Ez0P+1yBnKLv7Ri+Vqnst202jmbRnyEBd8fOeYIkCNjIdqmrh4zCTC006T8NC6JWhxEwXxU2Em
0zZvzLtGsS6KZbxI4oHLQX6RGff4CQgP5+nHmKilVJp/0Qo/tVJzGaGO6jlEfU1IOFGLvttIkv4j
L3RPstRkE/M8zKR1KzZ6zP0GD43fphzKvWpIOztBG1kQV5Mbq8VPFuJpHAYHs0KgDNpD+9aSk8dm
3VxMgqIM4zHOSkcZ0si3pGpPBuipNRe/EfHNICqySIPoIe0jP1fkxO/19FjXA7nPij8q9XUf9hdc
YcszTgWXpVi4cZB0UulhegIX4LkWx0bPkIGlFlHwoy9n9tWQse9wdpKgKEFsqpLJMeTy3Evi0q7V
hPo5vQx0Pd4mc7gL4OdkOmAt51MqRzfZUjzq0yT75qBUnmElAC5IoeeUZBJRyNchdwQtaXCdH4Nx
W0lsPcMQyrdT+9ibxS7WfFg7ttsbIdpAsJ/ZnmRnzN8AxDZtIndoyBXrajTS2VlKY6uEwTZRA+GL
hkKFqb4ftEt7SY6SLk6WXaL8aw55Z/wMKvj9qXI3DVm7kTPpISqBsNrSoqifH/sw3tGXogaobk1L
QsBRPtJnfIAHDz+goecxTrcyctWh4e7fB/F2iZXZT+Qe4bCiPJMLepQiLDakoDmAnuK6LJMIieG3
xx+uOtyi3SWa77Jxvhy67sCSOmlLej8MuA+P1vhQxLCBcFFz0rk8GoUgvFlA9uoKzCQq5Xoue5X7
1ewaQ3dkUeC+BYNW0R4C7gSOLkk7LamukrF5SiqqNgU1w5Yc4wjGS1Ad1aY+phEwn6FfQrG7ldVs
L3pxWdM5atQUy5Psl9UDcgFHpq4CRpbVXO3U9a7cPFeViX0IuVKJOuIYvpXV+WzMBbtAWxzUJF+8
WuUK3aiU9qHRbKwaAYxMoa+bFJ/LGJ8tCIVKPhNp1Lakh9ZuMqYHUej4rWrZHm72mxxJD1pXyCgf
utIjZ/pXHMFVbmzmtzyw1w1pNt/0bR9vpLKrHsEWtaQMvGjkJhNSnUda6NWz8QN7kx8ZlyUvk8f0
FBDfwDbZhGdhY2+YjgezXhIfz2JvbkrKLAQ6OuHMu7K51eG7KXH2jloqujdls/F1w2p2y8JLGVJ7
uC4WldInhp7atDUBlR1hs3bOZVUk/REmPoTfLD1pgbIrrCdCntLN3LbwrWHNJP1m0QHPcny6pglW
qUml1FT3wgh+ZDnZweAvTiy/2Fl4JxPVLYbAz5ebTKVwrA1PHsR7SKWu05kgJ+ZZzZq3Qq78aIk3
k9FuUkN6NBqLKBZzs4zZTkzDw5JG+6VIfs6829mgXOmiW0m9lrjndbp1lM3sWpUzKNSmdupFeAqS
alNZ7S6RzQi9nZRscIAtnTYBTo3NYT6Sba9fxGY8uk3EW7ABpuaHRK1VF8B65OS1r8oluVua7Ir+
COWtoCkQAB01XO/8IUECNo3hndkAQwubPQXEiP3OSL1aR5RVRC+dnFLGBr6FdZIPc+/eDBpcOVrl
Kp3wi5T0Cp5T1I5+PMJZK0kB8GcgzU09X6ixeJuqm6bXIwtQdHSsuXjj9OZK2IXJwIVj3KpReO46
UpgM66UbFdzZRiyq5XQzKoAjFv5VTBYV6/4t0T+aG5XyuWVmtSYu7nFxabBP8H+b5skQ5d5WSdyL
qV0NXQ1PxpBZXjNJz32TXgwxULcU/6SkfBA0pEj5+i/qzmtHbyRN07eyN8ACyaA9/b1Lq1RKqRMi
5WiDDAYZdFe/z6/u6a7KlUrowRzMAo1qoEqGSRPxxWt5Z0rmt6M1O3h8J/KVqeY5ZfKKgZKFkIsk
2KQ1KKIDQZDH39yItSnMisOU5Q/BZMzaHfCAN5Z9cEG/gYn19x6sw2Ln3AxeXp9rKJepMptcNu5D
s+T5gRO/Osc5IxpANBMu++XKamK1HVyqyjlqrzviQvdwdgQlDMGhi7JdY1v3ytDk0nQJ+OpkH2hM
CHYFQfoEfX8Shg+HjNBNpoqz32LdmexcQlv0fH3E2TK3zIFl3wy+3x2kV4DnFEvwVLcxQfD5Eqn7
STT+cQbh+YQkZr7RSd28+h0gGotbirW5cxyzM4HsGUi7zNt05RStRIMr3UsfxnmM7Y1BIDYB9k/B
U6Xsod8ge1I3oykqiEE7Gfpd7XjtkXUH8MA1OzfPP8vZxmbtd/exabKNExRf7Lm6NA4VWQWmrqlc
bhzL61ZDQl5JFKjbBbjgc6uS+n6qipTPs4geUm8AuDczUFpFUq9cDWlV7FWPVIizpX6lA6fmE2cG
dtc2jau7xMkJ6nXq5SStsAg5wEwMICpo90PqZXf1bOx3WSa8fdDO9q5eGkcCGIv4q3IKC+oG4Fr3
RXRuBDKHioPXNglNS6sX0h3GDGe79Ca/lFhMbzMEyxs1Glp2PL+lGahW+ttMDNR6pq5hGxqu8arv
oYRjGYle4BxxGqu0vL3mhTyGxRCW6zHyl2Oy1Bz9mOzp3SpN51LUkpv+OCyB+ZwGbXUMwpJDc9wu
azvttomvOPxbjJR0DfDayHm8cEf7XcR+7O6sAvX6euLZHnrmHHeduHooWLA9Oe2WMEhpO6j0tLf9
XN7NYoouiRVG/TpVjv4+pW0mOc/xycRjWLxfBgpM1p4ZQItssrM/mKIdt12pmoN2Z47XS0lKqWzj
4dxpZqtdkVjsRH5W5zXFSJ5zaRGH7Giu7JmZ0mrnmij/VC7S+mo5M0BLpk2wE9pJj4kjqU/hr6uZ
tOOWTTSKX1MiwjagH8utr7JlB1OLrQnUzX2ZpDM9eIuifWuI9a7nE6GiK0m6/Rz06pwCBB3KSb5E
7bg8OY7V7EXMKYP9Cjfh3E63EfPMPRjGfCyaSe6Eo9OtU+HtaHzlHQNhsscRFOsuM1O5pYXD3lPF
1PjkEzTeeMdZB1ou6mvN8E5zIL3Jpk9B1Pn6P+usCG+72Uz3fmNRyiQ4sJOKHlg3Amxnq6i5xNJV
xPlLH2f6xsui6o5SaO/sjLF+ieNEz6eSuOLi0DAVX8DYO1qlw9zqXsIy7MkAn5gqG1vJ76mlxF6l
FlHgaQ0PeMDV5kxwTcUAKJLO0I/1uSJ7dJVVA1YSWVLfznnEKNhyd/LvWUACMJqyjW7doM2zQyV7
lW5CBZs9Dk3g7nCc9/vFs5JHW1mP2NN4BFbEspg4tTyhwpmeF2voPkRguduWQrhrbjjZnKqcbnTU
iL0bfZIR7p2gc7J4NfRO/C5fUCVPrlDbBfO92vp9nj105dCyBjU93pxGy5LklwrqfszE/dznQbPn
a0/SizeMHAVHoiYaVPJjoKgRGWKyUZLl3GKxBmY0uiV8LAKR2UVdf+8GFSnIhcluqHqCtbQta94O
sg3XIini6iv/TokvhQ2URyZPo/da1jMgR5z206oYKwQO9tg/pdi9CFbOR//ZcLj60AbhCLgRzuPJ
eGa6gLL1x77x7UszT8knY3U+kAj4+bqpl3kTZeh3NQLIbVOC4oNUM0XYRfoqPVOS6zqr4Tp9R+c0
rryP7ZSmq+GacWDXBL60hHQfRLT4u7Kepueuzd4RjpY9FOmQ7hzkoA4mszZ8QTCQjrsRdy+MYB3u
vCEgioViHWO9m/UY3oZj+OJVrf3NgBWv8m6E6fM9GBSkAJzXNGLg9RjK+FhOgUrunaoOnrCnLu8l
m1LQkWaEbuQ9fGX8bsg9G7TZAhVW85Xmm+0VTVesClNNLcWmmxBDUO3jPc59Y33Ivdnb0oLVrfwI
R+paFLHZSBHMH7jd8jJ6MYCeZSXl2ebgu65mYJw6aPV66MvsMpM7mXHU8sSLnUXxhwWaYe97knIX
4Kl0CNNNDVqGZU2GD0g07PAYZ9xTYlIHZ5tP/fgki9E/DShetmVAI+jK+EuFqM4rngS5w6u4hbPN
BUEdYcZNLQrooU72BbKDcCJgsy3lBsULezia6bvKpZBoLqvkoXPH7mnOUtDQqpc3CbV18HhuyZmW
nLoG7AhpDE4ThzNVCUVQOAMdMqVbZby4DTESql7I514qE9OWxftyoz1N7PQMx0jGhC2H+2UOgE6T
UNFCtwjqeqx6HjfSDhdnWyvFaQOHfsdhYfIunPP6bdrWD0DbMdlTaJFXMdVFKyIsQQKxHgnWPhiU
ULfj5wS7Nz/vNNw1s+evgiRQd34z0JlQ+361YWWeaf9zVPg0NBUsPb74nBh9NpbXYFxIzxUes1Ej
O/BWi27InHGC3tnRZj8SQ57nO7ciw3eOdIznGb3KzayH4dUvHfehqBx4q5JswV3AC/Ox+EG14azE
+haVnPihfuWd65mgO7ixJu2LV2y/KDQCrkWAVkg+xwaQuD7N/ai/BxBUq7EJl3vXt8kKp2/2aDOd
brFF073zQyz2H+nmnhrJ/96mY/9FNLf/1lwTqLu3v+h/o17u6o39tV7u/lW/fvlW/Z9jV73WX7u/
KOeuv/MfyjlKQ/8gSjQm/QLdOPpN/ss/lHMUq/xBYhsReVdxPsJyFND/VM454R8OqzzC70jgAEG+
/y/lnOOTv026w4+Q0GtMdPSfKOfeqLD/qZu7hij/Vc5p0VTRlMnQnZAK3Rb0F7qJPJW9fUszxGaZ
yBsW1kf2tdsJp4KrgdtjTI+5wFmRBGY1CvWlnpI1e+3hT/fwn9q+P4fp+tyPP9lX/n1Fb5S+k9+7
zUi6/qlQ9imy2pQwKAXFRjLUOcqYxxsdrZDpbS0x95fILyI4yQ6t62K+gqY+t1HvkvW3nJwB90VI
NoRj0SgYdi7UsQzlzqlxxMZ9uIMsZUFeCtagBvYJCR+6I4CPRNqnyuQvnlhOy9I8LbK4Raz4PC9E
+buTJvWr6tKD1Ja/XaKm3zKepzAzyzc/So6pbDbFkt7bTfOEEu2JuJHbUJYhZ8UMt6ZffBRjnq9b
y/lCNOCzY6YAj7v9bvablDRn/mH64I5Q/83f31DxVyfBv2/oG7uC06vA6ttpOMX0UK+GNlobh585
zSJEjgg5FGoM2rE3JkcYmRBDoYqXpg6JkCuJEZ1SlL5IYaAxMaU1B0ravmmfk8XwCfp+VVvTfV/4
1iYqq5R+vVEex1SBGroI++LCHbZ6xnc9LoPZlN5UrZd2Zun1gifwe3jdcHho29/V4bpXEfK/de3/
+lHfNs4ActsDUs6BPpTxHtLvrOsCCZG44SYfoLnZk72hWmd+En5IBO/vHI4vaEmK7bAwovp9C2sF
IqPSdww3exqevpioT/ZL50IAptVH0RDzxsteP2Rzem9SiMu/f0ru1e7ws0u/fg5/MnSWnM9n+M72
pJMUZzXYln/KyVePUZYTG7S3veQxgpxKAc2BJF6GwH4Oyh5SKduUeiTBloLaquT1dVoYi5GXFjed
c4lFB5zQPKbT+O7vL/Uq2/3ppV41uH+61KxWmV+GmT7h4EdjVF+9kdtySDbzAHvJ8eqL9nl9ouap
EsW7RXfM21lqH5i41rpRF8mnAhr5O6PGrx769TL/dDkBUwP2YsQtkTDEm5Ur3/Bl/a7m7UeGzc8e
zBvBe53F8Fe21icEahfAxAvcGGGaAe5w/wpeDGHdrzM7AIjzsMX/SDDJcrR4rnyXSvDlws7ukqtU
pOv0Kq3KPZWJcM1V/mJX5TvH7Q5NEX77+2fzUxk0no43bqGwJOJ8bhp9mmoEUum3WGpihmrwc0i9
MPzNkvLGi/Dv7+z6Ev/pltMB3OUyN+3JacbjFZgLWmor53SPdHDlXecmrW4NLFvsz+u//8l+pKP8
7Dm82amSOu3qqapbxGTLO29GHVCiYCLTtFp1Y/C9zOtko+fJel+mZp3PxaEIfNAJa9nQWk+eQE47
9zSAPVap/bFoAQA7PXyOkQOuZDTrNR6Z36X+/VyNzmN4s4cF/mxR9BapUz8OpB7MLvT1lezzEIpF
3uKu8rbaB2n83nU7tHfLRCWD/KDdDEQ1RVHH9rKd7f6jNCTepwCFDjNtTJarhzgmC87jlH9pc/eR
9skFIaJrb5RjbTtp/6bG7per0Zs9Y6G2fMw80Z6WnMm4RGza1SR0ieDJXtwPCBlA2c1eeuV6SPVm
VsGO8HeODfgL4+5mrnKEXMEDzpDV4prHsYEm7cIvLLSHRObQAGn7u7QP8YuF822AY11DeMskbk9F
ZyExMG50WXpEegvHjNt4XIJtyplznU0IVBGNKQ4S5WMTKPvOd1I6La/aHoSVAEwpkawSkNtPkHrV
iRQQUl13qFzUr2PxDJb+fm7Ep9iBCxjLag+68WpzcmcSwZCSTzaG6nA+RxK7eOB7T6I2v9kdfmTp
/+Tlf2tCo/QJuY7nKBiObB3U+TkIkpMM4m+D7xya2tyW+iOP60xn0o4j0hlIZVdX9e8C3H7YrH72
979Z8uuo18blzURhW9nraqGRa5AMPajZsnvFSBF75bgB9aB0xB4/l8L7oixw2tyEDduV0PuAM5Qd
zSCzM0xpbL5OkiPO5DuG83WB40A6BnePJvcym1pJfVL/oFTp0aC0DiVGJ6XPshrOHhbmlVdn44ay
W38bR4SHkL5widRY7mMrPeCcf11cK2I0I96nlYjFCYDrNhyd3y9RdRQd0nY2JeiA1n7EwTXuhkx/
8hM4otZP7v05g0RvrNuh7t+XVfghE+XLwCKOagaxVioOKku30wglg33g5Ter2/XD+tkNfrOJhXY3
RsHgmpM9MdB2afvUDSi41ADig8gLJCdzOTdq0QD69mJFC7q7DVgU6YXNyh1OvnYNLf2KSZDxXF1P
/0kKRAu7p8epB+ZnEP77a/1R0/Wza32zI+LUSNtBmOEE836rh5twuBXoXDxRAXXisPCMf4J5dzdT
6GCSSDaRQ4lBjAkgZmDo0mpP9/KqyRbMBvqunF6WtLoJrWjfgvOoqD0o6mfGPFh1oXfQi9hXXsrP
mpygJxhxgg0JQtuy+QQMSgap66znUD+WQQg0DdENFTknzhZ2qQourL0AJxc5fJ3ccJcGaBxg2v/+
PrwxhP9rF3TebLbJwjqXjYM++RZpOqDf1VNZw1z3js6PTkRcZBJhP2jsaVk34Jy8mbQZL1iFHX95
zS3iTrxiIfhL1tW2s6l1ES1WBccdIKU9LCDdPC2/u9jrNvmzh/Zmy7ZmGktTRHGnQpYECjUxJUF5
UMw3SZ0lzMrRHXKgcdNcP0AEzeHaQydFX25z8QInxTmSkySb0aJ2H0EgvhtlBJu6ePqG6DCCeeuG
9ms8A2u+2WIbdL+ZZ4Jfre5vdv0ZZc/VrNWcAH37zeIRX1v2ZXAoO5SFQ6yWrchUj86iQPfmoc4c
ZB0hLUEqJ9P2Uiz5Y9gmSEbng+8gWFQ+M7OqimyLrdBbD8RgrXLi09ZCFj2Jc8i86bO0V65b0KoT
ShsBPLUynYOoI07v+0amiIhc74A5hVhpCMdVaw0uYc78h9bBTIE8eV6pHi+DnotHP2Hou06NSVc1
m6zsDsNcvUQ6o8PO2SuvAhbzsmObQApb9bZIEKatQoPVNxV2vSbmvjsmc1nyHV2nerue9t0QfOjL
q7IvbNLtgK5x7VbVNb0uErvfvNq/elveDDBUSQSGw6s6JRbFUUpxmOi6UbHvyWS6wo6EdqWAd2Fj
vk0eHp/eIgqKqkK1paWPnkTR+du2cT44nX8qF/EwFAKJQdZyOhH+3eQOF69GLFKTx/33l/yrU8mP
WfVPM2kzqtoLC1WdyjL6kA39p37iGfj2SJKVm93TGfAB8/sH6WZ3E/q2fYVLZZMHFmxMjb6sdfP7
Tjqvc5E//veuyH4TjSFYcrMprEEyWie/c2bURut8cPt3iagPmRXgMnEJ+XIJB9lmjudscNmNh6q1
TtprsnDPAoOsdwEzukmTJccmlKS/+a5+hfuAHv1lgneHOey73lanlH5EPngyF31BiJf4kXJk3In8
LrEKreCuTzk2L3FvE1HmE6MunQEN93Slfxp7Z43GBU+wGxZuZIi/uXO/2A3fZvE4KMwiZVCt1l55
ROe7H5tr0lZ0E0J2B3zqkVl2vh+tpZM9/Obv/MWp1n6zA0tkiY5bwVgkubPvy2Rv0xm5yvPojP6O
wHN738XxpvVDzCboCYrkfdclexf3IwgKEuxFoAjP+t80Iv+Y7H6yXr/NC+eh+2PrONMpHIb3oqiC
tegHpHbldJ8UE6e6DhzFL+tvsLnnmlWCoMx3Hqd+4p8Xfyt6NBOzk35pcg+xgi5eg8j6TUPKj9Pk
z67t/934bGWsyZxMhjwDDCf9lDAzf3dmJz7poQGURha8ahlG83w4l6BhVdd9sv3monPQgIFm28MQ
YfEDMchPTJfjQ58GOeGQ1aM/CArji5cw5ECH4RJxWv+bIKtf7dhvXcIJ3fMgf5E5Oe3w3u/jCBHX
RPKQFa2Uli9O2X8aUzYI+BhYqB5JbgUJrmAYfJPdSmjKLk8bBpxQ7NKF952b4KIhyr+lNVPtb97E
v2Ye/GuusK+L8p9WsoAe6gwbjTm5Dor+2C5unJZAwtyuv4rWcHpq0jvaP9CXLphwvObiNGx3NOJy
ZZLLY4V9WiI2rDb5EGqGMzNuLOX2+x/X9z8N9P/SQ/+/Eem/hiT9Guk/Nfrra/0XgP/6G/4B8Iv4
D7ICI5+WEQJonPB6EP0HwC+8P+gsIjXYj4RtX6M2/gXwC/GHCIUHik+FOwnV1zSHf1ZluvEf18jq
mNO7zS9A5POfAPxkev9l8EPxZbvBj7+fSCgXLuHNEW6Y8rjvXGxDcTY42HykYTpqkIdem2vDQ6+t
ql/TD1Qcva5EUWCFclP5FshIp70e2UA4HjGpPo/SbY9jHk0Pbtu/oEfmaGaNt/WQz+8tGYonZJpx
vW7MhKBSFBMCBHu5TIQdwoCp/l7YIe4nXwYdwvOrwqiaOq4CLZPU2G2EFKcwL3t3F5VCKhI4Axf2
ObB1d2PswPS0YXAAxkgVOUn5DYmw37wmUed10UZ0V1lbDLJNE68NQkscR+J2aMwKGeho03ioJsB8
PaBSviaFVhrx2dgOQXtWYcaRUbFJXyXjV5GF72Lt01Im1Fun/m2lxxGvQu16qzwmRdvBn3uT8+dK
sAWRY78uc6ef1qoHc6DOAIPg2p5064IJToH3mFha1dcAzaihIHzOj12PjOg0It2029WSVf0YUe2Y
p0ctVPwkOpPYdBVxnzzmwIKyQ78kj81yMOjBx07hpWpRkrctXrGS7sHhbupGRPcwfu8jWzrFjYeu
zdxW5NZQctNjFBR+HfuvwqSanyHHwPVkBzNKhWCxDFUU9OOkMt1lnYb7h5KskZ1005AQT0ViUxFv
tDsl71GDZP5RFRGc6fqa8kpOfUlWMnzyFFfJDqo5/JIGJcNO0xQ+4r4hkvBKvETYX3RQTVsTGYZ0
ItsHLJL8pegKI2T/aFwKs1P03AIxVMEiXxczoHTXToLxzG+rWXyridFaBRkxyWg5Z0dzTvQJBh1L
SdCqyv2KP9GiXMItNOUA0+L465q9+2Ua8TVsZVjm9jtXV0CVQeglz300pK+Vt8zLah5ifyEIq4w9
av6y8p1JR9BCP5rx2VQ4IO018WemAestIn421RhMlNPIIzEmvPM9VckNEX/irkvDmhQ7ji2khQ5t
124sAq6PyRh530k4wejvIjo7J3OIzkA0TTJw2Loem2rLCy8WSzVnkjaMD2QN4UrKynF5lEtIgCui
R27WPHnxTWlHaOQrkiSOpRZ5u8PA5OlV1Szzk/Y1Frx8LM3nKFe41Xng4dcs7Axm+nCyP+qln98L
1biIr8Xc1CTSYYSlXFMQl+y1jSwvbj3YzY2ZM0EhSNNYyDAz1NXnlPKHnjNP035D9d+SnOdJMKm+
takLwNjc1wfidJwbj2KtIw6O6ow4KiYkVxnsu41LnONmKufBvqSRjTEl0XV7vSGBwj2Rae1uPS9B
q9mhEIw2dXA1mXcRGbWlK58t7S8IY0IiIcH3YvmEUYsQWBN5t8G1F3I9oDPc5TUtGFipAjvbBlmm
8S/4tsFwosKp2k2hUM+hTrtvJqasZOcv1vQxR1TzGKFUJAV4Es4hRk51NaMP0F8YIO1w14bhRMNd
UR8G386cDbNOMm1dEySFvmZyQdVT/9mVO+FeXDInmBhQDOM3jnZzxxRhDyEoxn++A/9ye/0L2/7/
XUTNNfP21xvx/WuZd/2brfj6W/7ZWu3/QXY94a5sdDa6i3+3Vgf2H1HkuddsW1rSiBVlv/2vlJoA
fj50o5CsJ37HlVP8r51Y/EFYNwJ1SlbJ5Lr2DfwHITXXpsK/bMX/GOxCLuzNFpzGxDGkKMe2MNxR
ckm7gE8pj4prAHpvUrTCWgaPeWpK4g6Cxm8OqGCmRu1d/DzDgpZoCcsJ8ruYHf7d5KLB8pzsCMo6
f5/zOoxXMa8egY+xOQLTuTPkgoWpW2FbJ/sZ+atZo+iJHix/xFksLZPTDxko+YxYOoigg/OJ7Oll
SMi/NnXy2R9mVdPgVo7vJ1uV6c3cswaipm5ZYGamdyiIYQm/u6VEgySrotSnuiEDZLabwLtlGY2C
S9pzArgsPhr1c2nVWXqfxLTy8RHKcDzPY9FQLYRHCmPtKtIasdUibdu+hBzgycmpnD6a6PgyS0li
JskEWyloRUHlN2K7bsYgbT90szvH+3mOKInS7F/pe5io9l4iFIrvlsivsK4JxoYTiVaFfVsX2hFr
muByebEalM/3vm7rSawyu2zx8zZOE5t2VQXcDhDHSgwXo+Mp/4S+zlHHdAYecZDyBDp/oAlnrC6Z
u5jrcm/ssHlA85aqG9hXzmfkzYyD86AN69NR2mTNrOTURN1zwS7EIVaYguxjXycYQbyM+JFPfW2N
LcJs7I8VcTN22EU440TZjUDpRpbxl1G1ifM9NJVun0TY1/1FVf5Y37F9WPFZo26Sd1iQBh5ANJTJ
lRVFDQx1hI9tuV5k6LEjh2GWZ09I4f3mLi38qPBY+pH5KtT5TtNfyqkOoufS1Zj/DZ27SYYcn7sc
p14O1U+cZaOIQpDxY2p8Z7zrpVTFDY7woViPcqy7r5BriTZboidF80mQlHjGVBaBXksC0wIbxzQF
T3VSROWqzdPKeaqSTLgb1WCz1x3JIKClFLUwt3gom6YaVAT/xEjn3JDJ/rYN3fY2RWvXrOpUxi8s
wio9UbBDUMSqS1KNnaK1CkKYk5bgoiCS15ujiPWYF4ez5kgXQl/6+Yerda1DBUtHmiw1jQCBzqS9
nbXy7h38akfGBIGnXTbF1cstTbhDBU0rWuxZtkvXSWUPWyZ4tOvDcDVEVksQvaDXHWf4vAgForR0
tC47WxN+0biUCzjhC3J+m7h/aiHXdUbb6MajbWO+ptWovVaj+Egx4eyvOh9IdTulecRm2Rep2Stq
H7/m/WBd7WLBu1DH18y3vFgSHE5e2hyaVkkuRS9keAw+s+TsE1FNzvC069LAz25Rt2PRi1gWjk7W
0tXXOukpN0QFuKXDVZWl1cBCjsEojn2c5M2jsvAyrzOSCvCjVciaV46SsX5oqQp5qBiQOY2OiXM/
JSVZlVij7AhRSVS8JjTEHpt4UQ+JsnCjzL6VDJu+7h6rrg0Oc5jSkTMJ9KI7C22p2vUI68Zt7yJC
hjBazDed1sK+sckrhoKp+7Y4p9LkCGFNYsZjXZSUOKCtrg9iSepu6zRi7m4Y4Y+kFutvznJNxJNp
QZj5gHAUG5o4lo3TP9eZxy8vwxmeqhhGUnmwLVhr7c3CxsBVyOKQIjv+TD64I/bl1GQkRThN8azJ
5zqVUN6QWX0SPOSjENWtb1htNgmpjWfAT7oCAYjnz9Msb22aJ90N54fiBo5nmM5q8JNx7bCioDBt
PZK03M7KvhXaj29Dq7xt2qmR74w/OHedJotj1UkfGWbdDc9tgbNP9551EuTXgDuzqCLLnFM/WHEq
IpUnrJmks4nPuPWwxyARP/sSP9bVQQ3z1Y5Rr7adZZNog+y4IkaJ1Zl+QYzyyzOvyNJ9Bl+qymOG
APbSWyiw3iW1qYm5idK6/9YtBCwd4j6Lo2MCzfOaw4fWuwC7GIFQWddHD6b20/g4db3zIQ2A8HEu
z/yehqpQD6bbpfvD1hkmGsXXMKxdQOVL6usUwDF0pL/2DUHmmzAhWJa4/cWhYmxRQm16PwHV6spQ
IMCAEPU3KmrK8TGgGv0quqqSG1FhDkTjn+uC+LLQEO+uqmS+Ux6Xs2mk6znPrm0Kcm/DceB1kHEm
zjRDa/woQRsMFxnzQnyjZ8slsyerowX4OyBlQHj2NU7DKboSTt4dLxbHpubQdiWG1brO6JZH00Hf
ZFnY5yXg50bIzm6zmZMhiPAdWhHMV+Fn1k7bnJV7XdbPpGLl3ibLlDZHZyCmnpOMm4mdMrnGFd0m
qqMctMWeMYXGPnZKVeKj14QZq7BBFzqjMiAuoyaFuMdcLdf+jDBoq8cmaveEWc7EiBhFHkYlSdGw
U9+jlF41SCFmV5TFw5zk+k4Oc9dsrX7Op3PguHaynvO2JKQMN8OhUYqQL79iqH4q2tQ8TPg3MeA6
Fe2AGZHQ3SmzwrLfJxNiF2TIRQz5NgW29dDbBhFTYjLEJ8OkOnPTL5rDTtCloFSqBQLfCZwa7iqN
SN43JCz56Xh07Dps1wiGi3I1uctU7lQU9O2tGDLoQ4gVxIfNgsGXANw4C099yN63aiEPzffZrfyY
pmYe+RZrJQ+s49hFLEObuvY6d9inal4pW3+IssTqNq0TJYbzfTChg2un7skuG5VjjlzERUfSHw7C
T4avo4lqa9dwMMl5QNCP5yBsYxgblpy95bORQyd0/vwUa11RIeq6o72u036W9202iI/KVy7hAdhC
2A3jBENy5OSj3GaeC37Sde4U7oUFXboTCbG8x8lNsWgLAqzTxxRGzr6VHE5D8noMusPasVzugHT7
WzLeaaTKxjGhOqiKnQ8mtCaedEU0dn2wjA1fVufMSPiNciluqxC2ac1wDdk9cFq5g44I1Sojpycg
/t2NocnirKzObRY5T4qMmnDNvFjvMfhEdwU6dnoaApV3j4ujx0eu2/4somSml8qt6/xoLx3n86if
o+HLMsyRu62nzBmJfeop6yvCvAufU90F+hDw9MtwrcHR0s9G9mG/wyJmAbdOdfyEqW0qtlGY8TJb
mdflFJf0do2Tw8aSbFiB5rOFN1KvvbR2WyLSCjWuWQvtS57WE0nF+Lvrs1zyCWumiejTUSYg+071
00Cev5peY7ee4H3SfBzrQzdUmXvoqr4msEuXIKlcK8XIQ8gHuy2kMcvWCLIV7jJ3KKd3oFtzfV7m
zCJQcJpLeZwm1IIbHSLdIbnMWSKWH5fQh8UJ8CfkoxuZtR7crDvHfT/3B2cJcLePKCTTZ5658M8e
87D+pup6cAlY8Zb2tcSeATMJ/zrdz2SdOg9isEy2NX0BJVEXttyBOjofG5eswEyIoqPFtDV01CIy
z/Zw49TQVF6bLJu4bow5qG4qEIZ7hPzhAUja8IGhRxga//xcvyfDQqmbMmNkALeopwtW7V7vbP7k
2zoBbllJmYnqfeH6V/CwBkv/aFW+13wcIE+COwcrQXSYQTWfOLwLxXtWqbtmQC560NhY/A0jHMZr
tFdxDf8aQxz3bWvH34RAjo7nwlmgMT0K8i5WGCT9yVNdHqH/byvFF6OaZdUW5L/DkHptFZ5468H7
XNu3rLvcThLrfgriYcTsZPEF8bALSqG2dcxz2onZnkc2n5RWUCfoDQZiwh+fPGo9eOmCbJka2g9N
MX6JGxaFLzBAzvI1Hnhzu+9kJ7uNTf5JWGmOQ1RjJGtTsY8AJjaT2HYt4mEgtXg8m7Jj66mmFFNo
qVMOUmne56+eDIKP06S7aDtZKrUxZYawa8jyBXXJjA6dO2+Exf8niDZKM05n+u7bZr53ht7KZvKy
RDmoDWtBVvNQDeVO64IBHRtT0TEp99nsavQ2nRUTBMmutBF5ORMoImrobMxyAEdVPomBIMg6ecZD
nBIW8H85O6/dxrFtaz8RAeZwK4mSJVuOVXa5boiKzDnz6c9H7x//ca1tiji+6QaMbi6tNNcMY44B
yMRLrZ2q0csOis/yPDo07S4Z9W+KGmkWiok5PhEgu9C/62DM8v9gZqGSh1gE3bCgLS37aBsdiNiN
4QyV80rbllo/tgHR6GOWW4g214aZ+Xi0fkuTVQKv1tbCjnquocCr4my8sdGmM9tqhtfUPZwnNTPD
CEEWrSvvpBpNx12HhYlOeV72T5OWRM19kbWB/lCEcUfvJXEpPTs00yguYbyRXkGcMUsd4t51T/VY
yzxfU5omp7HuvQ5CNUV7yatJ/as2VU/nSe4PP2TJUp4A0bQF3LAFJfvAb7Vsl+StDnVX34d/smz0
yCTDXpJ2uIt5zClU6gG2zj6RrYhZQl7u18UtKil4BRD7f6OA7tEv2rX2lWrCjxXJFqGRKScWgrV1
PtSuBo1lcm7YFXC7cdnm8NaPTYoC2QTNJzvRTsY9mdai2owTUlE0+Es7SDr0bqcapXoPHSxNbCTt
Cm3TpDxv4EvhnabzKKFDP6hqHr0oh5p0r5Zy67tOwav/a1B8RIIndaj1bVYFisPdSrhhRVFBm9BI
8kw8SV79TgUlX98bxQj3oAaWN9tOBGTJLoQdFeGbITRq7FsSaButMrIQoWvbb47A8qXz2LY+pD1o
ito3NfS2+OtSroX1ptYL88VIavu3Nkhy8wqdUD3cBZbUwRUY6W29UXPDYwpDZtwlBkQRAN463X7g
E6Vx08GeN7PdKDTT1YZE1YGJl1F8JZs9oKKytXNTQ0XPUJ4VmSzHZvBH4ylWLDIAlcHx3iaDmaOi
bTVNcNRRqDjmTZmbh7SNNTqRa9NLaSEtqxBBCcycG1fdQBsreEHoYr28DzYgfEvvuqKTNoFqCS91
SzhhP/ZB6cDF5/QQLyKUE36jZ3BuevMqdeurqf3Va+0IVp7CCb6Ufmm+xC3Nq7AwxeGPwmumJ9vK
Mn5kz4NuV6NOPyC513uz88Lvltwmyk7q4+zIIOO9NmqSi2GNH8CD0+6QNEOfwiBn1wfDBwR/TKMx
DVyYl2f5u9go5yNrG3AH4gb4+0EjUOadaxGzhb0KvLyExxg8+Z1k5d+LuMDNUWst1/9KpY0CeqrX
KHlMiBmiI97YtrkNATTHt7HTJDf1CCogaiW/A3WrWKVbVSBzH+dOOjg7JBWr6/FqZS10fqoBRreN
oSrmgEkKaRsJsSJjIGOxnYYgrbcJkThJ+MFFu/RWNazxK/1i7ZWf2PJ43fh5Vv2qB9njsUibxj9J
Y50CEJTtUIMyKYo0/X6Qica2TlxC0KVbmiTda+UYnBstsGX67wvrONkDnPqgiS19R/OLH35Nffo+
70Fr6So+qtIN8Kv5/gPpwnSEVr1Nbw3y0SPUxF4+nocSwj2t7Mvr0VORxuwQBU62hsdD2jhOCVmn
rts/FQiaIda38Ew2uRE6TxpsKiff0wrKHW0Hy+nUhcMzERAsRZJUUYLQpihvrqXKMostbSbjiwwV
6ZHC0QTgz/Gi26LL07+JYlllRsyrYC28MZnS67SbkuG6o49+5gumpWQ7xtBF7gBqS0h+G+zZwY4S
FDI2RmaE3pNl+LRTShGst0kB/RBRL6wGJ9Vr24LVtJo/cOuiI2e0DRQGyqSP5UFvUw1mm2Hotvhx
3l2o9uqN7jkPbRs4AHuGnlYFzOZ0rrWwUG+STM/+JLVpPUDs77yOdijHpyxQEu+qQvkSHiLIJNvD
NPOvbBpIkx4NKPgf9MYDJgQT7Qg+frC+qVmf0ZGkZa6cdfsxIK43sl+9xpXY6ICSvslk1aAT0/DW
Gg+m5giqBN9zTDTnOqLLug5HggHcp+dAmYZjydv5YI9NLR1TcyAdl8CZ9qA76nTqaosi5eg5yckv
Dr8KkDHNaEI6o8v9zjpACjdXIuesY0DV6klN/OCbYnO4QjukCWDQjfaQ5yHNNVVI8mgLfRJbEZmh
djv6iXpr+tP4wyOh9DUFF3Y3Fk5DqSFTnh153Iw06iFo+WVKEpp4q8b3T5EBvyzpJSO4Rq8pOLIx
KDTWJjBGAF8pwV1dgRBg+Y2vHsyy3c7Eea62rZTQBjHnc/5qUwepjBNr5DsjvXYeHRnavNCBb0XS
IiB9cTn6c0NvCZGAB6bkIZL7odsTb+uxG4QjOb5O1stXTTZJN1ieppEJTqUHxZGaIziOpmCv+uyX
bkzjH3vsCuqn0mhQQK1S+2+WZflv3egi/lezpNznYXe9TZiRBibrFahPqk8y1C2cvn0t1Qz8XJ9B
9QKPZNVQeHWsqNoAPPYGnMNxuGmHIYy2MMNNX0jVa8N+6MAD3w1t3X8nHVWgtmuW9h8ulnplmhO8
mVoKL64Sn7WpolnZLLT2rjQhWMVcWz/j1PLMm3eViPv/wF/eN659hNqYk/sCfqhX7IyHLy+g/lJc
D2sEBwQIQqggx29juR9hc8vClWaIf2v6/1tIoFbxHiGiJiQQyavBIalO1SGZQpq4IZYBiDU9EHxt
4TUjGV85K1ObPyvifeapCXifBFvUxspQuFYW3xRwRSGOCg5wDXn1EcZz/rwATQVDy2PS8PmgzglL
W7gN4+7O0axjCYXtbvL8Xar0xs5L7YoVba/b0HsOTePX2KwgmpYmKCBuAquRpZwSNpQWNdXCWUiG
TCv9sa3/H9AMxbaPJQreQMEfraGAqKwtr8xjGpLdVJ+9ucSL3SSUK2LlJte2PU2Ne6XX1X3nlRpc
o9DG0w/4G659jfBegZVlBtHHaqH93/QX//cMzdi7dygjb4RGplbhISXf8pc65ROxKFkkJ/8aBvpJ
SiRijnFlixfW15zvzLuxRoCMihozlsXhHHgGYlndE6X8n4SZ/v9UTAHMOEF7AJoB7OlECQYalkNA
44lqPRZVfbx8uT/seOKMmkLpLneiWo+NCr6aguRNVR762RriEdAvuGlHBF9hN0lpziecWcOBzUfj
gyNjihalgQfF1/CFaM+V8/RAyvaqMMAm+88SrMVlsJdTdiyEVjxZO6YLd9EULEtmQwjjd/XgWgpS
mNJA7V0iV4gmZ7LLw0OJtjlBawyHXXGQg59ps3JCFkqjooCXgudWODSvuXS6pNcB+labKqQ1ixh+
emzVfPUefgQtnTdSMDZmNUoq95CBAuk0KPGOiejpeXSyR6mmMaVGuV0BGdSs4JKXJiaYlm5SZuKE
fHAzLjvqAPtGNY/9wLOQDStDLLw8b007725XoscasXU7uLmcXclhANWKuWOnMCxuZvo863+zdAVC
+SFweF4/wWz4aGJICjRLrikpJwaZxxy8zkU68zlplK0egxZGiSSK7vmXTH+HAS0cdH7ZXvLy68mp
Vq7Hwqz/Wwcpt2rL54eEOdTren+mRrdjMDX/TlCeFLDFGSvv39JQgn3Rs8Fs6hrgkmrDfEolL1N/
dmQTc2lwPWzAhEoI+csVU7NwYgzB1ATECTKsFIM7Si+OLB0L05wtwCjB107sS2xK2vDs1H8hN9+a
2OwhmFxp/BEGr/Za1+uCgyFKBpIzSu245NSSZ3dDkqKZ8U1K04OvPpkmFK1rQq9vndkf2DhDsDeR
Qn9QUCEq3NFqQSb1OiYOMmAMBnzT/+qVo6PR6wwflfFtPtlgd7YACxEeqU6whx3SvtzG4MEha97M
x+s/Ysngk3rjtqXaJQXGyXbGDeNsm/w3LTebKKnWMNoLBtoQ/SLPmMrKR6amw5feqM6DASwtNMIb
TZluG2q5oOBgwLoZKhMk05ry5ofwa66gIZgwH32AxJ5NWDV1Xy1zcieN42EPsPM7rqp4e2V8tqAP
91nFpjn3ERyYLUkRDJ1xY6HjNidhIxrguqE8VEp0pQTNRs+/y4ih1tbrJ4+xYPicVtaSAA6St2OM
AWi8n1Z9yEYCLE7yfGa5MvmkbRsyZ+P4PECKzXNi9afVU/ymCvrR6Zo37p1lDNQSYSOZqzTV54R2
FRJZkGzeOtxZ5ot9CrTvpAQAUsuwma7pbi4OK9jIpATIRjZ/cKWUCigEYQ7zL7BSuX2PRWw4mCxF
le1rj8Jd3P9eWfKF8yjKJUexgfqK1gzuoIRoYL0oRkYpf98X5pNWnQOaM+MEpDtUDDYg95VBF0zF
G+743RpXCS2zoYKpkCxpX0a3etjsEFqgnOa91sp4VZk/cByMEVUXslqkNzOXmRetdRO28sno6B7P
khwxn7XncL59H2y6LthPS24gXfZ4GJpAdly/RxtilLLwfmW+C+b5Ddz1br6JXIVlNv2/B9DXfuYe
NOyVdTtGZ45Wq6VnrT/3/cGkXTNWXK6c3Su3PEyQTF1d/g1LP0EwmibyAV4iAz8M1D96Gj8Alb3y
vBCw44pHseCv64JhU2HdLME+Da5D6m8LFPVvnhdIjK89cQtepi5YsKBTpUwu8Vg4CZb8t4PVE4QQ
b7jVwjpT7nvgPqb39oL3iAdQBLy8cEtnVbBJQTxmxtD6I0GY0yGmMn5pPP+HHchfixFeq7H8oWp6
ueKgLO2SYHxUE0kkCh0jJNUtODz7duodeGw0+45E78oYS2ddsDQRdevUrg0MXG58lc3ocdUNWfB5
tPnv7475WEAB09gEAqmm3dCHvWeFoC6Obmb/dWy7venHTxjryxuzFF/N6oHvh6sjWxuTkeF0K7+t
RtAqzXOanyLsFRaTI2FM7Y9PT04wEY1spjS7YijnKKfDn4Akfu/hWHkwlr/FNqtnfeHIvbHyvFtH
NVITcBhMrC+qHUVgV9XCO2yDP0R7O6l+4xdfXsL5t39g9jTBKPhJYCRZxpxKM/o5W/7ZDFXfYDW4
7pSV47ZgFzTBLtQ1kmGdyRi9PF75Wepak7ElCXu4PIWF0/xG8fBuraANBWA9TMj+pfkr4PR7IszL
X1764eq/xwvdLDppESt10dD7lRTTa55Y36yu/n358wtXXROuumeBHuhUbXCBgv42R/8WWoIj5W2q
FIBWL4+xNAXhqpNEHgcrNLGZNJ1RkLIqYGHlQzMcL39/4cKL3ElKnEEcY/U4D0ju4XHDLULTz4Oa
l4dy9hHDh1W/bGG5Ziq095cdcE2k6BHmP4rNk6JjfXlDJxlhkCz/pG8utjvF3mBLrVOMrqnL2zmo
GIidNIhn56sxU0AAb91iUKrisGpWlhy/uTns/cRKDZUTu6FmZHnV1WzlCdRwu+fVrL4ZRunO0bE8
PhvjLSbt8r4tnIs3Lqx3l4ZsDcq5DopkbWX9jYZGAUGTTnsczMvfX7ArIqVQBxltY/ByuuS3H2UP
RR7ImgtnPAF1OkrK0+dGETyCFGQ6RYt+hJ4a0g6aYTZgXW/nd0Yvpysnj3efG0cwBFUOHzGScaOr
miMoxEChhzX/rsrNoZ26h08vmmAQUh0EkBMxnUpJb9u8va2gzITj526UwnPXf3JrBJNA8YcupKYb
3X4q8c4QrMtbaOnyl0Kqn33tc9lVkWDHswuv9sibuSbiOv+JpHtt2wYAXBDCXRlk4ZkUCW4iv/JM
o2CQ0I8hU/C2oarOESuvsQ1YW0lD91MH4C2v9e66+FLc6ZLCAQjiDm7u/pzbDaIfno4vOiDxkcQr
gcLSjARbEORGbYFco3/ZQj9WSu0rTSPuiSmVNn6wU5HWM5VxJUO1YFGV2Ti8m5UDeAYsCo6tM8Z3
Dkz/FNXLq8oufwKdXFm5hddZpDuh6cwCXkXUYfsdlfC47DYytvTytixYsTfio3cT0Pukljz6AVw5
QGUT3u+vAArBZ6ysz5J/+Wax332/p52wb50AK5k8teM3m9QDhArZHjDWboLaMhqUr2XxuXupCLc/
Cwyw1Dm7QWd5zkrV34mSHRoQZhplFbqe2lO0lZktPNtvE343sZo+f5gmiTKYkgUBCK2fG6Y2Y5VK
HVRCU29XvfSFIy0SWjSx1g8aL6tbtcNeRg4FDonbtwyzbWyDYNquWral/RL5KfIR7cnCcQg/DOlA
lkbxn9MI8SpU3qq7MXuo4gTl4ZXDt7CGIt2EWat26JTMi6ADs6nm3ZUB8JLTx0pOc0LddD73/siC
VfDBJaKil2N+iv6L4dszlSjJqHgaNl1cj3BlrSZm5iftg4BAZJBQ9T6TNQiQXFqqKZwSSskHWp05
D1By73ogYogzJgMgq6l5VD3Lee18Gs+KXvEelaCWtpdv9tLizubk3QGFrtVMoOPDJ6JwlJrWfQ01
fwTiqlUsqF2HL3X10q/VzBZslEjw0GLHffpwRzcJ6j9OaFRwlQFyujyTBSP7X7wMhue0vlSOrq+i
llgV8tb21Ke297e9pq9c56UrJpgOSY0oLMiMAXLbLTrZlZv+51jC+kUkbJL9VsLwk0dR8B6AlUqe
0THUvCFUEFP0V2b/LpF4BtfKXx/ymEBB4czH4t32WzQsKnqQ8bBHwffSqb6NZgI8La43NAju4NU7
9R2imwNCbAQBqRG7pdb/pPECpcHmoDjhU0ZWm//+ekIB7vJGfnxKIFf+9zf5ZtvxR2IDX27vfO42
tJLfLn/6Y28ZGbt/P62nRl808xkxcnrsbWfvwWXfDvAndYlzM+cKL4/z8XtpO4Id0SAlNIOMcfrE
uxk7k068KX38ZKBvO4I/MYy2oVj+7LyYyi+7s2+gg76Gv/XH5V//sU2waaj951CAke/sxMLbm4A/
77uwQAZXB3VL41F9DrIcRB/KEFsn79qNkqA5dHnYpc0RggzAxU0XxDOkT0cCBhWAM77ZqU5TkiWk
TjbazFN3eail/ZmN8rtjr1ZjItU5AYBF/QpJol1YGV8qTP3lz39sJmxHMBOD5Gf5aLL9jgR63eEW
yVb+GsU4GUp+apvhlBbHzw0lmIlgQpWiMuDh6aLHuYyWTwlg7gOFuxOF5alaKyzP3/vv58q2BUMB
ODKbCuTmXTlKtJ9hB6QJGcYZVx975wYUQjJIKZBQEyWzul5zahf2aeZrf79PgKNLvRjU0R3zEA0M
9Uo3zDu0QS6v3ccvhm0L1oB+lDCXU76uZOq3UB+e6qD74oXqYfWiLpgyW7ADkR7i7IesWhHSAIOS
KrY7X4nJlr4tGAE4KYdZ0QozGTSPc7oEwaYVM7m07POQ765HL6NTnFqcX1UutqXTnjJDvV394UvL
Ltxzr1FjeZpYdjlI6I5rb9IZe0Ev1Wq6YmkE4XpbQWl3ViFhwLxmR6VNz8wnWz9KRbJychYcYNsW
bjiqzIPsTLSx0YMFoe4zbm+VvvBPwvwS7k9GW43w3wKTj+6ecMfHsCpCWWc6qVZ8cRDg7Rtke5rp
OpL9q7neLsk6AM4OramObsxJsV4+dUEs8dKbPPxRpvDO0JjoZNG+MLxtXqJTGKyYr4WdsoQLLlW5
oymhQSwGCH6YkbNletOa4G69bMXDXbgnIq3DEADXKCuNEEwbGppAzL/rBZ4FQy+iSq04krQiKic3
T2zkp1DB28WeFD9kVt3ctEX5Qy6Maed54MQv78jSgMKlrytw+/CKwatJc7JNNAIz4dYEQuEDRfZM
5bAa4y2NJNgA6Gpqz9J8phYnxZXZoziDgE6AWhjEL2mbRddqqFauZFC4vzy3pbMg2IWKbpY6QDIL
X7QYdlEyDse2NcK9MinKlU+zjHt5nAXrZgnWAUEBQrk2nzhzAXxI+oHGxivZVlamseDGWIJpgIHZ
RnoO6tOo0h78ob6Rm/i6wgnYgBSFPid2VryMpYMtmIVoluHoDHbIsCHIGu0XpbAPl5doYQ4iItSO
NDNqSq6lBwZ9Dnojm9poWF+bPPjqmqrC0ijC5SdfhZqxZeO7AAy1zeggV9n1EJ3pwVoHbC2cKhEa
GhRaha8HnqXqnT08uT+lSroNfONQyt3Ka7A0xPz3d89l07a54o8h4pJp/Cw7FGLJhUCN5JY17YyX
d2RpDOHisw9UYhSmEYXIQSNWEm/0oY1ow58C9Fn7lcO7NIxw68siHxwkOye314fituuREHci6Uig
Rz+3smLEFi7gf4E8kw6dRdQe3UlqAnQYxzOybNAHq8FKeWnBdpnCDY/lajRjmgjZAFQFpAkNw+cZ
8BVRvYB3fb+aSlx6mkVwp0bD4xj12GM0uiDYvdWpIlFMmuU5a1qBKS2VaEbmaIuuu+JLyyfc+9xD
kt0eod6Zv/5WviITD6hsSv5ENMNlwDwz/3VOjFEwUcgDxlLsEgxcPogLaysCOxNZ0TMVlhSXKnmU
vU4ozUFcByF/h1DGt5j2kcvjLBiHNwGid5cK/k49juUCzTNSjN3oUyGUH1CBp7n2tVXXwpr5RHzg
WolozjCAGV81oDVLrX0xVTBcyKdhmGUd7iJYIcy5ymUM+zg0tuX011jLu3xIdUreRURw6mlh2rzk
qhtCgD+ouutpMg3ye57vojhCNePCCXULTklOngFXwvYNHRRgvTo5RU5wVlAMI/8Zs92radaFqy9i
PS21ahFnotISBJHmynJDQ3gQH0bJt671tG3GlY1deLZEWCawZz2OnNQAe4UCw0A3+MaB+mrl5Vo6
noIT0XUBDFGJD2VzSPOp2UwmLEOlS9d7sqHD6THy8C1aZfUAza/6RwdIMDWBFkiRMoYGb1i8qwhk
dP1lKPdJEO/q8Zxnr6H0dfAe27UU6tIuCd7FpFfO1MuB4Sq9eRqM6lBXw7lAq5VuwZUNWhpCsC8T
LcA4W5HhRtAU00KvNTe0/PZHP/Sr64Fw//IFXzBjIhwSxrDBq7zccH0l+x3Bwc77djSc35e/vhSh
icBH+E+yZFJnnnM1OTS6dBwAJOuZDAdKfGVP6g8aGV3DqI60sv25POYcFn1wFkRoY5xIBDPzyfbg
tQwbAsFhq8Ce1cDUGBS8PEcNlsjLYy2AGWwR6Fj7gdnZQ2vQKDxnL8srozr7oXFgsC5HjPrcRvY+
RjlXivbr+eKFy6vPm/nOKuc90hxpwagKoEC4e7503oOqTzuIZCvjG2MPaIj0zW1UP88NdrYZbKW1
BP/S8gq+ieP09LnBEe2mRX3dzwIANGw3SHFl/bduag62huRvCxPM5RVeuAYiChK2OtNGT9N0jeqK
3vvndDC2XjnehKX1yRFE29FDVuS1TKiSy+uB5rNkiH8gtk0ub3d5DgvWUBeshVbQot3lHtZpGhEc
08FRy9K1OtEvO6WnKhicTes9XB5r6T4LZmPUUqeD9E93sxC6MbvrDqncvZZrIjsLJ09EPEpZM5Vg
rHSX5uWvvaH/Dj17bZmWjIWIb5z6Hl6q+e3TfAiInJ9t/hij7No/JWq8G4lOClQTzGzF8i2cLG12
ed5dIiWagticMpOOINXG//XPQ+K/FEjBfXYzRFyjaSaoP3sMAR/xs+roX5O42q/W8ZYmIFgBX5dK
fRpS04VGoIP4jL6bqgRAr6j99x4yqxUbt3CiRDyj1tUSPZdMwiuaZOtb+VGX7HEblan7qSMrIhrh
kAlhKYLxE6ZgOMic61ArIW2aVnyRpWUS7rfiQeyI1JHhqkgy7eSRArJv0Rs4M5Zt1D7RVs7TUhQi
Ahx1Q+1kKJ8N10T/0Oic/XyMg/63VTCiTk8ngLoI2Ro4ZXbVGiJxwbZown1vNKWNBt/Aj5OaPfR7
p2FK9jLQnZoO0nzSb3GDLm/T0vUUwY8qFG0VaKrO9ZO/NCyYtvfFh3u85w3qIYYCrAc53E6FPOzy
gAsbJyIgx6DIYHJLOzpWfxal+WDB/yaXT322Yirf7O8HnoIIf0wlP0TExelcaECvRqL6RoJe4QbO
S9cJo01EesLOpS01nYkclYc4+wZx2CuCOGK+OX05d1QNefZY+f7Ot9qjkZ5NvzrSTxQGyleH/7eM
sxmehYz2qwNsvzBqN8tP/EXvEF4hTW2E0neZfj9QFTZfjJLp2ola11qT7FiKcUS4pSbbAYr2QGIN
M/YnRMUSSIwyJXROsq7XT52eyGdrGqC7VcatOSb9WYFR5wXWtf4aIYW6hNcOMoV9N2h6exi6rDj3
al/fwXVAeF01snek3SN4GHvaw1cCwqWdF8IHx+rjYgrIDZZ+tu07G479DrXGl2g1Hb0Q174JWb4z
/lIXZqY3kMyXA+lZhzkhNpTHfmYG6Dv4SPqny0d4aRjh5fcqAw7wutBdHXoyOlu9+yxO7scg28Fp
dkoldU2MaMn4vG3/uwlBDWs2qcm7PxufJmjP0Ck49SEZ9pGNEtRA11G3scJhA/Po5bktvAsi5HGK
J2A51PLdSa5uQBL/CMzxepL1lcLawtKJYMfRLww7s2OsKRJ+G630b40MlHJq5/tMmr45/YqVWZrG
PP67hfMtfegsWAxJGE2/6i472hGcNUnxyc/PR/zd53W4ksemyoiEDZphm3A6jz1VnLXrvbRK86ze
fb5EzxApJ7RsZCO+D9ThSz5MT0lf9/BiQtOy6sIurZLg9UeEiIi1ocEEQ9bRaqyzHSHaWqgrq7QQ
VIjIRguyakRvmEZizRKCh1ngy7RiMCfPRnKYHMQV8tPnjq3674rloTdZUctMkPi475D6CEzzxobz
/nOfF258IMEfPQEGdx35bwGo6zB2+t5XRtv93PfF9741zNQPO8OF2fHGmyTX98LbVW9iYZtF8CL0
qWrcd/x6eyz0ByCsyV4dw/EElXTx7fIE3vb0g1dXRC2aRTuOutYbYJm+B/1eCWRYsfUNpFLSNihO
Ve5hw6QtfkuavZJk+dwRE/GLaIakOkyX5FOyuyn+0SrB1WwSU/m5LVuogqzNqmO+4JOJ+MXGT8Ar
6gxVnxJ5B+bUi4x7FXnNPH1Uq3TFfVky+SJ2ETppOC7nozbqzd4Y5MQFgXKoy8qduV6RjroNCgh7
7fElHJM/q7NbOCNiL0XeNPWgKHMl19Je8uAPss83RrEGO1v0MgVLQy9yUTYyRS8776ydPzXOIU+1
vyn0iTsU9/LfXaC2yHnYzXVozi3T6Ro50cLEZGFkr6/tILG4WtUAyk+aZenN4FgVa8pa83c+OviC
V2MrMPENMVkbCOPO6eh86VezJB8K+5HJFmGXCuXvsEkqzoKn/8g1edharXkNX+BDOsQ3k2ccR039
puaV8haZyGrmgug6wLYOjQeeb5xVNxAJrtzxpQsgGEFY1+pYiwkZay36WepQsA3eCC1pOlOoUaGv
rK+rvYMLvqIsGESlRnNE94geAwdexMB3/iSN9lpMX2MVePdlm/XxGJaIz4TsdQRTpRquZXmv7aTu
rLzaFqH2vPqOf7xiloi27EoVbt6CME5N1HNHOF+aylbBNZ0lsKXd6jv+8UNridBLPx6StsuZSTxJ
14Gvv3qtsQXAjYOojx5APIih15LkC1cZ8ch/n1pj8mPf9Cx8H+yQpkBERqO07EH1gPILARZMjGYG
Ee/agB87Q5YIyGQN5U73GQ+ulWe5GM5DoG0nNbktxnrXr+HVFqcl2Al9skw1rYnzvRn/DutmnjVX
aKQe48h22zC7BQG9bbVor+Zmtbt8AheMPWrQ/66lFJIy1OCMc8e4OPZ+u6sQpdj3jqPsVAdiVJTH
IK4OH2NZgX/ddK4RYg5WXKaldRVcphgWVHBcEQkaQ7mLM+cKF+rQA1f2oNta3b2PzS/SM//OEBWk
Yhj1xHQn2KuLRD3IY3mdlJZ7eQWXbphgJ8iRNegyFCid00OwmcKvTo92rByqT1nXPFsWSi2wGF4e
a2HBRJhmGJqdrIXYJLkFBK/a+e2bF0gAYKQRNOxr2diF2ywCM7FIA7zOVFf6/DEia2CPSChAHpLV
CHejm+U30dUkHS9PaoGdzRKBmobdyL0zv18KfVu7tNPOcMB9If2Diq+U34PibPdhLH+trfalk/1o
IxXBLpCbn7mRwk+cDtuVHzJv2X8/pJaI5xwkxUIXhLugS895ekeMq+TeMWhehulVk56NLPu52s7z
8aNNF/q/p1I2ky60Jx5WSzfzK1Wrw30FI8zlmSztn2BJutwaJLWYX+2wuVES5dVQ5D+DHxxgwR1/
KUUZ78xeDa4CPfh9ecSFghWF9H/nI1WZaiEWjRMCXA0Y29bTHsJURkR0jrQokzaQpxF2xfJh8lb6
NRamKeKYqjzpmiE3EVwNg2iTaP0B9OLzaNpHM4uOtpW+Zpl60u0pWFnXpU0TjGU/2lFUR73ptpbi
uzMFcJOoa/39S/bfFsxhT6qFNuXpzVAdfV+fbmon/J3k9he5j8qtpCt34HZ3VR79bZRCWXH3F8yj
iHUNZANyrZY5KcF3ZdRVMtnBdsylYuVWLfg4tnAw5F6zc2i7TTdt8wNYiG1fRWeUodzPGngRx5r6
WahYTWi6miHddWRCw4aWjAhdxpUpLJhdEcaaD2qj1lPAEk3B1pbjL2odQMhnH2gnPCRrBdCFhRKR
rJSSy9zLeKfUSadLtZQgP/aPZatau9Wk1MKNERGt0AS3DvGI6fb2bTj9aKhbl7CkDsggSZY2O2xw
zq6s2sLDaAkWri7lHDe9ZdWofWIDZnNq3XYqoqOYh1WY/1ub7QdWWyRIHXTJIk/M89F69U4naGx1
H6b3IFc2WZ+EV0gteSiXJPnBVuMrS0KBqIytxz4cAQVlY7KzkOHYWukajeOCkRAZVfsBjQ0HEnRa
tulC0lFYoZCyhptaOiSCjTCkEU1UM8AV9TUKQYPaPhRThuurS+E+7zp7ZfOWJiE4TUGOWEKAiqZb
FIG1RZ08vQcr7q3Y0QWbI3KGFvDl0tmC4Y4r48Rt/aIO8TGFk+LyY7RwX0VQqNd2ek8ehtp+gChO
O1qbqHxBDSAhUkQIZo2XdGGNRIrQIleGwEe7xVWi0dh78ALftXFu/Lw8iYWdNoXr440DRKpofLtx
7v3SreluCIOTxMleNThLjpfI+1mgGpOHPv43SPddZ1k/hwy5eUf3r+QBp1yihG0Yv5waTaEAPRCS
P00u37CI6CysOH8LRuK/wKJRnJJeYJblrMLQ+s2hqv1zlLQvAHmrTeqpw3aIlJWAY2lNhdujoiMy
TQU71vrKA8JJGap8sMf7aZK7+YhcyOWtWzrewuUpC71kYWMT9oF0VyjlLoDdqJHrFfzrghEXWUCT
PpR6LeH2GAbquHGQH8ag38VFiawER0XpaB2gb6AYlWLlQi1MSESFRlJCPjADLGPq0peoqR6SEPlL
o8ijzeUVW7hKIhzUGgrL17X5xsIRtp01WOD2nV4vf3xh143ZTLyrZcSpb42Vwce1DllMJUr8U11n
0xbG62lnGaiGXR5naRLz+O/GQcWld5KY66TZxmuXTYciqz/FkW2J6E09mbw4Q0zDRf8RiSNV+QFc
/15zHi//8qUVmmf0/pcPSPCYA9kbw0L2q1PBf+Wg2aSrTwIbLZE2MxlQvPFQRHKrrjkrUkFHUxD+
sj0TIeB85ZQuzUK43YGEYMJbONA6KXy31mMYS0hP6efVgGNpBOFi2wi8IsUm82613i0ZfolEDfWE
gYjj8kYsHSHBWS59DXnCRGMj6AFzwmDYKHr+9/K3F15FEZE5qKVvIvVG9UAnOabGVnMyq+m585Ht
ssoXhMW7ldu8FAyK6MygjFVNmlgnW7ZcCsb4fXh/CJnsZh+tVm/16jz7mz52UTU+t3YiPlPWizhr
4URzpXqMT2gp2nskYNeoa5YSZSIiU7Foagit/+Hs25bjxpFtf2Wi3zkbJEAS3DE9DyRLKlWVrrZl
yy8M2ZZ5Be8EL1+/F73nnCPDQvGEojuiWzeiCCQSicyVa2H6ZgmRxOJyIFkAUpa7xnxBkhMlcWSe
AV3wW2t454Kt3vjVrkxAJwoyacwiEldXVsO+tJl3H0EhtTLldtlFcwKrdJPzFDWR1XlsBzg47rQL
KEwcEMwNC9mnLriVq4XfsKnY6vnVDUd/f6k6HeIYiiRsF+eUun7JrO577ZmoZZVtfqghGXVNk7Te
0b43t4JmzfHFFMcwGS0EXqDduZPj/CGB9BCkRAHR2jI83cVdxWG2sQnieROo9MJ6MSsn4M18sUaz
JgTkoT0XVEZ/mJ0F0cwGJEw3iYqbIBByNyqGF4JW2SnxolM/mkFSxHe9U3x2EL+5W0BrzdSpuEzK
ojKWrsN2nEPqB8KSKwe/3J47jUdVoZmmyQAyG2EOLaMI0Ac7NADAHdGQaoCUbCMe03g+FZGJ3qpE
tq3NdqQyi0AkiQDUgC4H1126SwIJ54eajvmGG9LUoV0VnAlRPQlJKUxZX0wsHES6Sq6k6P3oOj+q
radYZh8HkMD0MdQAHffa6vIf7QKBPrDX7c+7et2sKp7DmICyyj288DjWj0MhocNaf+BR/2Fy5Uba
SDenSsgAmyCO61K2qz3nmw0NzjXtBhnAO0RAh01eRN2LKN5CmgVDugijgD3CA9hxCCGAJ0Lbyz5v
XoM0Zy5VvEPB6UDjimGyYvcBCZKLLm23wAG6WVIChkFK5CE6NAAlA0l2BLlC2vDAKXPLJx2/qoFT
OL/iHtznG0kQFa7ZyngQJvAPAIQ1/ceEu8VN0RhQzGiTegcSIJT6CLMO1Ui9+wxqrRuGpjsVVexm
5xmgeGaEIVd12UJIybDNEP8rykcogftCNtC9JdDkBEP7e92tit80ZG72kEpkkAalQZMBjVTdTMBz
DPgP2m9p0vpmw9CnsBHOaAxEhXP2VtrG1ozxFgfwoRzXn27qN26kumevhv/qjC9jW9jg3bAhbjUX
V5WFHgfUBbqN5dFYxR+QiiqDfq2FkKgX7Q/HGG9Z46KXCExG0DLboU3zAOW+l9iy785boWa7qnSV
XhYxYa33CGOihyGmn+McmFcKATpIJsrn84NojiRL8QkjS3iV9hgk4SA77ykkGN1jt9Xlo3u64g2a
CrxncwmMTQQA606UaBhMinJnFt7G2a1xCZbiEmxm1A1I+BGGT4sPjpIbBMeV1xyAQN50abp1UOID
y4x5xxjGMOR0nRbNQzY0nwev+9qb70PvQyj4d8PNoPVZTw7QVl5jXbgUMsNd0zcQyOAbWF3NzlBx
moxFhoglBsCZ2fpVY11l3Os2trRmlVUiysKtUdGPsDEikBx5s3dw6uaKmN7TeRPVzP8vNM2rXb0U
3UJ6gsc7kNdcVtFgILjbDD27m2gB3Rus3381RAY3348Vhhiq6ro3y1vUix5t+T6KAFflm0SCllV2
i20ABONDDJKYcAbvCRQYP5sk2Zd5spHY0OwGFaBJOIX4KxLlO/AlhrJrQpwcVWHcA3m46b918fmv
a+qruUo8KSdnQBQR2yRYJc5wA10FIOYvQwG11QcnhuRxE55fe+1oygZfbA+FXIrjAiqll/PYH2iX
PK+ztxisAXK2eMFNq0K0l+27dLN9TmdyypZnfMjLPkXI5+RNe5/ltPgIAb8m9UejMvysL9iGj9fs
SxXKSZKkpZwiXEr7bPZriN/OtBLvi9RVDKddRBZpB6DNZZ9LApkm9LcXViJ8UQLs3ky0v+C0bb6d
XyrN8ahCNys+gzFuaLFSBroWkBbMoS3aZ6DJy+m32bP3Tmphy27FERpb/wO+CcXpHkT0bGdbCQsM
QsXPfCZLmMZLHU61U9a+1yfJ7vzLvT2ao2JFJsh9l4aZrdcQ8KCaNG/35rxKbs0OGNcIvbVH+T5i
TVdFjCZDi2b+uINNsPQWfH4DUCL5bsBFURY09peSbFT8dfGmiqWEgG4LxQjYQtV5l96SXFMuII2O
2ogv+HRhiDY9iG6Se1oXsH1hV8j1jxuJd93VTmW4FF0nRYNMDDCkbcDB/wL+NziStWyKrojEhDzx
51WTznaysIMQ7qbpaLy9CsOEEJFolqpA92WZ3ThTng3ouZjbk+FM3qf32ItLFLfVyC7uozZHHggg
MDZND+4EVRBSXGZOkyElD+Lx8wNpPJUKrMybKW89joFK0YUeYSC0Gz5NVYWIa0vQ7u2N7ai4SoOM
os5FwnbDMICROTeDLgIme3VWWL19ZpBvRb6Yl0CQlFtufw0Q/7yBOSrSspqF16XcoLsKmJMRbA7Q
UHmWbhlA5eSTO7ZhWw6XOKwvHKDrfQmY+Cb48u0ZdVTwZS8imTUSkpmiE6e0Ys8Q0TsmUXK3lFsX
Pd0Q6/dfHaFVJ4ZmaXosWg5tuflxcGSYgCV1nB/PW4XGXakYSzq0BfMg0LybuhHyuaL5sB6bjgHp
sJjIAGZ/fhydaazH2qsXQdhnQJIYpmFn5LaJjHAS3o6BKDTgPL7CFfpiAdTyavO2+vZx6aj4SlBF
TZEHaeRdM7dXska5OzI3bndvOwXHU64qNCVxbqR4tIs+/C7mi88RT2335ujWXPEIRIrBRoRCd04m
wQ9Eh+8ghgGuq/+S2huXId0QStRi1b01xjGGcNeMqZmFc0IPbl53Pu4S5xdcswB/YBkdwyv4jCFM
L4MmoiGe+2Xeyixrgj1HxS4OgBy10sDTp8rYFy109MoFa+A49RQgpL1pYgbRLwPUs1CN20M2eKse
wd92NypWUeKyVScz9nzkdSgK9FfQDXVC4iL5wRzz01TLKxOY3Y110uwaFa1YgUmYiBZ1KfR6PpMM
psamOd/NyXc3w6iV9bUpC8+fSuq+65RwuLJP81wAdl/gAuK69gfDvYgQiYFD/lK0y8b20a6dkkgw
k2biUYkrFI5w0dE9UJ9gueC19Ks4CqIpDks27TeLrLoVU7arUXZjk0e4lFOgyGg9z0EBXLfIsnAc
i5e06d+LiHNUTJ/hkDKHfju4NPLmAbruwEK6+3dmFyCI+bsL9WJU99IRUE/wyATry2QlKDKF+LyJ
6dK4BRXRlztELtlaquTQszPM7uNA3APNaAkIz4Zb0K2+CuormSxas8UYY/UD2j7QeCb7lXG+zy9g
CCjwsfxJvLMEhcz473MmG5N4ZGpxXXfcm97gH2ZcATdfRmNaf8D6WrbkuBeBCMSNfKTMr3BluuFj
euI9uygi9mGzOVc30noWvTo+HaNCidqFI2it6DKef3U4hl4PxgM2uifoZ3/N7PnlvOfWOB0V2Fdk
EeJeihWa7H1pdL6sbwvGUDT+wmJyjPoX9+r8QDpzUxyBM5FJji74QRYg6QEp9r3Wu80HebUZoWmi
G5WUsrETWK9AHcBpv4OZ8ALNKsxb1dVRvTM+nH8LTTigMlPOsdN4E3dRa2Bjghteekx5jq7X+p3P
V7Y9AUxLeAW2/dw5yAZFaHZoeMhyZws2oDmpVTg3cvYJz3MTuXCniP3OdH5s3p8090aI5fxutzDQ
PjcHJGX6aL4vpH0FiHwPTFZ05G5yTarhp1MVuCZj1uJ4fhJ2tNXjpcGnOn+gEWteohSD7BM4Dk5y
FAeLiAuBy5xvePLzYvFdUiaHRfTfiF18ZhMPgfQ5zii12p59iZBiS2lDYyAqXrGqhtxzBqSI6p4c
88Z6RhPkSrSw4VE1Nq4CFuO485wlWxBZp5TswF9lf7PtIX7ywFZ+9FYCzQWw74/njV3jh1ToYika
m0Yl6k4Fakunsm6jj3YrxwUNt51R+F5huafCZeZP5FXoVjVPN4GKnzBHPnn2Wtk1UedcJ9CMQb+4
1UCu8UIqraUXeyXpG+zfrJ8DHEG8zq7L/DvjLDw/Z7r9pcTzBS0dwx453Fwk+2CKgF8pSBOcf7jG
WaugxBZM2TJJ4eHAS0E+ihatObvM4+3oj9Mwp7tmnGzDL9ulq4IochmQEdTo3mcNKtMPMpLSGhlS
CmY5hKSNAhtUOJRal1aUnyA/GBrDVmJcs0pqtThO67SRGdJqC3T51juRY6W7VnRXeWJ8Pz+VuiGU
dXJNBCYVXYdYSApar4H7AJCvgjEgGx3K+uldw6igTpKCYwPC33AHlvN5kj0y4ZW4p90AiESRfT4/
iMYpqMDOLq+TnBi4puTG9AiIIfhfhrCr+S1P5cqmfn4UDeDMsdfhX4UlpEM/1Sxxq8eV6EVa9j4t
oSvROn04WDWUeuOfCzqTW25D9rN5bAd5+d4rrMr16RDhVVOH1XJspDrNRX6Y6rwP+wbgUm++P/+C
GpNQ8Z9Wn1Qz/lmZ3szeJzm/GrFWrc337fzl/BAaj6oSd9YOWDvLqMHxDklwT17EyeyjJQiSoDuU
8H07pxvnhMaLqlDQuYqIYUwZKoe4tUYdzX2od95trofuPZRrVre6lTQu7F0p+R466DeItawu2zl1
e1iJRYj1rkKIYyvbtJ1io2QN+nUAiLIOzhCRwGRi3vCnuhVXoq3FAQ2OSNDqOUV8FzvT92KIQwqm
qs3MlGYEFQ+K+CpL0w4o9clKTm7vDcFqV2WV77My2UqQaPa/igQlybyUbo6GI1I07BqyV9ll5sag
dhrKBRCYNNuV85hszJnuTqeiYAoC0gYrL9coj/q5O4dTdI/yekZRkKDmdd6glTV5KCxjw4VqDj0V
cpqLIjaFBWQ5c8ofKYm+RbyMfHOaLqfZA2EyoPgJBZYRoKX3bR4VhVpL0xjBog8k/srKl5iPcSoq
P5qXjRKHzijWTfvKkYpmzPN4RN+PyKCVWPQjUv88u4+9tNwVfX1x3tdoXICKOV3KKauLHj2BCHWs
C26zO3fpuZ9OabuBq9GdCIz+/iJlgeWPTYJON8N9pFF639cg4srFbTbNX2XZ7OhY3vWS5OjOAsxa
dLYHfsatVmLdCypOyLQ6ZAYnEx0gVt/6JJU3rVXf1VtJbN0qKa6nmaD71zTo2SRz9Fw4SbczZrmP
KnRMRwb/+b5FUjyQVxsib4FO2o2rODfp7T34U26Bzd1YIs0cqdDSqTLnIicesO5JM3wzC5qh4Fv1
0B/p62L+cP4lNP5HxZfa0IO2nQjN/oOdXXZuhHtlZRxtx11VrnDHe2/KSsWYLl7XEzcq3B2thfUR
bY/V1cir5cZO+wmyfsj7vc8DqPBS0lVTVHC8EXj/bBPZHsM7pV3WVj43R/OdAbXiBhzP5iB/6Phu
AgtAuUu5yT+RvEJ3iOxTcIWjdEcaUBUWcx1Mg+DtRnVG68HXu8sr/4P2576r7RRgzMa9GStn8Oli
Ur9extv1dGqm7nNbpB/gpaZgM2TQXIxUEKMAWWvbDGIt6+bGZYasbBoN3Yav0z18jVNevVHapYWd
TXh4YpRfbWHet/GWbq/u0UrUCwLqNEU/CnAtcfStHsWT2fKteqYmjFLpHYfSLSKa4Nm8TIMF/cEO
R+cGX4KU16EXPW6GIRo3oGIUKZvz2OowUDUIn9RmcmMiP1LTpdnwMxpnqYISQS9KDQ4un52czGBp
sn2U5tAGdw+bXdU6q1UhifOckXxMkPqoWefPxRNATEggx/U3kvyw4WqgvOm/21qVs6VnXeVWSOru
ioWOPgcKwJy3Ggt0FqUcLNVCiCAZ4PhG332EMutt5RrphuPSWZRynjSSpVUHTbPdNBErcGuIPwy2
XflNvYSzmT5bJXRYi+LqvOPXrLqKT+yHJvMqqFzuBP/g9NEJt4CqaT9tItM1oZ8KTxymhUSpAyCK
uXZCCu8A8LWPWHN0Yr+xXbBhmdsGpjnFVLgiVG6GUUAFcidRdu8dETpzFqzwmrny1iTy+SnTjbJO
5StPxfuqqQ1kYXdEFOI6a9PKtwcJP5snDH10sgdP9lxu3J50e0ZVzR6g/CeoDcQ66ooZ4E9lE+Ry
+bLGywOvv8RLCm2ikgR2bl6YVrGV69dYuApsnKE2ZYwNEsGZa3yD7E4fmnHB9udnUGd0StBp0mpO
InflFm1a0e8IHbJ7l0JcCYRG7c7qkNW5OD+SzvwUJ0D7JvGKlf6TuGgBTl9obodpzcLVU5uu7Reu
dYOGoN350XTvpbiFYSV+WpIEHIcc525Zmk9jY1xB0SENxMg2zn6Nf/hlKK/MDxguVzIXTU2mE/li
varh5Ok600+6RwRWl3O/MZDmxFERjNJZmsjlaNfiZnoxltlXj8s7AwWm85OlsTAVwyjjKXIXAPsR
CXqPsqEnL3O3igmaLaoiFlt0XDv2Sv/QjvFLTLubIW6yi9SkezMzDpyPW1GmZsVVrCKfTYDII5BY
gCiuLWkK6fY2rMB/c7lJmKqhH0Aj4+/+Zkn7PkslQzetaLnYDzEZXdREEoNBDrkr7koSAdtXeY5j
BDxJ3U8GugtkaNrMhtqLyJMhHIBAX/++ENbFWEfWFi2abg3X77+yReqRmQ4GSo/OWni0R4f6w1aH
gc7zqShCeyQEbZ017A9YNDuGkI07xhCyZH5pZ4ehuo5QTgUly3axW2c2irewbc8BHQZye8U4VLUf
08iODi1Bvtendek5x4hleb0XjgnQw69d8F/fp/+OX6q7/0W+df/+F77+XtVzC/WHXvny3x8rgX//
tf7N//2d3//i35cv1c2zeOnUX/rtb/Dc/4wbPvfPv32xA7i5n++Hl3Z+eEGKuv/1fHzC9Tf/f3/4
j5dfT/k41y9///W9Gkqohj28xGlV/vWfH139+Psva4VG/tfr5//nh+sL/P3XXZIWaV2n5Uv3x1+9
PHf933+ZlvNPhzBAG02XccLWQuf48usnpvNPz0JNGwQNnNnuahpl1fbJOuo/Peo4Nue2Z9n4nb/+
0VXD+hP2T8d0iOetoGtmmRQYpP/z4X5bnv+3XP8oB3FXpWXf/f3Xm94X8F9lM469EUH4RSwnNHVc
sXH6bhWCBTihwXRojjt7LvhFtJBvr6bmP6O/Hu1Ng8Royv7iYxbHaeTNp8HqfzBaPk3p9IWR8qPh
2M+ZOWxks952MRhHOZDJnCZxZDbTCQ1+MyQhI8+8n1o3vimyrL93RjLfV1HGj1XJXChxlQ2CN5kk
18OYCbSjViV5mKylE35hi2ILB/7m+YMPpezGuKTziBbD+VTy9tnjthU6g1gOOC62inFvem+MoJzX
VQuMKBh85Mk0oj0Ink4tsrBoOJ2fGlptER/qBlHi+cia85FwwdFLywNZV6Ep9g7h6DnanTcSzQDq
tZyJrHNTu5En0CzkPyxmTfvWyozAWbi476VBgvPjvC1lQKHK8ru3d2OcPy4knE9e7TafWAWQrltF
VRDPPN2hf1Ne1Iz1QdMSc4/mLfLsFMlwgU1ql2FKjOFkgKrhcxP13ArQspQ9jJO3JrNaK72d7Yha
IE1m+SFpZHN//iO/fYbgI68b69UBVTFBBU16eYKQavIMAI4V2nVMPg5rGcznRtunkNRzxJfZqqFd
2xZZ4pdpQ7cIW7Rzti7aqw8QmS3If41Knoq8BnQ2uWto9x1ij/tejH5dNLie2Hcj+8yt+hJsgf5U
8DDNvJ0th6vRhpqiCTXgjt0vsdgZZXaZuhtTo9ldaj6hlonbGBNmRs53JL4g/DqrL8/Pus4gFa/F
0J80UwfbKuEsyNxbAdbBpRuCrn6XmjGWVfFXFklGcJRjBNY+svqajhv4Td0nV1xO0sat0UDN5xTX
j7Un/C5Ngyy68dotZ7BOwR/od3xwxeMsQ5flaD2Wp0YcadsDeN9v7E7dkxU3Y3LHqyzU3E+gbCKY
cLl13dUYipohcEAMZvIx4Ue0Y2Y7NuTXnQDXboNbx3lz0Q2guBXhWRJU6k56YlMLeRYJbi0mnHbH
+nnjEq05RtW8gF2kXd0Aj3ccCIF6ksBFM/V+VEZ5WOz4qnPmrW5Pjf2oDY2k4qSUbcSPaexd9gQa
Ntaw6/MksNyn85OlWeY/0gGVSImbWfxYD8O+mMrLphIbwYbu0ev3X7kq0jBIW9s9P4p4GC6ynLzQ
1nL8931uZccalReTvsbDI2LBiyXIkhYz+Xr+4ToLUrZt0ZipSGrXPZq2eZr7/MFps7tobh7e93hl
08qxQDIkjdxjnLoPXTpfUGbfE5dfvO/xys6VoCiE+KrtHKtx3mdmdJTGVIDQqAvPP1+zruo93iJj
Phl17EBOaAjM/FPbbLEpaIJh9QqfkQZqU6gKHJPSAe11Gz1yNj6BdfymS6wPcweqkoS379vE6p3e
AHdMiburfZyNHIQ4EIdK4/p73xQPWVmLsJPLxnpovIV6p+8W6TU0x0BVJY4NASXJAIBlHEVXbVMU
gVmDOv38ymjchXqz78CRWwwjRspiE1k8iWEiDh3Jqq8OfepuCXnpDEDZ2GZa5qixYZieWZ5veZPl
c7pseG/dw5WN7XmkT1pQZh1FY7ADqbw2mEn3LiVuStSGvnbMu7RJ14/On8vimQ3Xcf0k5w1nqpt/
ZWMXFRidwDkDv1Hdl+Bb4+PFCJG4oZvC8wuscUxqD5/n0dEqZ3iOsmLJPpLVS54ZAyYodjaSdG++
guWpLXwlRNRGEXswVmsuUUpB0IJrU+WDVJZcgrHqPauMYZQzmngjlWwa3WPvNKCEikEVWjXP75gk
PFuJ0QvZQAihbtyjjDjfxxDVNqnrXU4129hmb64CBljn7tXBZoklaasOAs7EyJEoE1HYGKCuKTqx
UTp7cw9ggHXgVwMktWcs6J1yjsQaQLBNWJg7wJafnx7dw9fvv3q4a4E21aoi52hawvDHtk59Hmfv
CXjxyZXdKzNam86IzFbbjdBHM56qBml4tzVrX4JX9Pwb6Obf+v0NZopeCFa5mJ6UfhoH60nGzbNl
lsU7n69s47nKIMjgcecIFvcobsOMoUI6bPU/6XaYcjxHZZlWgjnOsUuvqvQefBK3grmhYSQX75oe
tQO97KOlSnAJPYo+/V7S1vsi8rj9UMh6i5hbswBqb1+Wc87ZgAVgSYcMKi2jsJKTFSbtVG04CM0s
/dHg186gfE/xEjJ6tjvjorWEn2ZxsETZ7vw0afaB2snXTnU8M6euT7YY+kcac3rpOfkWSfHbnQ8W
0km/G2kMIj0DSJHitKAeFGR2LyA5KYviK3eM6Ib0k/tZFk5Z7oylkLFPuCEg9ep28iOE4vur8+/4
6wL7x/0Qn0LZ7F1EuBmVXXUyRmAxi3hsv5k9Ga5oFIsGbfMZTVH7JWkKhXXD82tWIGbwBO3oZWFY
7BKQ2vmYMDe9B/WmDZT/4h65lTVJuKRzdAfguXMA8Hv2GXhGwzSJJpBAQY71VMtm89B+MyzESyhO
pfTkhM513p7o1ELycl7cGA0U9cLBc1Am8JDuPFq2nxY1mhXTjoqtxMOvC91b06d4mlxMsdfYZXGS
rgwBJvoyNc6hktHB49619OIwT7KDQa97fKy2cq+nbvK7JPcN07kcUuvOWaTjczvZquXrNp7imZDI
STmQQMUplqY89Kyxr8zMNm4yr2s2tsXbZAuYbcU/UWfOSW7Uxcm0a97deMkoFz8vCoEwo3XAQRPP
WciQnUhQDpfkUqYGKEMKG6m4DgR416mo55Npkf7HeRt+u5EHyT3FhoWbQeHIKOej7dsXOMzDdPdw
x33ud1eRj5Evsw2f83baGiMphjYPeVTkKUYSaGX5UjzlhyUK+Z27677Tn6vcYxygVzr+tvFiGru2
FesyW+yjKsZw/Nq9jW+mMGtCiVSmL/3v2c0cWhdx4E4B3SX7aeNmq3F6Kng6Q01Uyqqaj/HEPqAG
9nHu2ceN19EYp60YjplW+WQhPD02O9yYA7HrAuiwBmA9CWhg7kgI7o4NI9WcDiqG2qkFyjejmI/Z
ON72tXvH0jz3HV5DRpFsFX0176NiqD1c3IbFy7E8DbnLCMiRUvtgM7nVd6d5CbXbNonyRvZVnZ9q
Zlg+brxJSO1I+EtkFaCXGrby+b+wY294MbXlVvS1ISn1yhPykflXOPvyQEhXHMAsDmTWYi1DiAJN
63foMt/P8CcXyH7EIa757amSs3iM7GY6lPNc/5T5BKJaNMkBu8ui3OQ+EVLeMZOD4SxGdR99fc54
108mORZWZX4ps94MhixehiDx+vl9txQVAN4ZLZOtw6djhiazuvoKLSjonIC6Od4itdYt/rpor6Lk
jsHrzSCePvbtVTF3vgAZkmF9OL9VUHD8M2sLnfh10FcPH9EQhh77dD4OECx96vMaStG0zeltjMvG
Ce4O8r6RaV8BQL9AX8czNzyO5qXUbugpdWiJUDw/Fd6tmeenBCpPbrMBY9KZszJjA0c3UMpEfhrL
gvhpPVf7GHQzYYlz8tgac/0egjrLU/VNYpN7y5BV+Um2PQsqt9gBprWVVny7wIOnK4dNPyQeH5ey
OtVetY+yMaAJktTLT7vJ/Jbeehw5X8dPjMfzlqCbNOXEGboqayCYVJ2cngKv3gYM+mV5j/zu/fsG
UM4Yb4COyOLUGCA7JOTUp6fEKvxyk49Qd2aq7c/lmE49OKPLU23x5dsyg/67RY0s7BJS7qs6Ma/a
rC4/QyB2PtVZihiSy/JQJVb7yYmpCdC5zPYlcFsbJ9ybNm6C6Pz3vdUt5pK7cdsfp5i1uyhi3Z1F
Mmsn5CbP+puHKIZQLL1jTQO2iqQ/WlY07DuB/BdKVN5GzK57AcU50ISA7sRw0LvbX1YAsdIhhtDW
sBHj6J6u2DdINZMF6eH8KPkcF34+gxg+HXLrJpWi3liCNxOemB/FqOHIWGF3Y480mJtfGOige7Sp
WQ9+w71sF+UF2uMbd5Bbikdvj+eq94OqjouKQNDkWPXDRyDwvlZoognyxfsK4dI7J5bfz++lX/1M
fxykpqsqhS29RZPZMaxDOfKHunAaP0NDDWR6otF37GgKhy5Ct1jW3MQcXP+Oa1/m5nxpm2DVWTm2
LWMil8BGLBetK7sgbaGERCx/aDtA7RFYBMIqh4uizY29B0mFQC4rJ5hNGvAYW0YIlbIp6PKMfjaa
iuzswTP982/29gz+ITdruxU3xjmLDszOgtm2zDAq2msyuy/xnFqBKPmn8wO93R8E21BuMFXGSo8u
nTy2E2DHplgvS9XymFbNQzw4FpROlqd69O6FoId4sa4jc8LtIzGfz4+vM38lRo1qryidhHuHts7C
nhvo4+h20CzY2F1ve4Y/hGVLq5wAPqD9MYqLB5q2X1MARjfWSPdsJWVqg7yfWia8TsvZJZ3ra3Ns
tjJebx5D5h8ysqPTEtcoi/4I6M1l2X0YPICO59lP0cl7fuLfDHkwguozrcmDCDTccjehWQd8BY8C
XIhgyb5ITPcqRYgQV+JOGOVGlKB7I8WLoreJg5Et648zbDCU5uJ+5KYHtOJsPJmk25JVeNueXE9x
pxLV7MUEhvU4FOFoZUEmvABh7zvNSXGkFSiu0sGJ+2PDv6RRD5XTDU+msyUlKkCZTfRQ1sAJ1kBb
OZkfm3orZ/K2K/lD9rUGQ0lsy5V6os+A1bFvhhrBZjJaviBeFkbDuD9vUboVVrZyXFepC5QNLKpd
D8gydOIfqf2wNMX7BlDzqEYHBTuET8PRmhcfnV5BEd3FJsgm2w/n3+BXK8xb54mypa28iEFlEPVH
Yy8v5iC6BH8H7s10P9XheL0cnXAJTuOpvulvin15b33Ob+OLYsO43g51cZqtK/jqFgKQRF9Rbx19
8KvCj3M/H8EgvgNVIofIlO/+OP+amj2iJlqNmQNe6WAc5t00A5ZpVzobXkVjx2qStY9dZ2GdsQZ7
RQhlDjS25u989Drkq9kxbJeCcAKfejHI48piWbnthm96O2bGzCuHoGcPg7CcIrqaIcSxH7Okrv1i
tFjle44ljoLT4bpKJ+dqnFkbZEa7QHu6lV+QgYzkjvBBfk5RkPgULUi6n18kzbZVs35jWZvciGuJ
7CZqWr3lhWW23KBu/dhVduJnYOa5PD/SL6DPG1av5j3QDR4ZuddGVxlDTnpMF/ZAp9qqkSjlE8LD
UtzHtGFfSrv4mYzgi16cYJiXO2pN2d6Mut7HBMjPKDiUH5cBPDpwBCQJDBFFfuSY0afzn1NzYv1J
i5RKDjan/sD7Zbzpyyy5a0cQCLt5kZyEK+MrytBh78tmAjiEsa0WAM1KqJRJ49DkaTeT4dAD4wlt
Ug6q9xmpgOIuAtlLsPBho8qoGUhNC2E2F9eNMBAaJf18aYOc3bip5TvNE7QcNryMbpD1+6+20Vwk
IKkvaHsY3eqIgnXmA91Z+GwqdxO1id+zZAN0rBtJiTCayBPJMlXdQZqMoHVWPCWie+i9/qG1coAg
F3sLGvd2VcUEE+LvL2VKL6lolMTHKLLlHMRL0yW70c7mn+DLr5dgdrL2x8LmqN/RuM7vxMDMZwhL
urc9CORxWqGam0DuKZMl+Ntstvcce76tYyGvFpmhGrTEhhdy9Cl8B2/d8p1bcV6GWY4TlcqJbtRq
Nc5TJciqa+KgG8xsDzzNq5uugJhmm22iiHXHi0p7NcRcNGbuNod+ztLS53wZbvKpzwvf4NC+CjpG
jbssl0OKNmPPvehojwbRsinbn+c3sCZAUFM5nWGXQI7Yw2GBROgHAN1omLutcQNyJLIXQEpuBOaa
882lv1tDmqF5VuI6+z+cXVmPozzT/UVIgDHLLUsSQtLpdaanb9Cs7GbHhl//nbS+i378NkFqzcVI
o5Ed7KpyuXzqnKNOFeXZhFCTh5uZ4aZlrGzEopWtknnsSJqYEAbTu2MCSruftCoKL8nK+PX2Qq2N
Lh1HgpgVTKFFIFiouRt05tyRpDU2wszaNkh5WtXNgJHHcXtMzSbdt6g+PHF0HB1niM+6FRHTjy99
hcyDVnUlNZGytUeSgL0YjRsc5Lz6/dcGvy7dhzBm0TLlUD1HeZtbXhUXvqX8vT2y9s6+8cl5KGux
Jk2qc7wPJ1H0priveORyK/eP5dse96h7Pvtvmbtr3fNrFPnnHf5cwnAX7s6+fz4/Xx4rvBeFj+7v
/f7v/vFv+Hdy/w7B6X4fhu4+fA7d8O/Jdr1gX7rB3fEYBMHL4YC/fhyfvMNxf3f0MI7vRwcP/yfw
jt4hOvu73av/cP1vnue/+v7Bfz2ABXbDXVYDg3T5sKwEoCiOuEOoObxl1DEe4oaPPrNJhoOemRct
a9DPYJVQks6r1utU0j7fXu0VUzclUydzEqdZq1phx629CaXyYs42TGQtq5Op2Ga+0LTPTSucAdYV
meJCAeCgTr8Kk3jx0oLnFuLX032LayIm163sRQXLB+iA/NvfthKHZGIxwhYDQntDd1Rn1QiFMmuv
jaZUvxW8NP2+PcXK8sm0YiruW5UYLCsEhZBb699osRVE3+vFn3gBlRIFRc2SVu+M7migR+9gN8Vb
4aBaCb1SMueummva31EYaXJQDFC4FlODpgtjhtoG2sH/Ccua9harNeZledGrQJSBZq+aW80XdAmy
rvCRLfIDFwZ5QDNncWpVpfvZTUuRAU9QQ19KoV2quwZ6YblnQPw9xG0VSgZOz/fLUml4aKB4i8l6
PNWkgmcXc0CnIF00dlimtBAuDCre15Xi/HXqJQbH8JUN1GRaYbhNMoAbEQIeBZiknDayHebsZ2I4
szvaY8y8BTCKHjeAlOHB1+A80tquCDJ9xP/ITX286HEf+8pMlsCsAPVTk3p6tlNKfDBQx7hRVZ1H
alq+goqRXczenDzwWaZB3y89B/BKTV6qOEeFggzEF6IjXt4P3cmEgvuGU68Yhiz1mDtTqfWa2h2h
ZsAs11GhmbCworC/Nr7M9pZlItXTJgeVWNpl93GeFF7G2i/x+qBN++pRH6K7OfVoAMEGhpQ8Cvtx
WRbPVo5GvkUqtlL1tGQIA817LbfBQh8Kp70bubK3kjLsaydUNMdDrdhT6s6vanKfQOQFGrGaP1fx
RhljZWtkUAPEZxfDLFFkQ2XGjbtLn3y7HQxWEm4ZvgAxT47GYNC7FY3S73PizKDeMtuLZQ363dSq
5XGIqRPcnmwli5CBC2i6WoqhLqpjo5ddBIjecC644USGWoBBsZ26+WtRVC5Qg9OS0D6d2kht1L91
ku8HjRZQ09u63n3+If/DEW4JiNfnKOYe6WIGdUWIb5YQI+usOxPU8ruvrZaUcxE1tQQuDlbYaH47
/Vp6y+3Hu/rX7dE/x7ahmfZ6Zf7gLyIrpvoK3D1SZ1QNNxZ47TlobYpW6iXHCeR1AL+hEc4kg+Y2
00iJm2eJ3rr6MBp7lhUj/dr1UsZoJAOfCOvN8phPdr1TEpb9EuNENI+YoguSZaoiMDfy/e0P/3Tv
8DgsLatmQAmTUYOd8s4+lDO/NLX6uxD0NGblVpn/vXXrfw5C3ZHrDnbTIscfu/rEPeGXu3af+2xn
BNZO82vP9iHT7vJw2k/77sz2iv//jeP/6Rv/2Br8+eMW5pWKkegsjNHqCajg4M8B3f1CoXPfeklQ
e8gpv59Od8T7+fLEXehpup2ru09//nzpURJTS2d/19YDceq8PrUcbGFiwpEp+IOmTxvu8GkIxPjX
/fxgr7FoYqIKEBYnELb6qWca2w31aGyU8z6NgxhdOj3yFrT8UL4pTol6LpJnalleYzwUy29gBb9k
dzLrctkRVYPQaHEaFc48RhUBXjio7KjkwdbrLezDp/kjvkO6xwqnYI4GfocTn6pgypCKOIDE2l+D
h8g0y0hHocUGeN1JXzK/Uv5MLHHtTPEbJfzaIkmpvYrLntpf8SepQM+1lfmMJH5tXRTn8fYEa1Yk
eT+KtgOzs5GdnIw89KwOqbVVfV0ZWk7dOaTygIhAyxYHd+5JoRDxUmJlAyy1sq9y0t4DJpprZpaf
1LT5u0z99yGpwljP9Y3cbG182XvBUE+YWuYnkWhnkel/81g7goPh7+1lf++t/iQgyrmfNVssSRyA
/QZ/8Yug3GUB7DPs76ZL6S+H36Wr7rTKH352buMNf9l+dEcP/JlB6W1x567tz/XTPwQQrU9KpRKA
NuJF8SFT6Z6p3YbZrgwtc3LO0LzrcwGgGRAR9RPqb+yIM3X0by/e2uiSTxfzQpg+WiJS0AUrcCNp
li92wcgpv0B5EnBFU0Szcb1SQfAA+d5Gzrpy0MrK7n1B0bumayKyl3NV/CnIndH92KTxXAnYhuTI
C1drcAKUTpTSPzNpcHXLoREPjsUKT6zpt9srvzKJTLOZTMOUOs4somUqg0pXUAA9Uafa4UXHFemG
b6ysk0yzWfYMVPgZIKrWqLmO87sYh5Nu/MZ7yMZXrE0g+TYuRnTGM4GINMRpsdDKa5v+1BXNH1W1
v9SwDYqV6+QfvGvmbW+AOUBEcfObTePJSYV/1YO5vREr4el/GFamxDT0gYqoBMBGgSh7Clz1JvXx
1ZE+CU4yo8qUTqxJGkNExj7+50wuP9fn3p8C51//DH6Tp3rjdePzVzMskuzJY57aDdYpSsNBd3mw
nKyd6TGf+YDR7K1zfKHH6o+9a3dsX21MuhI9ZMaUVp8J1K6w+0Y5lbveNApPZfTl9r6sNRrIbCll
irIzKOoR+Tp32RE/35mhGqJ//tS5c1R6tnd7orWvkNy9SuMrQAsGkGm63xivTr/Vb/v5Q5AOCqH/
Wu4018QWPRdR75D8rugb515jwIiCVDcOl5GahScyUuxSfTLOZWuWvi1iLdTSWX1qVDru7W5wTsXU
ZgfHaY3vTtHwsFJjdqrzqQDJm9Z7GrTZ7pqcZz4aia64nMwatnA/7+wcn5ivTMECCqCELQvWhros
tB/Ea/xQ3ZlHe1+7qdd6KRquL9bd5C6e6hc/ht41d8qxf268rWrwe0j/7BdIEWZRU31Aj42ICnfw
4ZweauBlWLm1e3kOHsPM/VXu2EW4+9OPn7OveTAO1f15f+0suF6FctxHsp3i28FWF8hKvHhH0X+I
RmY1cpt3vYhUY5dOOjj5XzSdb+RKa7c7mSalKkbF7k18rnLoA+ErLj2A8MZVvL+DayFyDAHqP27h
o50UDqBupICrq3z1jQ8fpbJxVhQDvsa9ZTcGAN2d6NXp8GcOZrw0zPiTh4MPCIKLYkFAfVAAYxN6
F1zH6LipveYwHMffzhuEUH/Hjktnl3ppEG846efENnAlKb6lRtIJvcYv7GAF2imJoO/qWV4XcKxJ
dkr2TWDi3jlgzsQHJvt2bFjbbP2/6zIIpbUyMWI74Fk1ZGXQwQAZv9uDrwSedxv4sOjTaNgzxM5F
NBo70NaU06/b4641dLyv4YeB8xho0KXAwNPv5Buqre7VkIg/3mWHeP/WupmbBOiN80Zf/CPH604d
+Sl3m3O/kZ+9x4dPvFYmcbE7ixWxjV9AMXe814PicEUuJcFwiE/xyfJavwucs7oDtjvIA8WPAzsg
4bAbver7lqe+nxSf/QqpZMGtlgGHgRSUP8wB3zeX+DidFl9DFClhPcCgBfRRD/WwOTD3Z+MxLz0O
5/rSHPuLfmAevaf+xpZczfSznyKFsbadRI4XZxFB0FwggCWPFo60a/1kODSHAm71prxBTAY0y97s
On4fKc/tYWv69xP5s+mlFKqbGG4P7GoRvuG9ji53Mz/27H36J79PDhSMtXckwgn4Eu/sS3+afhq7
ygfQK0qxO1owBbqr+Fv78vlLmO7IpDIAlpR2ll5zFbyrXIbnhrnLd/PeekmQIJ36Czj8fmn3t1d+
LY14/xEfnEFxFifuQSYQLRfrid2DXfaMAkww7+hRP2GXN9ASawnY+/wf5sEJzktTuxrbsTmx+/aO
7+u99YgFfbL2C3r0qKe66LHd03De3/62lQDy/pzwYUoHbwYO77CrPMUDVGd74MzdiLcrge+9tPth
6HlpaygEYdWa0XGHfm/PqXft0r/9w9fyive33w/Dq1bHVPN6iHY7VrsYW3+gYXtI7qoDidqX1td/
l3RnXPqdEwy/ijM4OHGUs3P6l/zY+AnXEP6JS8g0NSbDJbK/HnlXaCULm9DeJ4dxX/rFEQWEfeH1
PvcFjH8MbQSpZr8pV76ybTKNjbo4i944OhJbYF1em3t+Ll70cL4UoXUsfpTH7GnayifWrF9udxmB
CKRdTURk7rPD9Kye8ycTObT9ah/qC2vd9GumKPe82DqKRiTGNyV09vOc+KTf0qp5Z7P6bKeuNvrB
WNB4AIxoirHTk9iZe/paHMghOdqnLFR3bTiG1CsuzkakXjF89bppHybru5GBbRUL5sQXy/6hqGHc
fr9tcqsfIuUwwu7tJkVfQ6Q+VI8oc8b/yh/Gi/6jhVSMa2RumrgZqOMHVwm3qp5rnyMlMKiV20Sp
MGXbAXeWRUDB+bTaqNmuGbJUUgWTDeeKgRqGYpZuzvbLJhfn2sjSnazX0PiWpCjwdD1I79Nf1SA2
auXXs/9/jcmWCWxawXlyfciIJkh/jAzP++lvNX9pxG+DYe27javxynFgyww2cz+nAO6o14zaOOpB
iUea3Fcem6gL6lMV5odsl5+tsEXeEwe37evzRbNlYptFxPi0FhGtX54L9gIKgI3D4PMqjy03Z2jp
0iskwW6guOPGkH1PAIKAlpMv5nrjRHgn6P9sXyQnV81EGcxrAOn85TX7mdzpx+zAdlqk3FmBcq7D
5D597O7YMd6486zukOTp4JvhttXB0+O3LnOdzNWe6ffqoX6Jf6CtCtfHoN3N5j6O9FPyezyQjYLu
SnZuyxw4loGOaDPBlwLe5tL4InaDz4MuJP41QS48kEL56V3zrwirsPnpHNmjjtb4a+awFaw/Dwq2
rFBfLTZjZo397Af+2tk7ntJzDwrv22b4Xtv6bCulsAA04gKteHxgG7QBdVVc2fs9P/e4Lnb+23OK
1Lvc0V/1vjhDVDXqcWvHNd3t/pZBHkHPCimnc1+et4rza18rxRJ7mpZu0UYUi3WRuToF2aoNAYNm
sjYqiCt+JzeCLDwnoL9CjO2gVz2JU1r8vb2SK/UjsOb89zAqa2oyK4eJgsw0UC7gvIuanQidXX4R
B9NvcIXSjjOsg53nQ3UxDx1Cyu25V1ZN7v7o+wHcLhybKPBG3zc/M6q7rbOxYmuDS9eRYlhms+OI
VHxKguTKgbscFDDG3/7pK/cLUHP/d9kyrid5veC3kwt97Z6Nb+q5fOqieDd8y/5Y3+bU1TaySOfz
00Tmz0mMxUmLAjNZTuarovCGtHGb+LvNH0j2zwJ7zqJNW6ft1WA/8Su5j9Wq9JjrKqzhVffeNDf3
n9/OhYsL/vlXdtz9qt1d5j6mPipFpSs8Z2+i2Ku6/1IUxHL3X/TtofS+3V7hNYuXsoqJiwKwDRxu
pUr+UROqbaa2MfRKBcyWm18yhZbgDsLYdVD/I6UnajdL3PmlebIenTd214ftLgdbCH0Qxymgnhnl
X8phbbnHZVbtlLUtNpM2NYjP0PXEl42YuHbYyE0tcQyBCG1ByI1fZk8NxnN2zC9xGIOjGnXKKVD2
6kn3GS6HJfAVj7e3acXN5A4OVlhLrjLkZ1w9G8Zzlf6E/OHtoVdYd2yZK6IBq49SAqON65NymU40
yh6qF/skju099ueYXSy/3ZhrxdosKVo0SdICMoe1G8Xo1Tbaj6yN4oD1uUdZUqCoHK4KcnXfJX+p
wX+ppdQfOKTvIKgltgDun6P7dEi9/zcclXkzda2FWcSFXOZjEzouoKKov6kXMBD8vr0hK5FI7jLQ
q14xHIG9VrX4NA13eovSm+q48ZCeagP0OjM9VFm1sXBrWyIFgB5Hg1nlmI02zw352ZKNcde+Qkod
qkmdIXFyvSHlg0fnuxzqADOnftU/lWnvmRNoZfQNs1rdl2uc/XDVIxyvl1MskBiUupuxsKtbr78S
nhmocGeoimq1qxsvVmqe2vZ+LLYgfituKSO4uKrl5lQiwo0xerbu8vpbYr/dtoKrS3xyRMggLWYr
GnBp2JcO7X9NDEivhU4KXj1AfX1ji1a2XgZjzWQuG1EPVujk0+KjG6R/pBrZMqyVO7ItY7EKNONU
i1JZoUbIkFxlttP9REcC6n/NBB52UHdWycq9qMvmflaMcQ8cQA/AsmMfhPW31ePBIwySWe5MJ2EH
k20XGwfwSrSQgVxdPDp11xhWWCvczdsfzjL5zvLgOI1Lsi1NpzXjkIKFWcQsmSrHDoHVJpd00c0L
yU3AA/J6K3avTSGVIUzHLoZh1JwQTHXdTw6xn31lZMmFENXYOErXppDig2ZCT76BtkBYoiLqxkty
rtXuT7JsEee/HzOfGboUKGIbWINJAwyf6Ak6sI3UcctlyP3FrKGPzTP7T6aBOdsGzn3vjHn8rNcD
P5Ro2TyQpG4zt+ga9A2wvKehDpbKoDfi/rIogIYOigFovKEVOxW8WLtk1lALTJv+W6Wr9bOW1uxJ
F2aKkzsvD9myOA+6Xix+b1hNUJpJF+oJ5MuyHl25Vu8M6DhgWQCGK+VZX6z8BEQesCRiBKoRSO5M
hBNxssVdlhYvTGpy7EWjHq/UlmGVFep3ravFH6gn17+sAk3B3qim4HnXQfAXtkbdX9W+yDcxDuS5
mnkXVCqlzW4wVTzNJblueSVHBaVjHEjQtstCSwcNKt6cuLorOqhgoXOi0JFx2MMEqaNRO/esom6L
Jo5mv0CJ3kuTZHRZ2jp+LRyIQ2jgeDzNVj08KM48XJaKo7Yt1O71dgBbMRwZOlw6Zc5o2tlhopph
2QHTOolzS7Td7eFXXFjGA5fLVaC3sJ3QEWSxXdHx5TwV0HXCa3uBvnOQcfk1Z2l4e7qVWCkjV5o5
66tiaIeIoQ8UTMBT7mViS5htZalk4ErFS8tkVG8jqjwr1Z02P5fmRqRbGVpuVarGODbBVROHvQJU
drkYpwF9uq7ok69tswxo7NW5yYROLbQhZZVX1rlw21KHdHbLVP/22q98gwxrtND8ny1looSkyj0B
n+HZKde+xCmk23I7EpTIUhC51HY45uMzzEbzlNg8OMR6mxsbVDxm/Xz7M1ZMSEY3Mqhw47blOKHJ
yvsGeIOyFBsn+VoOL/e1TOiANbTScEJG+irUWrSPl8OQDi6vBxwHsansCwudhqR3HVbFbsfK+oBC
fELA9Iq0HKIBHLI2cz9kV76oYQMwvZLEyN0wrNbJ1AvFwidr+7ncG2YHpR4K0rONt7q1NZUOwH6o
89EpLScshua+VhVPq+eNpHJtaOngmyydZr0m7DCmZrMXSaO7aVyaG6OvrYx06ukWp2oCBWD0BuWT
l0OVxuU2QDlqf0lavB5/zeSkvLhIShZPmWOFoC94TOz5oNZ860Fq5QtkZsahToA1Ueo4xLljn01V
s79Ru33XYVcfrUXdutmteL9xnf9jbl8PGRAQNjpcTLBpabGri/Eghq+l2TJB49ATZaqsSoHwNQR1
5spsnyeTkFAnQ/5jUpWtisTaV1yt7MNXqLG+oOsCq6XN2ndG7eesyI5WNv27vdFrmyH5AYmXKrMX
1Q5VAUCIOC1a4qNBuhAbx8ja+JIzdIWR5wDOxqFjQLaL09LwuiQ+t0V3t1TNxiRrayT5hGXEaQ3O
tDisZzOsSw2UCTaDtBaUSr+2SpI75EW8FDpFqC+KpzyZPKYd+wqIBboRhldyEhkJ3KhcA90J8LOd
MduePbV4a2D9eRhEeowJPK+0xIZnr2zI/+CBp9jKeC+0qKHfRNa4nOLVo63cnG+8rq1sBrl+4weD
rZfFKHUBGi8ttoOaISvXh/RSiOn77b1Yq4jLeNrMdPiQtEyL2joHKxI4cb6VtVMdhsl2Dhaxiqei
00owFCnzv9mo2ouuzWCCthZQTGh8SO9jWPyDkzZm79Uxs0+EsxEiUFPvNk3K72vTmUcvca4Jg5rw
0tlN0D0Mh4bTLdEm+/M7uozUVbTcGRa7maMizqk3Vr0Pzv9DR5oJfHftA+Q0XnmyRbf1eS+ebssY
XVVxGETJey2a6tECL3jMnnH/K7gPbo/Bt9MJalHzODSAYOUKUGJlzoU7EGv0OCdbcey9CvXJdU3G
8g5llxi2wZYotvgMDnTDbMHQHeNG7RtxhtRitknxy6lLpJu8Ves3yufpAL2A3u3bhuz1LsElpURB
QK1BnbEI1j0za5lckyiFVwyjfceFmf3soTn7VmpDeanaZvg5LVCq5UkaX+J2Fk/CAvOLSRvSeW2v
1TpuYQTJztJ2EZ0FuweYprlHz57TuTmkGffQsdGgm8jmbxNIfu5Vpy98k9Z9oKr11PuOPRK/m5Xx
Ieed4+uQTt8namJ8nwHYdS2ViQOoG+kepbn20Ako1pYW1311oJXPWjK8zFVVji54YeaTA+WZI/RH
lx1XVADSElbsNbRQeLoxMzQGlMYDri5DMBOTpF5fqeCzxsNHqntcqFmN5uAe9UurmPrjMjEepV1T
1egv1ylIEsTUbVQZP09vDBlMNYAvFQKDLY+SJL8SMo3ay2TN1YZ3f+4ZhgyhMmeOdovCUqOuLaKZ
qw9gQDuWBX/kVrYfSvvfrM4bN7PPI6EhQ6faqs3ToUQkhJwNlKzTMBfMLe3vZboFzlqbQTqXunSx
0VJoGZHCxztVTJU7VFOQcApagML+mtaJIQOptKkqMyvRp2iIURUYfxRZkKSJdzvarnyCDJFS68aB
CGcTH5fuuTFQniCJy+az4vy7Pf6KNclAqEFRoOeVdg4kOHPADafF01Bo2Ti23++S/xtzDBn6JEid
61WXocyqLHmO2orgoM9Ho/ZoZZavUyO5F3zIPNYUzomn9eKOTZ02Xp4RGjRaVuzKGLqsbvyNurGB
SvDoZrrNULRpQdhRmI7XpsroN3MLzgcKQGOgM2DwqB1nx3LqaKArVvOQTjk/GxTU8yIOUG2e7kAV
Q3dNbeJEyisBWnQyT76pjexJuzZrZnOL2jekaOMXp56sH4BeaPe61o2ngpd4+wVb7HeRx8kpV2qD
uyCr+NfhLcbX7bp3hRj7LGBF355xYonKM4x0icpZEbjj4QkAdMpNEZjFrO+H3FYuSx036saCr9TT
DRkDVg6FnjLdVI4QltlVTQFdsSqIs3lfZntVoS9W/F25yi6Oz1DBCkwUFG6b0ecJlCHLmmU49iEW
3cVHrrb/rKX187HxTYM95gY68qxq4/vWvEFKxmcw65oQMJiiWBRBV4ItSgPq0nyxaubf/pC1GaR8
vGeLms9lC5pddXQXe4Hqy8/eybzU2siV11ZKSsiVRMsy0qmQpI9VV1NqCJGwQ2YfNSg8Z+KLUUMK
fIbSDITX+IrWeeKjFcTpHAjnNAxbwsBrYUNKyMeUVtSBOE9k2vUcLAO9j1Nnq9f888GJjA/TR7tR
qwIsLFV/skDSnLbGxrp8froRGRFmDoaSasDeHEt21WQzOQlLnUZa6hyUZU4QV9IXtojHr9gSkcFg
nV1fOZRMZFyTDy2Mh2kUp0rkkaj6h9szfG5MREaFzY1GcNUVSzRqNHD62iXW4LFi8cAhvq9Rmrg9
zdqGXK8aH64UtKRjCmnHJQJRWGABXSqSjRxgbeTrv38YuRBa2lQa0aJ6Fp41QJq5mp0fX/vVkitr
nCDoOiPIfJAPVpn1nQ3sz+2hrx/+v+cakdFbZT/NNhsMLaKFsXig4gTfeBvTwOTdxo10bQbJg/Um
ZdRRLPhAnubRMjjFORUtAfnrRDcqWWtrL/kwtRXS1zFnkdrlP4a0vCua1L+9PitDy3As1JKFyWdL
OTa09tL2H4u3uDfWRr569geDyfXcMVTCHEg6NQGjUV9XG7FhZcVltNVAR9EtfeEcjaoZ8YhFOkAD
CSv+JE2Vbiz52hzXU+fDr1ez0aKaDmYZNrYuVUF5Jd4MskXg/fnZRWTMVZ6nVYfzPz7aRoSsyzWX
VxCAaWiZvr2ra7/+uicffn0PMQhKF9U56vN5TEwIy/6rhy/pe+tERlb1rcWnodOXKE+ndjfEmuKn
TmNuYIFXfroMlVnSodImxtooLfDkaGb9g+1Ud7jcbRRdnM8DgoyPSVGa71BWjaHhWhNXqdqojHW/
FBzYPfUPdBs6sIiCX9EoNixJWwn9Mm4GEo54lrTJFE2v4+J1P5zvFKD1yjVPZAaUvblTn8XbU/MA
bcfl6fb+r8BmiYyi4X27LJB27CJRU+gPJI1teA232S+dL/FfWtNqR810fM1zpQJIshvo01wUxa6Z
Yx5MTdkmbgveXN1Tsrb914Kt4TJYZfa3rInpjpoGbFEBkq99AXodXKW6ovtOstzWd6V9Tf2TCl2f
7jKX2R+kUdXXUj4iwx3K+moZSYV6VsPQGz63WM5SL32nJvSuUJZkw31W3FPGLmTCHoa477RoGMD4
lv1SuihZHH/uN2x8JTSaknsOKGpxqEhqkWPHroaoAiKkr8VGmXcGcrYmxK9UDarP6bQDdMYM+jxu
944htgiAVuxZJp8xyxIoOWM0orE1s702xgH0CGa8+o9naH3veZdtgM5XQoHML9lUkzItqc0jUKKV
3xTb1r1pWDRQlDjjspHkr2yFjATTeKcKfeog4TJkx4kbJ42R77edcG1o/b9BuFBArmbkID+7agwi
CXmumfbn9tArBirrBNVpORiM6Vpkqf8c51dS/M7AWUGKLw4v5Rs2s1NNH2MjArPeRW/5vWDKH2Aj
mas22euXPkHGdcU2R6+NinyyQaSwtcplxoKengdb2VLWXlkkGd4FukZKs0UYERNG0GaLN/E3O6kQ
47YSkZU3YSLDu9IhmWiXoGylQZ401Lo220FTPXnrNM35Q9skvTSGYZzmjg+eKDo7KNUWr/eqYWQR
7ysTZpEAZh+DCn2nciG+9GRLZESC2XYGq5ZpiRTtRAbh6tZWZFxxSRmK0ABuQ/Fjp6iFXi3lbqsU
LvnaUzaRQQhzrnYkM1DrL+2fUOpgYP6yCRbHfiVLIYLbdrf2Bdeo9iE10uikgscHQaXLyikYp8Hy
Cm0qXTMVG4fvit/LIITerGkzUotHwINorpGqLsuWLSjF2s+//vuHn9+VkC5oM0WB3uAMzHU9gCvP
bM38sUjH2do4RNa+4PrvHyZBf1anlqaRR1mf+bSf76dhfLy9/GvZkMygmZVsMtM4y3GXqZcDAW8J
esubSnWRs2h7peSqbxg2fVgsE4iK1laWN7UlS+w6Zt17rGQJ2D2S+mfeNc4DmZz80TDwbwPEHr4W
mWTpTSPuUmW4XtW5A+u2K5DDaS3Hi2Mbg3d4jLf6et/Lzp/cTWXOT05btNeBZDbCi/LiE31MXavp
j/McoxlCee1T5T5GfmpRPMbY4xbV1MojF6HShRXqlarqmNw+poOJiiN6uXqw5CfUBJXy0ib+Urb0
oHYjOH9BwnzIx952E1RUbxvASv4tY9YyoppOvjgzHrfG75PT/MkM07qyO98tseY7Tdm7iujuDBO8
fLdnXHEZGcYGbgVdyUfVPkKVzaXCBBDntYu31L7WdlEGaWAHsY4ptXCXS7wypV6i9EGn6q4efyNz
G/T1/CTywdWrjQvFyrkmozVQG8k6XO+so6G3gQZVeHCr5PFpLDZOj7XxpRCjjUUT5ypfQNp6t5Ro
9h5xMYFEaV/MG8WwtR2R4oumlXi7JDmLnOZczKWvTT+hx7URvNZ+Pvlv8GI5dBJSp0KdFm+nztIC
2oznRuNXvcwbBrWSAMtkbTkeFZidF2jGG/Ac1l10IwtJ8YQnGci8fnGJJCedEyM30gluYoGDGgwx
sfHH3sQsrX2AnN91zKCZZUGMnCeeY1nuKO5G8FHFZPGK8dttt1uZREZq9Cnp1Sax/4+zK2tyk2e6
v4gqgYSEbsH22Gb2NTM31CRPwr6DWH79d5zvZqJ3MFW+StWkCozU3Wp1nz7H9JlB9xAUiDEvzEs3
dyIXVzWolpiXiaVSHahhRxLdqsEoUIF7czAfF8toU4UYxIM45/lvWTBYHamBsmqRMmHXfmkOf1gN
Hek5AQG6TS8iSraojn1Fvz0EAcvE0cAtRi9SY7lHkI7u6WytcdJCHRwe8M15o2Ng0TDhLUkiccyn
iB+pCpKNVXdk0wdTB7K+2mxAGMWD0ncmkJUOmFrbBZDUTjYCMPujMTPpTlVpb505TDxKVLGvcjGD
B3YOS5Cv29FtLUjl00hU1yYkl4GYmZojBkqBQRBjcJ3HiJBN27OXIcj7O9uR5RVRVffc9yJ4nKy2
2qR16zxC5gXDmQDEb+oUSkZFy6wNZtznTWPEPznk0DYtd8I7yAHW6JWYA4SqwCFvdYBWumNJprux
cDDSNyY5mtRNvItHNb1Ooh02TDbJIVPxvOfOMB5L20iPPBDgkqDql10mwQ5TrzEE6ZvwdkrRqu8z
Gf4EACWRblyHzp84SKcrnnQltDdIfV0Gc4bGZl9fFaYBlswqaG/boGTbeBr63aho7Q2VnN9SOZe7
hBrNltdZdON0GfqKnQUie+hWk1uTlwYKLpVjuaFlNftsaIq3nss/HChor0oMDmRDLP+ffVk5JvUm
1Ti+SmXrOSRyfvKBl7uClPmbsObwraNhtImcsPPkRO4iRFtMYBR0O89De+jb5HfthOYerdV8b9dm
6TMVvragfH3JwgED1TYIQCd0WTwai0+Vk+g5n7m4cViWXdeiLR5j0UOQc+idnbSAbKjm+fdFfqZz
3Uygu28D3IuOtG2vSjML3b5tHvoxXSn+LZwNOiBKCQLi81NUZTQKIHUFPC50gD6gMzlt4gYd4Is+
QwctqQ41HaWSxjdq4yFKoXSnmtcsDjaXPd7694TjZkhzwrrJt6E11Yr7ooXK/XSR+gBCkXbyyL5P
IM1V8WOTiPvSTJ8RKH6e/+EL94q/bNlf7hVcOVFc2sI+1jl1bePWIpc9WKcOtKs6GhJDVn402q88
nm57k630vRZCv07qF+c9VNuBtcFtznS7+qrl5oaviQUtPVy7jBpRxjAipSafqsJzihT3aYjXyjWe
iKXHn9zgy3p3c2r20OMo/ZkV7SaKbAeiuMirA5EYK7a44FH/Q8E3QaapqAp+VAGAaRmP3pjRbcxo
LDccQK6L7Oav5OOX76h5EI825Nb9rHq3ype+e7vsuVqqWEHWtM5zBEBFo/YOtAQ9KA/mPFqxyoUM
SMd/ARozGjbD7g4Z/DQbPbN7zOKnsuEutVZqpN+7FDT0/t3iHvJ2Klaq8/k4T5taWvYGemjOSrz8
3oAc3a9C8LIEcakav8lDSN+Mx4TLAgrCzdrd7HvzcXTvkspyqhDjXX5tvjdA75r5TRl8hsXaZff7
LXD+0mB/sRw6snauOK/9IsOgCQjAdhzTWh6JxTER9B3k7M+XmJLztxHz5UXtHLKWkcI5yBRj6xH5
6MtgxUqXvuG0OV8endu0i4quNP0ixORcl5UbwMwOMVN3U4dBqV4mu8u+4WRjX16EflimjNPodTha
LwktX/KoXgkTS4akedo4FAP41zA9DOgq5g7NzDwUpGJu1thrxCILpqTj48Yo6OxM9qaf2fmD1QyG
G/fkVdXVgyGcz8tWSDt5u5LEBVJZqLw6jvgvAWb7McvqtZHZBV/WKS6r3ODg8O1GP7fJDwoolhkk
FzqyFiagSG6i3jqb/pTLO6ri+1BM91yFKwF6YXv/Ejl8sZxcYsKjmJrGr1rTS9NTp9zF7eX8oi9s
7F8SpC8P75ADp03RUD8obpP2vULFk4hfyZp889LjT2735fEYTZmBJWs7X7DOcKepOeXyI4qqQHy1
kl9mOX8nuL+8BdzlA51mWOcQiF2WObuYrY33Ln2AFh8oTzFlO8MoA1pbm85R1raWFHp3MoWwCmvW
dHAW4pB+nDUUtcJhlkAAldFVmPb1dmBV5jotpmHntMKAW702Urn0SVq4aCwzNVkK1E5Gc/o7jQYM
LFcYSZZ9Rq6YStqVsLTgcTqwuSwkAxqyQxOKdTc8qPazY72et9oll9DS6JKidN0IeFxC+3KfmrN9
qDBDdCODQa5cM5ZWSXfqJg1Cc55gUw7ZGWwe3XAcf7Vt8oye3WWIMkeHNY9tBNvKJfGDZiK3dkbY
Pqyd6rIN0GHHEoz4qk+K3q+Q5B1baABvYxqu8SAvbK+OsR26AbiHoe99actjzSAtFK0xHy44gw6j
LbM6yYYasxCjhWEY0ezDAo2k3toNDEzQ5gpQYGGHdX7FpAO3gWqg0eWYyW+SGfHBKMeHMZDUBXzF
cC8yVaJ5G3LIoAAFMewI/Usz5IWrzHnc2KhArliqg1j6v5Unh2jnJs0opu8D1ALbKnb79L4OnqyM
HiD26iWV8IbCuKh27RDN61CKiucio8Sn3Q+k82AruJ3tdzuUK7fBpQ/RXC5CvoJ5OZuAjcRCMyEx
6k3fmXs7dK5RkQGvt1SD58yXaQYIHV+bdEaZ8UE2qDsm18zkLtRbHi7ZdKEDbPuZDVONkR2/G0Fa
3N+yMQIK6v2yh2tnql0MLXAUCH7hcG2weCNJ7gpRr1jT96FV6FjaAqU7Ghe26c9i3kPH7gkz0FBV
dy4jXBNSO1Bx3c8RKICuYJ3lWVP91KXRVQ/Oj/OL831UEvL09y+pQBnRZCJl32EKpX7vbetRlaAb
Pf/s78MSNKX+fXZYdCc4JADZlQMlaPmOSbK9iJ6KdvKM+jKMkdAxtZzxKIfMSOdPhnguUm66ZpU8
dTDUlYC0tEKaF9usJT0qwZMf9/kdlflVVdmf5xdo6dGaA+eJM2X5CXqluvx1DJJrK8pWOpsLj9ah
tJhGQIHXxnGcJYZLQJPBm257/ld/fw4IndqwUlFQiXbq/DguBxPkDCM9sDkb9jUIhrYOS+XKgbPg
Wjq01hFWKxOYp5/zovD6CBV1yF2hJqXIWn1x6RWnb/xi/tyeR2dWQe2nEEuITUw6e60oN+cXamGs
RujIWkzSAmBDMfKaN5hMNYqN02YDmtv9WzDS/ZSwP9SogF9XW7ObfwqEVYhFP1748pNlfPm01kic
tnUMnD5VH3lFAG4itw4IgpOAHIObTIxsoAOTbSUkeGEfXMrNiBFLtFkKdS/toH09/0uWTFELA8EY
yjiZMFkclJ1bUHYNro2LCk7C0Y5yRSvSO0jQ/YFTBfavitxjKPWycpbQ+QzLosQwZ191mET6YatX
a/p9fkGWjE5z+wrixkJWeC5Hb8oxyX5MKh+/e3v+8d+nBUInLAxTSA4HE9K+if+wUImvMdJahMmO
WPXGlKnXt1fnX7TwHTpJYZXwocrrkfiT5dz3OWUu0q/EpWO5ph+1EGp0/LWZWjKLaN6BrI47ntGQ
ateEfbKxswFyE20TXhZpdBy2Y6oo5APYfhKHfozo1BKav2K04fw6LX3Faf2+eCLoinG49jhj24AR
L7AD46nkFGIVIk6upBmuDX0u7Yfm8SXPbGgNwdFoMjcESXlvbGYIuEGQNiUrmdrCma5DVAknYH+d
YbuZGUHfGErA/QttMapd/yrlZRcxITS3FnPXnmi7OmSaE3SySfouO7k2xL/0Bdp5LtOcZU3fUp9N
6SepkiOXEBJJx10Yit0E9pzzm760GZqTKzT3WBRIywex9x8+lw1EaDCAW0zpSl6yIBAgdNBqntnj
OLcZ9VVS978BPGs2EsLc2yAwg6u6pu0hr5nYyNAIngOQvoIrISOfoNsTrzgacl9KSXfnP3YhxOvo
Vp6yMmaIOagKNy8daIDQY1+jUVpYSB3WKqOGB7ZS1AeG2XZju3mfS9Dt86ZcqRcu/fiT235xT0D5
MtqGA378jJZLNKu3iXR/zi/MgrHp4H07FVlOSWX7vfVeVXxbhfaGkkNuz8csfz3/jqUF0tzeVpwU
ea4s3wgfU+F4FqAGPV1ZnNMi/O9lWegQfoKO/GTaHcyYO3ciTx/DQn5ySZ5nnqys0dLv17zdKDuH
lHZA/TIANRKz8vgOWguNG0TDvBK1lr5C8/mICwyZTJz5AUJVA7KMqVJeV41evKYasPQRmrs7kkU9
C0zms6o2N5ZVWTd9FoRbG9O5lx1SOtw5CicbaqUAwtdhACcPXTEIj3cXPv2UTXz1AuowJ4vz3I8q
AmhRlmCAJclm9WyXPFUrMWthlXTutbhGMyqSmDOzituxfSbdO5cf571gwYt1oPPcjKAmN6MWCNW0
8CbTMY4WhJNWSi0LfqzzrcV2bNSsRzRHIL+OQ/W7JO1rl0Q/qtb+rzTn7fmPWLBTnT+NgSm3MSku
hAMv9gy5p5v1NqhSeuqFNVvTzVx6i5aQO6khYks2kx+WyVM4Jo/TpG5p2z1MWbJiTUuv0Hwaibiy
W47hqKl7JMhBq/GO8NdY/T6/Tkvbofmzw8BxmJS16ePgabaTyOvAJaeGeUfzdzAVmG8t7ZOX8y9b
MlrNtYEvwgwThVO0HNRCU5VX+3YMnus8a1caYgu2q8OQQ0JTiGqh/JUN9h4i16Cg61YMV34fv/8H
bzzYSROmmME2QcDrGjb6SEFt3RRFcY0q94eNZXQluM8AmYOIyvkFW9gdHYRczB0JuAJlED4lwsQk
H68gGGVGh94R3UcRJLmxMee0+HP+dQv3HR2CbAPMYHVsmkEFruJP26rkLkxyKEePphF4HMUzACTt
AJn32PK1m8mCUeg8cuA5NEznxN4SsW1QQLs6P9j9moMuPVw70Y0ZGrkGDXDtCYkJLvtxcI0oeq66
aaUyvfQCLQIYrSNj2ajg2Kv2ZiTkZ+1ku94w1rhtlgxac3+TmSHELzDI3YIKqAzRuU9Cs786v99L
P15zfoHuLoRZB3k0jc+xu50bwAVXwtbSozVXh/JV3ExqNjDMfTuAF4FPsVvylSRk4eE6BrmqrJM2
0hQcJ3lfTpUXtY9tk3rnF2VhxXXYcQ8KCtSQYuOYkOopzzE+Aba0tREcyzpt3DdpoI45xlW/CNA0
gchLCEVCNx9U+YfHuXxMeUhSb26cJHNFknd74FOp15fJG1XJ/KtFqg6kEbXBdgzIa9Dz7tAgwThC
5sPeJvFUgiYlt9CunRPLF5Y5Y6yma5xN0BpD4IEiafZmXknoYER9e5u3dbpBc8v6PB0vXtAlgw/W
ldab0r6/Y8YcoFJQgN8n70f50RcVyMQlSyTIag0j95QTFMod4x7YM7Bc/6jlaDduIbrxuW0FGJTT
Nm+9uO0waTTKyPjNjdRuNzXoVu+awACOoLRssPRIzrpny+Tg7VJOav9KkgSsLL0T8dc5EbM3tMBN
2yMREGef6jcWGv3HkHCRuCot+IbGyoW0W3QAlJm6URJYR8w0QT2JE3C3dW3/TKrmT8bC8iaKELcc
M4qmhyxOi2BDZFj9jMDU52YJqUFMlTO8KnWGPfSKuwceh83OCqriMZjGGf/d/Wz52IL7bADzay+7
Y0oixJVEkXvHgV86pmn/YjaH8D2iwm3Mub2zYtPYhuBj3ER2ah068M15FR0rT/Gx9sRkid3cUnaH
uQD1hxhoSNxkDSJroYDSdvPCrnd5QCqXqaL/MKRVvDUGBTDaZOhg9HT0SsbBYUCifDMOMfWcoI5v
rMmKwOsHpicDRCfDNg0iTDI4Va/YHnpcVe4ZmN5uNonVph8kndRjCQDM+8BiMm5Za4tsZ1qGzL2+
CLJr3EXnw6wIrzeTWfK3OpZz6wpuJftZRRRs33AOx4kpZCns1MYAQGg6m5GVw49igJLvJrRFuQVO
RWVe1lLzircOvYl54jw2YyxM8M9hNqhH33DfKJk3bq54Bjw5B+4TDORG5RI7K+cDVUPGtsK0I7+G
FPJOJIkHTjm27+KmdWeEAVwTiHrJjJkOGxFZxS6zy+BB9tN4kD0IVJDpN0CB8KzZgv662AVpqU5M
e05JvKbqwNqQZvwPav3GuwTj9ytYpeA4UVHSbtvSpjrQgNGrMrb5vSrLpMYMWVHeJADYi23UJPMP
py2IK+ZmeEVPl6Ubs4lZ4w1NU3TbkrJ52w2GvcOdYwAEyDYORUuy1yAdnRdHSYxzmoqBd4GDU64u
p4ewNNp9U/EEFYBe+b0QxTavSPyal2hPOiBu/BH0rbHvi8LYOkn+jOKFeZgq2bYgpWPqow5H/Bwi
i81UMeJit8mRzHlyHzvmnF2ZUth8JWYuBWTtmOUnTCRCQe1LoBWwF+nGEZJ44ZxtzwflpRdoxyx3
WBXzuOv8UIj30FEJCE4n22X1WpdnQXtN6ByRFgtBnW8J5zjfkcaN7ofX6RNEjPVN/DI+GB/WD+fH
8Nw9dDfBLXs8/1ELqb0OyY5qXrIodjDSVM+5ixZDAHxSOhuJ23CnBuH8vDYk8v3ycZ03Iq3jdrJD
2vtlbEKLWADVk1vZf4WxVoj/PlGlf0+7L3fekJcR+PDtyh+5NZw2J0s2hd12u+40RSWcabo1EYov
u/1SHVJngM5TsMlmR1CtHVXDAW9o3HoeVsx56Wu05MVsKitoYoNhlDJujrg41rvaxNAHhikrj6aZ
3FpJmzydt4Lv94bqIDtSEFxWOzr5owQrMBSoyYOs5pULxELjjOoouziq+i6Y8fQ5y9ixHsR4MAJL
HBUYQbwgYcFunNrCt4z4xUrC/goMbzjdSzQigbwsV7z3+6sTNU/r/MU6OjvpujyLoD6GxOdpPKkL
BeUQ7EpburLk4tCMst/RQiX7sqrMixq3VMfmEWIMCmFp8nvuYB7kro3XCt9LW6ZFo2480bi2Tenz
ht4AKPoLY6h7EgYXAvx1/BpQZZwFeVn7QSiui7bdFXkCYtOCrNzzvk9xqS5snPIyoLYRomzhsPvI
Zm9IcC+6D9G/47Rftro0m0xltpP7jdm4ggJHaIG4nt+f95WFH66j1pRiqmS5BSoBYzpAjeEK3JwX
tZaojjPO7ZwB2RfPfti/dPwPsKOuU77zfg0Sv/TTNR+oTBAs1T0TxwjN+JsSXJeHoh/X1CwXIpYO
iZukPXNMWeW+VSVIMXPq97a8HZLypo0IVE+qNd7BBdPXAXJd5wSABWN/zbjyxsJ0FXC7PVLP8xv8
/ZEIrZ1/I8UoLegrQF3Fr0i0MUBJG/QmeIorlOEvU/WmOiyuZrLlaT8q347JcJhEjwvB3CM5laL+
PP8V39dRqI6Lw/3OtG07mnzF610RV8kmKfgnMnRcyebsEWWcXQ+q+fMvWzIs7RKfhymaFqlZ+EZa
uEF/IGvY5qW90E7BqQwAvGdm5Zu59QuSzaHbmfNJ9Mm6TiHQs3JCff/zLR0L1wbFWAxKsiMZsufG
mV7qYlqJFn9zt/+9a1s6GG7uS3sK8hyUHdKkT3nJ5J7nMsKdQxoYgkehEMzXYd2PEFWL+tiTA+8e
m6oKr8J6IlcD+HRP3NfEiK96Oaj/WtAlgptKZnHmDlBC8nCPiHe9zc1rq2zjo2EawwNGb81XUxmY
DJWN/BMFIeYdhRVDOjSvUR6c7bi8JR2STNLa488YCAOMNsfN83lz+N5BIXT2rweldowLTZZiFnKu
jlZYjBunCZ7q0nm57Pkna/kS4GVnqbFJ4tJvrcprB/sTMjZXadVelBNbOkgv6nB5rRoMq7AgO0RV
uA+rcheRdlfN8YrDfO+dUDP69wucMLS6PhgrHzT30Z7N9Ila9CoKMGJudM6TJaFLDY2OFfv+3oss
qeUKEYFgGuh0Sj+tMw8lbzfKftf8texXjHxpv61/v2YIwI0eB2grUhN07LVDs7eQZvZR1ba1smDf
Hy7Q8fn3FZm0QlAwjjhTKuinExCIqLdifIm48tq1rt/SMmnBBg31OQ5jALxG7txiLAok95W9n5v6
OgRJycrp8ney8JuAoGP5wnRKgazLG8yNeeMuhr4281ov2xDDNTzmNqA72xg3akt2gXt8CjfBbf7G
t2uvXwh1OtyPRRMAMVlh+aOq89dyiOiur0OzvszSdJCfkIDFnwCWflr+V9kg96B3I9QP2Rp3xdLP
1zzfNFF47iwQb0W140lHXItpTdNn6dEn4/4SVIYxthK0TiwIdzZPaDA88FxcnY9XC4alqxMndWxm
c4ZHW7w/5GAXd21QGrh5UBL0b4Y18PKCj+jsmVU92WbljJgnDiHQ4HTp+B7nLARLOeFeZcVpCCnN
dI0uaumjNKdPraBv0hxIDj7jXlDftfUHdZRbpSvV+6Xnax7PwqRA0Qo8k5Gxm2ecl+kPIP09q1sJ
Wn8nTb9zRM3dK6sxC5SBmU885jmvww24M/OXzr2fjw3k35u99Q4SFvZEdvnGOBjv/Vv5lv8kj2Pi
io04IFtbCQkL4VOH+DmqTOcwjNBHb+QVhBLnjWyLp8Cum+15+1swbR3aN7c90EUTpxiFlfNtG1YJ
uB3MaWWjlp6unfbZxGTZ9yHW0aQHVWefpegeLvvhmrs7QVuZGE1lfjNUCaqWqngCbQZGns8/fmnh
NZeHCTumw2zq56Nx5RBU9OwxriHVu8Y4u7Q0p79/iSnIHagxCOwsB1l204zXaSBXYsrSb9fO9Nw2
akfNPbBIZnnVFTezE3gob62Y5NIP15wbs6LGIAMKFE/W/9dAAnI0gt1li675dU0H21ZWaftTL9ys
fcshJB1O7YVbqjl1DEq1keWt5fO4uum42PYE1PcYZZ9X1n1hZXScHm+iKLYgdeCPNDrUdYWELZdr
y74QwXXkXdKalk2IKfzxRLCejREGIoNbK80jFwp2jSdGcRFIwdJxeOhfOQNUZ23frkXuxd3QbsKM
rSRrC7apk+nKETM6YFZRfmo921PtqhqV0emy+7mlo/AwcGyFjDAM9qnhl0PmHzxiP5JA3gZmdhnB
p6XT6IZSNNIsB3gXhUwVkN3RdmhTtFP4zD3oqdXb887w/T3A1Amck8AsETWBFYms+pcAteZxnqYC
lHmsKcApkJMX0vFWuWhkB/+df+X356rJtMARgs2cm2niHBumtgUEGDeOPSUbLqGkm7AL8ayWDjXM
mpwEEaB6vtGMSHpYlu7aEIRKbR2J3cgMhi5bXanjNFbVzs7qYSdo0u6NSvT7iqTWuxPjnnv+k5d8
VotmfEznvHAk9dtikuhOm735DnSiiC8LOjqbcNlERVCfjikBnlVKP1liH7p5baplKShoIW3OxNRI
kSiI16ZXcnqNeLhF+rtLnD8i+XV+hb43CktHI6rAKDhrTylILVy7AmQp32NS2gUqZmWNFvZAZ2DN
lABDloxsPy5C6YUJZJJ4VawUTv8Oin+Ty+lQxDGqxRR2iAkAX3VeH4joMeqK5r5Ryrg9SVC2bg4A
6vUsSXGIadHs0PGAsrIyqufBGmjjdmEaeGE21+/nV3Tpe7XURaQYnUcAYX6oshs1GI/OPF/4aC1t
mZiNunzaWABLiPCmqFWEAl8UX3Yy6KhFI0iqpKW4rGSRmvY9Ws27PijtlYxu4Wj4H45WlgnWVzDm
ofucjTuwrQPB8eP8ki89W3NzK54CltmxAulpsyumyDUDuS3Ct/NPX3IRLW/JigJ1oQwu0nS1G5Hr
ZMivYESukV02LI2T/t9scRS8y0d07THl5xwGSMG7Y8LezdJcq3N+f9pYOjIxj8rEjjqJdBRSry7J
23eDZRvQ7OMohSpeSiMbr1ybXFrYDh2siPu0ZRUB3pZIaK1B8GvbRCJypRGu9HkWdkRHJgpw2yWi
wnoNQwomwaHcWrRqXTMbH+SYruEflz5Dc+QgzRKoMANtzk7JXpk4D6xQ0Fe4DL1n6djDylLtAB1b
oNnN0o2zzuUAcUbTWpt6IQ6x09+/XEHGejQgrdcVftEWb5jzfC46utZPWujsWnou0Q2Y3LIrBLnR
VtuphuarSIJXHhkRRBEZerhgSExBi1s69ecwJbckHj+yJLgw2dfZUk1I7oF6BhbWoKjyg6goPRpg
eN6aBVsjZF2yMc3rbUFrcAbjtjJK/iSy05HYVvsYYxoe2nOv50PL0h5pjl/0WVnSGWejM8T7JuvQ
OIvvzz964ffrMEUTooT53GBcvgiZWwy3owOKKvonAJfA+RcsxBQdqliIyU6KIbT92eqeijnxasqv
FIaryxRiVwzkwdVlc32WDlskc2FNASiE/dRE+EIxHu05dBV3NK0uO/t0rtSxh1qATBT3OXLwXLzQ
aOXBS9twCi5fvBBqy8UAaBoBX1sm3EYWxXMI0l1vdppk56T5Gp3dQrDSWShN0VGZ1fiADLPcNL0J
8c9MV7Kspa3Wbg5TaxPqZAMH5x+SN3UdyMydZqAfg9o1yydS55vzNrVAfG3pQKgoabMgDtFK7qHc
eRW01IECc1o+DwMhewom7GhL8iAHfl/YvRfXbZZtnLSO1srYCz8AUMZ/94tzFqeO3aBTrsDU5JEJ
Qmog9XSh7wDGVGqAmuiivBhY6n/f1KJpHiccSq6gD7hX4XSfVuKywpyO7eItWmO2BIFf01qf45h9
NuUaWcmSPWsRK2eQYSYmTKEkydXU3JLwUdSPLLmMXsfS2QENlY0qGPB8ATxyXlRgr1xJnhc8RKcF
7KE6ReI0s3yziHMPjC7ZDkJGlgeNzDU2qwU/0ZkBUVXux3AKQKngFBtK7wOrfCbmfdPSK6MBwvPC
zEQnBjTr0iwUeAp80JZ4mQlNWPWfGMLteSf8uyLf3Kl0/s2xrkakuziVqg19so7cy4/ti/gp/erQ
bu37yWNbTEo8xQ/OO3mSN+axv0722UP2UXxwa7vGArpwNuoEnXkR9nncANVnk+I5F91NP1kXuZ71
V9v8S1AG62cgGtDp+8RqH2jdvzq1uXIq/t3r7xZPCyB93pOiq0+0RNDpAaRbVF4Qhd2TSpPJ44yM
tieSevKKcpjvCgGlo6Qd6I/I4s3dxJGMg8023EDcgx1B1IMyZuzkH8aMwqZMs3h0UxZ07sQ7+hl1
ati1DSF3eQ5aZtXV2ZVRh8Kzh9DZmHHWX3QBMpnm82YhK4ucqFOm/D+D97tZZpvW+DnW/cp+fB9U
TD1XyRrTKZVygEIsb7pEbht7PGRQmTN+nLfob00J1CKn937Zb9MAZtTJM5gyU25hf5jskpiCB2un
OwNvE0BJrYliFjgnEwZjbcf7qDHI1flf/m3QwgtOX/Tll1NUPMc4L8kxdtR+jqGaMIXOXWyau/PP
/7bEhOdrJ7udzOA5KufxGKryRkU43IA1fSrb4k9Dk58A2q8Uhpfeo3lF0fFURhEjx24a221UZTcC
5/s8NRickMaRr04sLi2YdqpOfaKK1Dbm49xN4TYndrCThhRbO8vZhXuiuUOUlFY6B12IFslwNAR7
y1TwEfM11OzCF+gnYC4HM7ejcDimqjqCkmNTYhi/IO1KgPoel2Ry/RyEpjiO7jqYjz0bGi9sDbWL
O2iLAiYLUWiw1+alO2dj8ikw7Oerwa5ezEFN2wwah1eY1wGQ1Rg4ZLfnFO2PSIElIBdZuB/LAtQz
KQtjDC1FrXlj5GBKyBsQUrs0N7q7lDLyVjhW9DrP9vw7jPtyR3uFywIGYY4QwDAeEqtSm0EAOeTO
ahr+u8jIdZBzM2R2BNBpfXSgYOtGeXeDKvi9LbtdMqg/gkYr7/n2+De5DnfucHEBq6RVH8fSeA/y
+IWp5hCN2X2eS49X44+BrY1yLUQ0HdScdKC+hTJAcwxNaxNGDWrb2Rph/tKz9Wg5jDWCgt0c5dxD
qccBBQkwwSuhfsG6/4eNP2e5MhPaHLvA2dKg/RizYUditoZe/r4yAfM+RaAvETNAnA9QYWuPoOvd
GZhWLFpnbwfFQeUMnDnFcz30G0lLj871Hi0IKNLHh4vsTE/LSkOQ3mqa7jgaD7E13FZRflOf8JeU
387dsLnsLaeV/fKBqg77vgU84hgbUFlP8rb3MHB0rIPiI015su378cI3nQzky5vsyooUwaDgscyb
Dwx2PdMEwtJdOGI6rJ3+MDVGK8fQglXoCZmoIBo/tpgnbJJUelFKTE/RSbhKrR1AS2/QDiCT1HFO
eqwa8v7hrhXFcB9yyD5i9rdYOeMW/EafC5mssQOCUNZH9BB/2rmxEz3KYec3/eR7/5NVwqq1MwcE
zoZKDPz8KW2upPFszWRr1H8Skl+2AzoRbzfUVAxW1h2HGZOgbmaH6f9xdl1Lcqta9IuoEgoIXqUO
092Ts/1CHXts5YASSF9/V5+nObqjVtW8TbVdSAL2ZgMrbCEQ6QVj1dgrZdhCEfCvAs6n+UQt4vuu
HRXHQufZe1JLGtaQZz1AHQqgepwmBn6fD0+Xe2xhwOc0hqGmYzlMVn4ExlVvEpUhjXUuO6isWCPr
Lj1iVmtk8RDVE5yhDoJeg8e69e0rObTfHJDZiFd5KywAhBQcuepiDx9w5+C4bR5AyKx8uNxFC+vV
nNCgRQrqV+5nR0VTGFkZoAH/STPuPw6lA3uXguYqNK0P5YqJwhjv8kMXomSuptpoW0ZCyfwI+uTN
WJOnCE/5XtOzLhMJq7p0aIqjB2X+u97y/vYAXa5M3q/fGwpc/02GJZli6fB0ONK0hdtFK3/WQxKt
vPnXkeHNseLt4AMzmULrRBsr/yePxkQGSrvZDYhf6nqYwLQNCRSfVu5PFibunG7i5iyTPvLrAfYI
v/KRPzM2/qwhPHx5HJaany3BeoAsCZl0cTReMYCfYcqD5TcUlT62wJcf8fVosDnlhHit32teeVD8
p902kkzvcZmypmy/kG3nPBNTqT7unRRQv5LDHvJOVCYoMg5L9cfLr7/0gPNnfcqEOUjkpimc+ujG
Qv/s2wQo/X4SZgekcwzva8mT/eUnLXWU898njW5PB2egCLeMdvu2FeK66JN8873WZ6uqhguujZvX
6gglth7lHHQ3pd1UK2fnX+cnb84mUFPp8r4HVKQ727aXFnH3qUxgaMOLs0Yadh+4BPrdOeXrd77G
m2sANwUsyWwf9fs0lY9Vkj23xZoNw1KAn0Pl04DTsYD0v+WrIxtVHDKJg81i8G7crgCFOnHDIm1W
BOu+nlrenGBQGDcCq7xujhmpXrEZ3ovE3Y4ZuaqG9u1yP30d396cVYBDsw7Yw6E5piN5kmP7wv3x
ZztCA/V77c9m1RDXieX15xNTlAQNNqVQ2A2yZrq63PzXIeHNGQVkBCKlEXj90dG32A1DcZQX8UpE
LHX/bA1KwWBNfdFgf5NIJ4DSGgHqiF3Dte2OuHxljBe+YM4k6AvZp52LMTaxb647Eut93hbfK5W9
OVOgbIaqnVxXHWMXCh6Rjn9XhvrhmH+vbvLmXAGmZYYjubY56oYOYdNkv4VfQKqjXeufhQnKz4Pz
Kdrgt4GbyRS741S/KfbWjXe5XCnyv6bqU8D1/9t2RnCRR7xqODLAKNwNTQ3bKAw2srZFzA/fYc1P
GDX0r7XR/lbyPj2lkzte+ZqaHU0jZ6siELm7zo6hVgFNRze3fvUMt0yRzp37y1P8a1gU9fxZCAFm
N8VtUslDkeUOh/xY1z40IvV8CJCBheDUaXyVyaLFxdYgPADgp3Lb0Az3nxO8GzMu3lL4CL8SmVvb
y6+0kMznVAhZTmVEoWl5TCt5wtHxtYo5rOCaR9AJwk55D2Sy1o7QFrLtnA8BV6A6qxzfPmq2IbbY
kUIFdm1trfr97DV1+YMWIv3/RIvdGHe47igPGOePtkvHYJqm21KWH8JbG8eliTzbYRgKv8mpHvkB
nFfI5+xbm4SxLldy1VLrs1zVp65l1QpaIMno6x3cc6s7e6rjn3Kq/O89Ys5wUD3AJ9QwcvAwt1vF
ppCyaK+sdk3WfWEU5gwHBzDaaPJteWhopTakK250icRr8vxKC3dtQi0k3LmAseh4aeK6lAcp3vz+
r92sVDgLIzAXLCYwFoZUcUoOHb02rAr18BSjhro8Qf/VGvj/QwN4IP43VbHSI9bYT/JgyUadiHac
6zr2aQAz8gjpJqYKBuF5/QH7SrblkREhHbMMBpNq2usJ8jRu5PKgkuChjnEktiMw19/aInhzTZBE
khTKAPjwqoVIDVws2+neK4vt5S9f6tZZ0dtxmkBrBK231W0GkdkyPdjW78ttf211jtQ6i0nVJo60
+x6vPkChtU2mIfSdOkiR6Iu23sWatUHLsbc1EOSBH4a19adsBYixkNj8WcS6ZECV3FJ5sOv+TkZx
YLw+yJJiN6bHtl67Xl54ypzp0NYZDmSVio8FrmdIbol7O4ZYVOS5d5McIMU1Wj8vd+bCQP0f7UFA
tL4UVXREOZNcSXCUd/5Y/0kdu16ZCguRO6c7MBhUNiM38dEVb7VOT5afr5SRS+8+KzIaGgl4znF5
cCr7H9Y1+S5Chc0kFJC+1znnB3+qYkDA4XDmseRBa3cME5J4dzVt+kcp8/ibvXPutU+P8AeeTKJC
hqibq55GoVWuAWmW+n0Wgj1U2I2A/OEhz3De3giTbOpC9yvvfT50+SKzsVl5Ix3a6F7jvUdrlAHk
s94tx/un1/Ev3GfeRyOnwUi8QCi+vzwWC8vMHOhveresJCH84KemPQyUvrM0f2pF08PGvn68/JCl
GTWL7qn0Oi/yHXmIc9hKl4+Z24WV/hZeDxIQswOsNEk8r6xdeeia9DZ2mt9Z3t3xoX3urSqkifOa
s++dznhzyD8jaY0jXXyI7bAb40mY237LvQhfcc5Zn2bsCNCUU9st1rQqfyjL+DmL1mS+FqbsXHoY
MghtUSUqOTox6nMIKYcTlPZWFuOFGTtXHibQfKhiaLId7UwUTzg0Tr0QB5bgqVUwkjgJ7OEAzDa6
eTeTLw6tKMdv1mBzXH+ijbFJM8ZHG/qLHktuXX0aR/f58qRdiIw5rj8vRl+RDh/WTV2YZjvPykOf
FWHJ11RIF8LCmwV7ItthxNgkRzfrsqAwV2qERDA81b+XZ73Zgp7WqhCRlZBDk3iHbGo2cDp5gLDq
4XsdNItqZFi7as5RXft2UEP/o7F+8vyBdN8bgDm2Hxp7FFtNxHWWAT/exJYMUqTznNfPSczpSsZd
CI45pr+pBnfUDvI51eTKSr1dX7uv3+qgOZo/SnwloraMjrRWm6m74m1zi41h0FTW7vITvp5B1tzt
Ii5a1vVEd6dyvB3AdHM7Z1P2a61/3TXWfK8tKoh5ZiVsLvqxD1LnqlMfl1/769CC3Mss18m48H0L
uoO0649O7f3u+n7L7WgjRrFynPF1qWfNC8pexZ3pI1GfkjYQ5Q2ps9Aq7sDcC5tiTbBs4TPm5SRO
bJXA0UZygo/YE6R4/9SuOWSyv3XSb0k4UGteR9basBhcihQoa2fcZvnkbN1k8Fbm/tIHzNYcQwV8
EZtSHRPhAlPUdhQKFNp9qbjvvU4+Vd/aDVpz9mxKWiNGAoMZt5iwH7vKbRBbkpUYWPqIc2x8WjiZ
Bnklogkm01mt1uH6WbDxLUvExjb0eyWrNWfPwq+9MxXDjLWbXVfiwqSOQvm9m0NrTiyteNqlLrXg
ced3MsDxp0DlV6w5ZCzkiHlJaSuOQo7DdUewadOO2AB7m9791hpgzctHm7CJFhzGRPW486ddM250
jFPtlaFdSEBstsKMwJdGxoNZL2XFpmA6XAVmLnTKvGaMDMm72KawPErfrPiPxNa2G1b2TwupZ14k
jn1rm8lksM8CU3+TZzTZ9tBNOJrxbO7YVclVBNjZ5nIqXeiieW3nK4jzwzkXK0Cm77hbXcNLciVq
l5qeBZbxS2EssOtOSrCrpPV2rKMr97RLTZ9//xSzcZWkgliYNsx+ltVjJlbOMJaGdbY5cyEKphMF
Py6djkCUOiJwInrP4pVF5eujXmtesNleVeEwQlVHKMzGj11BfNSbPoB9UwZbG+mw0IKG8ZE5U7Vy
LvI1ZJ1a8xouZhjeqCmjU5u3uEAt6nF6zouB7yZs/jeTWxV9MJRUnWjrOjiGl/EtgQIanCbapN/G
bp6c/Fi6e0e5ThlOrdY/CE0iOxicyb2y+TgloVdFCQ06XjNYqozaOuQN6saAtWl74zmi31SkImHu
+MMLEa5VPTITrxHFFkZsXn6JVLil52HO+lHLHxS88rY8lmRnebxamWxf61NRqA/8d7ZZPajFFdjL
p2ocpjr0zpf3TJI3XVVZdWCRV4vQjXNy0gRq8FBfhxB03uhjZ0MFPoyRmSP8Oy02jMTilarCDbio
+/cIHTSGg9+qX7DLi6Yws7P8vuoo+eGM0dBtQVvStzyBz/TlYF9Y6uZ02qzzGfxXbHGwpgnW3qxK
nuFxK9JAWZAlMIXGNuJbT5rX3qkVUa8dqDhUvJQf0JevsqAdeE0C0as0DaIS6nyXH7WQC+ZV8kCG
CqqvPD2KuIvqAJBcbLf8mv+43PzSBDv35adU0w1pEw9FGx2t1v3lc0ionNUo8jThK1219P6zNBmh
TCpLnuAERdLbRtp3Xlc/X373hfGeM12lHqgZYEqCcxkSgrt16tPpNgWIJtAl/efyM5Zefx4c8Adw
hE18vH731Ci+AYloZWSXXn+2vwWUktUpj3HJE01HK3myVbp1lAhHoO8uv/zXhw/WnGoGJXxZ+IX2
D9B/uGmHaOelzjGt7xOWB6oGOq60P6qEbS8/bel7ZuVIhchrSmL5h8wzjzat30a33OeukwS5WCO0
Lzxjzhhxiadcwn33cEayXzHa3KqxA4zCd6ZN3LYrI7MQFHOK66AsAHoVjhkHlj3xjl171Dw2nK3M
26XmZ/sK2uC9JXAsB84S8Y77n/ZR5RI6JXBEWMO+Lz3j3IGf4towh/S4ouaHiJb62Igx7YO27Ulg
A2v/Lf0CmCidH/7pIZoNkClpc36gitxROO/FpDokSq/E3tI3nGPyU/ORFVMzAU5xKIz30CbWi1T+
XpXD9vJ8XWp+FtpZ0zXGa4VziAB1N8WwTST+5JvvtT6L7oENbac77hwavrfUFETQeWSDWXn3hSJ6
zvRUjRlojdR0SMlO6ulGyB+M93uTkNDmu8tfsBRrs3gG1LElDSLrIHP5UZekCLRPacD8PA29clgp
4RYS7Jz2wnlUwh/EdQ5eq18o7F8CwvXj5S9Y6KU55aWF06RIPNs50Epshrb+6XZTHpYpuIwMWsJ1
op6+96BZREOwn8cORMIOTWPX71M+dgdZV9jdiCb6XU1A4BWw5Fu5Q136qllok7HTCZx7+aEjU2jS
K+aK66y5KqZplzgvlz9o4bbTmnNB0wQHNii32cE2fmYHqdHs91QxcBC7Joq2LHNkaNWa7pqp7zZO
T80TwCxAwyQ+Adnu8lssrF9z0kiEnSKQFl18qmswUrTYjQXbaBqfLDbt00JgdTlJp16ZiUtPm6Ub
KFrIUnhjfLIndrAIh6kRjht4dY2wvbFku2s1NgC8ff7Wx815rjZv4QTTGijteYxfEXCE9gpOSYfI
FV3gILohDHyWhMk9mx26pO5XquSvqe7UmpMuVAdrcUWIc4AwB4FA6NjoU9zaQ76hfRndiaL1Aj+T
/OwKIccNxJS8VzuRa5f0Cxgla27bkTi8TT2eubCNMdOzHQPKcZL96LibMbczH+Zdmb6Kxt4BALQW
g4QzTQa+jqWoHdA0zbeJO/agWbPxHS4SYiWjLqwGcxYHlLRZC1Nk7+CI8UGaagq7FDr8JDX3l8d7
KdHN0ilsIUoepcQ9aF42RdCR3t3Z0EVcY0D9+6b/fzlqzelupQc9JLiI+Qf+L64i2daxfqyBszC4
NnGwdSs4B1apOmMGN1rGAcrmrVNCmOklhcayZT178JxyvbsUh/CFU1xxS6507sJSMmfIKcvAVSoC
8DxLzUNDklCxqzIf70r+9q3OnfPixrgpwRv0fGz9opcKe1mw41fG7d998Ff9Osu3OKayEruJ+AFk
iRK1pusnITEQvdcaRmOw0yqO4+QKOAcYb1v4QPrVpPD2iQbCtJyabuNy5nxc/s4vc78NUOF/SyLp
jFkqtE2OtRiDjnWBFTHwAB/rPoV29bS7/JQvYwFPOf/+qfDKrazuOo17k6Jj8W4oZfucmsHQICfN
Shb6ckbgEbNoaAAvUe0k+VHz4Uh4+hyn5ueYymMaV+7K8rHwGfPSoqupE1PH5sckPaTVe5n/mUgZ
fquL5qWFBTq2b2wYBg/DdLBZvDVM7hq+JoKw0D1zNqNRqox9NoxAb0W/agu2n3VnOYGS6TtII4fL
3/D1zAbCfTabHGdKOs+vYclC+3SDpLfzq+aFVtWb05enLDd3LNXPjjM2AbE8HeDe/T7F1AiSaM1n
fWFCz+sMEZtWOY2bn3hjJ/uYZCiacr+867yabGLh0z3teL4yIb5Mwfje8++f5nXvJ2psSvhapoQP
N/BEmMLzxz1f7s6l1p3/tl6wuCx7rFoQ6P0xtE+l+vO9du3/tttPUUHaLpdH0NjsW8WsaGtEor8X
6/N1bxAyVWRs+hMXXTsFEsTIAPtEeTO5xfj0vS+YBTthhSO5GxncwzbVoRvqYU8m1nx8q/X5ukdk
UykcN4y4UPC6e9EO/WEwUffN1s+H3Z/mTEcgz2qXtjy6w1AESTHc1p1eYw0sZKj5ssVzWCdy4WfQ
o+bxZiolO4CGqTcTFFpXdgtLj5jFeJ5oqVNSy6Mdx0Ce+BuejJtoTT9rIXznFbrnKlZaPctOZrJx
m1DCHbKIYz+Y6vJXNMES0lm1sl/6kHPYfRoIneG+YowNVgi+nwRDRpq2hRhWcuFS67PgNTinymmR
ZyccVYd63NeAQJZ+vXLntZDO56RUK+MjLgfT/mTSnwDTBnb2CwdMYf+tK1Ibu/D/9s1UAzE+NEKf
EpOpDRhO+YskfrmWN5defxa/ztjB+K6C9W2qyjDtIByp7myDzdFakC30/pyRquxEMKvuJRjC6Q8b
J2N+4z+7cfTnWxliznus0TfQuxDy6DQ6uu6VBStzJVa2jUvvfg6NT/Oyjkr4R+FK/FQq6+gz8k8C
z7uyaL9112D7c8qjZgRuAQamxskZg37CYnlAfVsP0f5y5yyE8Jz0yGK4W2ZRLI51nleBNuktpW4g
Oiu0VbLF1dbz5eec4/T/ymh8xyx++9LAtt6HsNs0AiYGgVn7wersZCXClkZhFr+KlPAKKHUP84hs
kw/DJq3/sOL98qsvzP+5tRZspTMbB53uCYJCgdV9GFHBKPM9Y85KYXJeTL7qm1n8dvB4xI0vchsI
vwlUNFvxWLJkCEHIlgS+vVF3D+/kFluJYlrbLy6Nxyyoh8p360zBRFx541649b1Vy4fL/fV102zO
me65XZUxa9G0C+YHbq/geNWvSRctNX7uw0/xVsVZ2tUSVT3J+M3Y1+92vybauNT0LJTB/i3dCb5J
p0oJ+xr7VBE2UbVGIft6irI5zTSvIWY4RJofI3gPW94QdmUc6GENLvl1HLO5iRU8eFUGIQp+tOvq
d83+mOImobCOprjOzf12JVssfcS56z71PmFwMs56PEU1FMtw+lTWej8ptpJMv440NqeYpnZvGUuc
A4E82VGy6c8O4LUJB72C2lh6wKyYjgoPaACoQx2T5hexer6rXXJKNbltcX66vTz9l/poFs2Rilqw
eTDQ1lBs9WRdtRY4CEX4vdZncQu7aeM2EUHrHgncZsuVCFiz0vhCBMwZpgVt4QU9ILhwXK2CMW9/
DU735/KLf3m+arM5v1RKN83husePgC1BP1SwkKsep/B9ehgcua19eS2dsghK9T2lZTYnnEIoQFo+
L6FWHPUbPqJ+bz1nw3i5wsf9t07//7zN5oRTX9fZlMJV8ZRWZNo3E8fuJknUS5lOdAMr+Cwkomx3
HU6OcYc45S/Y7haBEnGxz20qNo2nGQ3csaVXqZPrbZ/D8wOHFnKteFgaz/MU/RSuNoeNC8VGGPq2
1YcP6moWyJTyj8sjujDR59zOXLWZlFUljrHmITU/k+GdTCtr7lLbswU9MdIBwtY3p5Hg3NeU4heD
TmqFPvzeu88SQT44IBScdWZ9lgXd+JrVz1m3AqlZSMV8lgCGwRRZNaLetKc+kF63M/0J5PygHeut
WnO/XhraWR7wcq3TJJIoakX/klnWyaqylSS58P5z9iYcFZoiMq44kpa8DWL8a9uFbwVjQ/tr2sts
m8WrqqMLCXlO5Kx7XGTmuoZtQhrf21151UTsRPziLvWHlaS29IjzZ34KAoo8YKLUwsrYywnMvVgC
kVB4AY2GPzLxNpcn1MJ4zDmdNhFerBt8CGXuLjfFHuJpK6viUtOzKG7o5McOjgggt1GzwDRTsi1p
++vyey8E2hwkLzj1WzFgtVIDEOaJf/QL9mimNVGYpc6fxRlxItlQNk4nOeb3JCahbLA9UnAjXXvC
0mydRVuFG66mdEZ6gnrKKZW9s0m1u5ma/HyLUdYbM7juykyi/F8C4Rcpf46cL6fBc+qpnk5l3NiA
aUvv2cFh9kFLVe/tKm/+AmjTvCN+4pd+bPm+cBLIVHNWw5WX8+StBLtpm48GJnrcashPU2bJXhgT
P6o2dV4HN05Odqm7K7hbxPct49E1aFQQe2tyfmqcMrpRLvSsHBgvbqwK9m5Z4Y33uClN9lhey41l
QWgvYGBX7qpuLLY8p/SPAvtoa9vjFHQA+22A/O9/9IpVwOeRBFvWos+ebTZUXTBge3YaUyZhjeb0
95LEye/SSvxuh//ubqANAeRfE7s7v7CTvxpOD6+4UXR2ZZk0bwIHMve4OTbHVnUg1Tjx9ECor0XY
WWY6QCGIJBC6jayDlUt9l0GG9KSyVn4I0kY7Ac7upu7i+L2Mp/ZXA12964TxIQnrTINilDvtAE84
mp9MzpyNVQMyw4hlHvKByLcJahW/CPb620x2yaPv14DLpVEMzWfHg5+WSnpUNIkYR9xrZk7oGaZh
6d3Wt7WJiy22p/YUIILH/ogPn2ToTdSqNimsxAAU1TroZElOtTdaT4UHhG7AuPSufbACjoMPYfTM
9/hz71aps/XrKoJdQKKaXZJwf4cIy8udldb+Q+Xao7OFi3hXbly75bdUtjYP+xznBV42DS/MqqYn
zRTZAO1OMR0itWvcot+lqi13dTWlUNCqhkPlJcBMJ8mw1XZZbt2i6jaj6ZoNj+0OGqLAa9v1pI5W
WTUHm/f2tjCd9yCBRn/HBq3v0AuFfTX64GtNRauvUI+woKuctgwwYcWDsVrzKBzXx7yxyRuMlOS+
NNzecd8u4e5duvvRxF5IALcNknEyHx6Pm+uiVvUrG3h+YzWF2mAZUXem88d3WQ1lODS4PaDaGXax
I/5hAwMnQWDvflOpkm8H7lVh3anij49zy3vFDbD4MuuvGzxu5xrcayrZniW2JbYFlTvccb/rd3ZW
4UaxHaonymBz4EdqhI0jTvdvorbib5Gh1c5rsuQern/NXQVg+4a3wC+UmQETfiR5WAgutp1Du1d3
GKtdKbXalhbPt1GfoNOtftj6uKfewfhWw8pItTeT5dBr1lK9613BMXQj27kxy7eOVTZhWnvyVuH+
KYhdiA02TmxfiSIDAKVpeQAjovI6SUoXwdgW117j8odJy+SG1tKErRv779ZIdWhRYj1oG6JHeWHZ
UVAPzHkwdW5fscqnV5bBzMzoMN0WAw4kTMRAg2WTvxe5K/eE2922cdzulTrjj5onQNjAFmLfjq11
ZbrRhW7JZG4ItzzotFJe7nCzmF/50rjvvOunbWU1KQ3OBJgAMoTubY0COkxHlUQggntsY2XZX4vZ
xSlvG/Fhi5QFURTloSu8SOyKRAyvedy9yoknge8Ce+h12ZU3VlYZDER7r2mko48pi6owKXMzHnPG
2mPfe/DEJbQKSZNNT9zvoZkihJY7XTj5ve2m9WPWZ5CjtoedFfvVo6r6AhxE33nTGbOSMB96B3S7
vNqC3ufc+l4+vOQO2PgRbaIfDv46ouLwke3SwQ/GkgNZMFES5Eo4m6iqfmho9xxaK51eK4sUz1E1
VLDhy+Mf2TgMToibhfgfYWzAw9t0yG4jmKTsyzEq8qBu8upppGl+AE2IQkcP5uKuxjHsVjNP7nPj
aRjCju0/Tm+6HB58pLplPdw/EGTij9fEJIAhNN32ZYnvtTQL2qIwEIfIvND4hO2SvqRXAP84G4dB
xZw7DY7A0wIojqRLrZ2ZvNTdedKP9kmR103QdpnfhLkfJ6ELs699Lll6J31YEZu2QUdSSbd2zepd
ISm0rCE5HXbaUZi+Ir6LXI8/TROpn3RfjC8QnweQDbZ015wbgzvtEjrOqhv3HjdQ8hNEwrTOaZO3
KY2tDSuFu58gJxToth1O3ViVL9NQ84A3ePtcUjtkSDqwqhDeixM56rEYq26bKKv7FZUERws6g7Zw
3sQPXVmLXWNX/b6pCVbSeAJtpJl0B+hKDwADT9t3pp34ntadu4eYjt60vjuEGSFZGFl9cYPL2m6n
4ya+Hoth+FB1Vd5yJP5dUvH8Zz5F7cmHKEoa4u7FuSEuJYchdaorTAvMEO4VhyKy852uIpB3gCUH
1liD/50jbysMUwfh9YLvKHwGXioYvydBXXPvoc8YH8NU1OSjxbnGjRIyu/O0onvWutNtoovoNYc+
+Xti5Snu8+vsJmaa7TlAgxttpDr2FA3oSRXI301/D4nD9hjTRIugwtr77ENLKeiZdB+KplWQZrXz
pxGqKGkYDb3VboWKJXSXDT1WOKPeGDfL9k5RpG9w9MiRmD0ZFiNr7/PeZ3Chd5xQev0AlbWp3rcq
qV9K1fc7wevs1R3T320JD5zN4PvjtVthrHw1DM8oJhDykibJAapa+uCOFNf3iraQc6VRX8IrBKl1
enSw0/oBFAhrtnmesDC268fJr2/zRAQlQnzIkRYzpw7AApL84MnYoXdeAZe9rT00Bq72UfkqfKs5
2gVBaDVlceX4UjWB3yRVHxYmYdFNa2dxE/bEGYZdi/R4ZcEy1Q5Fg9V36sHkDyAxWzxZBaWbzMDT
ZEhz+lRlNpxyjIOtQYHzCEeVBpwRLydbMkr2MFXU2iJtWRu4Geq/Fm/rLfy8jbobB6g3lRoK4KyU
uKT2RPPBJ+8M9ixgxUw5NVXAaOy4WNlSYW0a1D/vYE1DWVt4hQhUZhe7vh/6cMBsKQLDbJlCjMWN
fjCJBcCp6V+VW9PTOJQCMAbZ8z5oMsuxQw2wS8h9+CQEKq34DopNJuy5p28cl/R7pELnBtN7OAwV
/EvyZHLroBpE14e0JtEPj4jsVNquBal0pYeQIZUGHgo1AiKZg5Q4+v4h9v1+70bTdDfwSry4/mid
cFTtwMi812GNUPhQGc+CcVTDBrox0D0ZhpZus5Zl+8kklgoBRZriTZ1gGxAMrihsGFsSc+9FybAz
Km/A2wHvBij4cpuxKduNWVId+4JljzBIirI7xuPqlACn8OwOvRFBbBpy65AIwoyZSpHunY7YL0VV
+H974qX/WKLH8utPbntMJtTLaYE7bYgA51dD59soLnl5b3yd76Vn98/NwJqHIsUCkpvM2djKnXyY
VDL4ZucCMk9Bp6zpWZeFaTewps5zgPGGgR0LeDdvFeLtpVVFuoma1La3pRyLO84sCY4xK+w7v3AZ
UhHLtbOVU0He7HKSTVgmlfMXag/TyTGNugWqA3dpUJHfaj/vm6CkaQF0VM7hFl4q+ddVYxvWjfR+
9kADBrkxelu6vvPUcdvcZp2EnFgE+BHZRFEtP1rLJ95VhqZSlJda6AcgYLoy5G3e7QhTV2mtXDg3
+REODt2k3XMZQfmHlcyEcM20dlMiBKy3bdvct1AqhAwcdrOMN9NGt708wV1mnMJUT1SFpVOgmDEm
KZ+gsAwWn5r+x9mV9EiKc9tfhISNzbBliDnnzKrK2qAaOjGYGRuMf/070av+4lVkSLVptbJbEQRg
+95zzzA8WLhi6VhZQVuosZh5QhSZ3fjtGdJyIludS3sH/zqCk4Z0C8TESldmZAJNrepG1PjjAKCk
XgxNmmGQMIaeZZPIQWOHK41q/YT5kMTVuTu38bjgijvUafuWwaIIY5piXwRDfizhMZ9CYpTvB484
cxzVjpsZQpv9ZCqTDbxt7zw0ZgfcXpIYFZHNzJseFBhS3Y+my7d68od4IqUtULy4w2kkRCZwNml2
Ihq9O46K9PviwwxxH67OCKexsnsawohmU6H9U8VxXoDzsD4GYlKPrTdqPx57jWgVt4IQ0dUWtLyp
WnfwnfBdzLJz/MMXw5trey8JiFNk8Ctv3qDD9O+Y18MndOi6YVtFkm+8Ui8421GCxC2YGslIebXN
W+EeWD3X2wW5m89u4XTfLYrsXWeL7gg6et3EqMDqFKzPmkPIJoculZ0VCe/d5b2Afubb0A8yhcCr
g4KJLaKNFyzcTecR9xgVdfBLLi1yNataTomouZ+gthOnsByLzGn0cqYnwS84Ka3CH+RUvIGm25ws
8gD+6XLjIhkuH7a1bQgyz2uaykCzlFs8JECf4tFUylbZ0hd8U1Kn33vQb23ZRPgpWhuwtsuablal
CzSeNTkULh/KhHpz9yYmOfw0iLJ9b8KS/8D1myqBDQL9YnKECTnEcTL06s3XURbuHFMABpsBVq8p
ddtoxyRX3/yesD2ixezr6Jo0snZdYj3C7jJAW0dMvp9EA2tQD3VSOjVV2QJFcucooU7ep8Kv1s0g
PJujJibni+psl6LFm+NFRH2zK3ESgOoIAZ87DhHEl84Sboqw6E5jsEyZWvNgSUZYu2P86lTl+9kB
SG6HuUMXA6Y3ui5vTAV8erOy9Hjs+hXsGaNoTqKgdFG46uZLXU7Dj7BBRZrRVfLgoeybZnyhJVhJ
78glKUVWoWkuofIf7BdQBeix6Sq6C2w0xNGIfb4dC46thEE1Ob74XZhnRlOe9azpy7SLWrLPIQim
cY2bgEy8Yel/YlrQxrTV6hsPKpZCbsT2qMQm+LMu7fBazZUqYu6sA/jEmLm82YFwkRaae8BDuogc
+OL5FQo66++mGfa02MmCcKOi/Be1skV8QjXGRbD6ND1nGgbJUNaGpUW+0+gP2sc2oEufWBYGbdLD
MHnJoq4UUZr3EgxNoFr/5Eu/bBbdRShs1waeqJWtYwXyfBx6CtlGOfw/uwiKQQ++xT8h/pi31TrK
ZMZNfKbwu3odaj9PYSDuYRNCftCxBfwTaySzIDEFnk/7Wan2fj3774+ylRsQtZxvupnNIUKNdoCH
VnEKlgCpoa0LW4tlCatUN6rcLaHTbIOBy7tuJgBbAKVbJEUxtmUeBGxrhCQTVNsxMCAMCovO3tfo
jVJvQQEY14VLdsxZG7yN6IugPdRtc9dEjZ/5RT1uHQemMkL55Sb3S3Nn9Lrs8AIHCTQ6XRYh6/eu
r0H1zoMA3oJsnGOYiy3vQ00q1HKr3NCG9I/5Eig8X1s1Gfbsl65Aq0QjubwEcu3Rs2i2Y+BtJ7lU
4aZtuvBhjHK61zQHt5hYlqdepUzWI8PpEGIJK1TLKvqxcixTyM90eOqdPNq1o9YIswcJalBz+QrX
aPsD5WP9rXLmGVFgOMJTbWE8G/O5NvekdlqLChwwRql9/6GRujo5ehpP8OMwOKGBH20sGtMneBDq
f6LFIWEMO43gV9kuDtTA6KxTp4tcBTtejl15QIs0BTBMwUb8Hon6LifgnPO2MqmD8JhNMAw0gbNc
k+VuPQP2AZMBsx2EP8O020vnIpqhqwt94Ixe+TYg2gnzvmpBo2K64psbNuUTVlMRy4WUpwA5KWln
4W87NavO6Lkti8Evq00M4kKeotmkh4l4WIq9hvlK4klavKOGcjPQ5oLDtBrkDFTISxqdFo447djf
+yFbngIkBm0HTulxDER/kp5sfkYFOie9uuGWeD6DfKcy+RZQYrA3pqWx59bLO1m9dRv4+SJj7FvV
vY6se6wImZ59MfE3ISVJ66LxRKKlyw4oBN1978y4/mAetnMDpHV0Vv8EaB0xS/XKkxAdEA58V8PX
LVhMXFUiSNoC0z2cFD3s5XvH/x2ZCidn3jY42GCTQ19dNZBwtzR5uGt6E2YjkqGiLFe9NTG41xUw
kEB24bmrU3OCDjnKhDbmhOWqtsgoXO8ihALGK1/sxzQysbVCkPuwYHhiAaXzadSWPbc6HI+9gNQD
H5SjJs2dxRxr9EhtMg1oBoH8sX9IC9YtwLR+xvDG4w8OxdDSWaYASdk8ACkARsLFd6+eyxfEDSiO
BL9+piknxegnvb/ojyCsq1fgYsGdKSa2pCEt2wfok82mrG310FpBUjwm/jgTGuDAlP1HoSP5HMKX
JVUa3Q3mo6zPwjkcM8nqIXMReZusbuSe4JEXInSHDpuubuimLzu0QsT0wELhe/Y1n8pxhyqne8yx
kWYhCCM7PfXF77piwaGDSvne5sZsc98b9l47tK9UDyHqCcxcvlEBzLRB354tUwtHGx+pE7C7d09I
gzE7BlLHCjd3TJtDHMcfDqM5j+t19PsUFG76mJuw2bm6RMW2tujgY5cJB5fQ0CEuKoccxAgq8eSR
estwU+8MqCM6Fq2o6rjrw+J+dCKR5kE5bVAR0veh7fM5LaDRQw83gGcAncKz9Zq6ArznYZzr4I3f
em5V5lt/nOWvEDXUIaybgIEYH66n3gIUS6bF9zcLB2+2Mo390ZlREtDY/HE7z5x+yRfTZ1ZTvaS9
nsLEx6p/no1Ce7i07g+3FWt6vpzEsdhq8oG5cYSo490MRO8uhwgydUgVwU3T+XDdcd7MSAN56xWv
N07U9d8gTKDv48D7B68363f4ywOZDaMpm2B4/dahyMjappCpK7oUh9hZ5xItu3BdnK1h3Ge7eeno
F3/wIc5ANl6/PhXSBR6rTIPoY98AlIcolr0F59qscAokX8AePevgV5wuTqQ3Cp7asF9Fa7ca+GPG
6LXtqxYqiqXD3Z/ubKM9haXhU6vH8QTooj3PysMNWrFop3PUZ30JQF3iHNvCT+Gctts0B4Eub0nA
v2FbLppuO1vy0wZ58Nw5dYjTD79GFkDrDMzUf/O5EycFPA1JrmR6dUfoFHXR+Dj24AfUmXZMJwwC
4wg2UMBx+3Tx0QbZNpwT4QNyJVC8v2NkW905HrZrzxQm8YY1ONJuIdmgZPmjrQmwBcw07nrZYJ+X
oFThCZbdGq8YqUwJ8OI2m/MShUpUe8/YGPKN5U6H2tVr78I156h6UQe+UKcASQ2F07aTrd3Xi8sT
tGLoPEw1ocQGDu6tOd2WWvGXAgSAFFUHjlW9lhm8GUwBbU8QJRiADPdci+Y7wujhEi04FnBUNwll
FgVRscjMMyVJaH+G7wfzNSLBOXvUlfjktflqOjE9rE1PXonlX+fRyTMkcRVfF0U/jOuscTXMDU/L
EHauvmQ8xRD+w1vb5TeMGQDImYUDaY50Jhcp1owF2HliAO4wg7PMBdILR9FNWEfhN9s19rVfRVMk
leYSjZxXRXHlRyYTnl/GTCNIrRHYLgNEdMUMCYb7WTrmVIDy+MyKFctfKfksZzFsaO6Ge40qJcMx
1t65KswfynHs3nOz2G0hvXaLBMYhYec0gvkc/jLMvY0bVCUI/0LxvglI4G/ECugPBae8NygDo9RH
rHGS54GTsdGLNr2kNJk7E+1gue2mqETDLPA1iBgNC5t4XL1vHAZ4WW07iCOZbTLf5vppXMb2OFed
BMjiFLt+UNE9WBFTpj2U2FK1XYpyVW9zNeAAn4tAxXke2i+oCfm9X0nyoY2MgLb6JoZR0Kpip4ha
SKcQ7Fjw5aco0L/Fnar5GxHuCzNhPWVjK/VH5Hg6oe46bMqA9PeKArGv/Kr/ylYRQD+k14wj3yBF
huv59UJ3YsoeeZCIn0gQ9bjExMEZxdqy/F77+P+QTM82UrhQ1y+j0vtozbutl2P45ABPei9L5u4K
R8wbTKXRKBVjL06IacAqBA4aixBqlSBU79iDABTkkMc2Ta9eaxnxzQywYlcwnz9BoePhhwSYu0gH
3ptIKQdCujWYApy37d4gEKVy6S8Q8sg3Z8rJQ45Oats5FGbDekaYrsWgpoSG+EjhTRdjeoQABwTD
p2bFpLMSy7fa722KSgefOndy0zrSPUxy6feUBkHSANveVlO0pNFcqsQ4XZPmTah3guCtNy0ggnhF
Hf4cwsFs62oBi/GlW1IT2fbQSbSSvFqifc4sKmlVydfOr39iBIO8u6Yus0gxGJqg7UycpXS3xs54
rKaSY8xQWd3jDSVphUJkv9a9hNLHXw+5FuZQYUaXrrAq2jZ5pfEWs/lxLNp5i/oiDLC22ZAORV4j
o97P13jpR7HLx1IdYKYHTudDC3Z5EBdDqH5OgP6ToV1WEmveBgcSetPWFHPJMbac+COIxKVIyqnj
4Ggu0+8eQP8D96oRjtEAWIu4DCl9MOuMhemKvt8wSdofhK3sGEpFHhDtVB6mANSlZNESk6qyUgG8
f0IHsdSY64QNQOChhq8imTE76zXQTFG0TcIb0ngxTB2CTPacfAujGTLzxjIVjziMNu1iaRrUCwBD
gR1xzvPe3zhtP/2gg1NvQKWv0tJAVNqjPPy6TJaD6DRE1Y/Sa7s5c9y+8TKDHvsXBC2dzWrhzseo
oiX8gXz/e69keyiC1vxSGHFNsQ9LlbtghF1RJFBUAqkkd3TqGN5n+P6g0b8rkXx+FyE56Q5Kbzi9
hBic8bTFHjmm7Gx1J8qw2LaK1E3mFe2086YJ1Q5mVNV+dGSVlZMUeyTD2e+TWLVJ6nYcsqUjy4+5
DpavRvjmfhkKtnFqn24xmfJjRvrqbqjn8b7xFli1l5S9kJo5LmwGYXobNGgisNzVdmin6FRXzfpk
rIoyXqzrlnQCEbtiaABYTkJu7KTQn2N3AkTbwzJS1809EDyRBfXK0M+6XpEIreYf2gkg/KZUugDG
DNYFTILy72zqEeaIbKJt4FXlpvJD9dQQPmcd8JIk0GuBgDK3fXKR95TofKCbwo2ilwAeYq9B2fKt
S8Lqrv8VEke/goNv/Biq4BEqhd7ru3s9GQ2bQ7x+CVsAtcYLsMhvfM3x6uhAngIqA1zumm8IoetJ
VhLdm6tHfu/6c/8TY29q0GJQ/x2FjkK+R1h5c6pooERSFRJQB9wG6hMgcV6dXCU68I2sxgCZLfOT
GAZgBj73/GyRREICnM965yuvzkJPL+suZKb4lg8cbgg9l+FmXhrnZCjWTUxa0n4XEdUfbe2WFlQy
nn9F7yNTsILIngeDgKRnbLIVtAD0Q5atGDozZZI+DM+TeS0yztAQoQw1D3mEq4dBejnEfK3sXYg8
79+lcJykk7OTzXC7EUnrVuZBrtQ+E9eI72HY2q0NraExW0ydrCtGmNglSn0/QIB3XD3xHtpWbk3E
63+0nuQBEJN+o9rjMKR1ANuoDtn0ii/f+rLF+7F208eCdffWY8bvwVdfql0kUCGoRQYP0VJ6dw0b
QX1R0/ThGldC7Fb3G6fE9YGKgnAS4PRn9RsiMot4GpYAotVmrQm61Mbej7VAw1fiFEx1Cb7OtnY8
MUEUHqAoy13XzWASpR3M4Zv+NdIop2MdUIxJymhoecaFqzZiwgAlsoHKFLq+g14hAItl5US/A+E3
L7WC1AMuXGp4tl07T2jB1x6hS0wjOEWIdaeIGyYdEqkfG4nYjaQBBPAr0LInyJLVLnh0w5St6CAw
6HWgrYYvQZhrAFgBzGZAcWzSvmow8AJDJ0qAZBVPlqHzLWdvPSmMIt5lGPLXYGD1HYom9VwHaw2H
WdmkqsWYIpwsfIXUSLcqRD+94Pk8ti1pMpzrdRJyr3ga1nx5DJblzu+7fwTyDu4HDm+sUc6YhNdE
bkd0KrG7siYzHd7SGCExMuVeST4WDPn3Qy7GB4uDMeVSNVvAwd2mKJbouJYWTXbo88wxLozGPD4B
1/G7D6y26pEgKXYz5Hx5pIst94B0gkeK4Ucy6kqkw9ABO6CjAkauTZ5hYrTu1hJKhQVN6RdIkesH
7obsPvKQPYAxD1KJ8IAyT+O2DbNd0nEFDWLy2uk0TpQ9eV7BPtBbd7u+GdUEVsoCby2dA5vyaE6f
FkKrzXkGPYPXIaGBpehBMBENgNvmGNAQU9aZ6+DdrBQQqM6X/R3pAIcjaot0KXSB+Q7vdHXs/LHY
DB73sScjrr2AZGBESd8GMI3KYHk/3QP1gM575bFGX3wIMNDDfAmn7jwAM2fCM/cYf+h4KVT17qJ6
XZIZ8b8/W9l+rHXeb2Up/Kyr8AZ9zpy7Qm27NDiVgRzqIGwI8rFBnWlal29AMjhVjgnROuZ/R1S9
9DhlTe41AsyNow/YsIGACT0CQPtavn7+K67w//4luv2HHTlOBP1mNKzHEu4TInaasAODioYfQq63
zBWuEBgvHU5XC/ZXN9P5OEt0Q0/YcT+/9isKZt+/YEaipZAkNAjQGyqFMAGJNrQSyXlAWtYISS2R
yVshjonOWw9kMSL8/QhOndPf4E5e+13nv//n3sG+2GJz4yBAN29j8NKDzP35D7v2UC7Yz00RomuD
PufIakxMhlg7v33w/D//8Gvv7QUlExiZVNhIISheoVgjY+JwiXX7svxVziD1L21PewcHw1KUxXFe
JVrKXTn3gC9vOcpdu/wL4rNGXJGrMDw+Wkz6WEHzFF3pBiYqOnbd9laKypVvubRAXSNie7cQxRFc
R9Q6967X73I4o5Tc3tg+rrw8l0aoRTQyjYe6HCXtk4L9bosx/fwBX/vkC8IzcFf4gMwqOrhVs+08
mblmvLEb/Vmp5l8aqnYUmXxzwc/d0HAP9uE/U8F4PJoGrTAdYV4Xzl8dW9xaB9eewsX6Jv2EOV4O
/1afvPPikZIwmarnbnRuEHqv3anz3/+zgBW6ksjxR3bEhEPdFUMXHckQln+3PfCLVazHpQMRcICa
Zq4OUocPNQCtv3vEF2vYgIpWYpoVHbgNz8bvmdMGf5XTRv1LU9UVLa6xHvjyXQiSCfGW3YRpT+bK
5vHzi7+yu10addbIHWILZuJH3fb3XolGAcLQf0qXvX/++VeURpf2nGPUcpNPpgHnfBWwuum8h8I9
lxR+SLxtUPf6SWOO8NTZPryz3dKqv9tZL+1a/YJMs/UhKglXDaUode4XFB6JXM59MBvJjYf/Zwsn
6l+agk4FKjEWQS8NgutWgIxC6+EBhDrUlOanafojYfwl7/RuILa8san8q8j4A/Odndfof9ZK4ZGW
Ol7dHqPAePcOieqHFbw+mwL6BywTFn0mwHzZ1I7m8BaKypTTQGwQkZbHC2VOMjmG7arRLKDR5NVm
7kv9ADIj32LSzWC/BzOsJBdAkGIHyUofAO+rmFf1WO2Emgz8ithq76jqq69e3aldH8H+sbShuSPw
k36c4BS4ZYpMpylU5gXBEegqRlUzACetzlSJlzjD5TavpdbIwgNcCosr07coDDoMpk9uUK1PbKyj
hEem2OTG97dRHgaIIEWrG4G6WJZfcm94A/3a2TaSeL8aoGs7zDvrbT+Oeq9ZcGYah/RIINI4zjks
xQdvWRO49tD7NdJ1VjmTt20KmARJyyrQgyzG65HDMVVdlLlbc/CtxXSuIuvaf6x8Nm+6gaNVMqEK
0LutsttKE1SbgK/eCYRT99ahcWVRXpr+zMDqKEYx4QHE/DM8SOBw5KsbLhRX9lnvYp9tvBkUAQiM
DwGKdOg5C3FLxnxlrXsXeyxfuWOrioUH0o+PfT7plOfOq52LKXFRyQ6qyxSr9gRk7s83l2s/5WLn
5bIq3clDaYZQ83UDV2F9hOKD3igKrjwFdv77fxZZKLwKIyEnOngYUIehyHz+jF34xv505dovHXNn
t5jDYbHYnwA276MG1K1hZrfSGK5d+8WjGPVahyPHmRTOOl4x6u0Ai0fAGT+/8dc+/uLGO07fB25H
7BG830drDejMropX6t9QrV/7/Asd0UwKD0N/XD4S5JM2z9O6uy+rv0rjwZZ9UbW6E3D5SmMF5BiE
k91UBhhOrTduDfn3df/D5nxpjJtL61bIjcgPFsmOCaBb/QAX/U2Eef4xaJs5sSPzwflxvFRF7FfZ
9M3PpcH/7+gaTfuyem9sFF5qxBnbQzZYnYHvV2zasqjBVejLt1pjbOs69XjCEA2sz7ZY/afIA6l2
8MvgAdPAacuEItucqD71XLHu4eAKemI1lmCh4Qx8dYs83KARgwecq37AMrzUoC/Ny2PNwnoTdrp+
j/xyOQAbzoG+d+zFRNjfujDyNhhsoZ8Hzf4hwEZVJJMy9ZHBWBrkOTfAEavbWHqziHMm7VY7Sh9z
S8C6d4o1UxVxDv4MYgJg0whwsGE/AOHNP3hTt4eWmu7DL1UHIoTyv4mS+G+To5YH4yp77zeFPQ8A
uAReXttNREn9RsZe3S+IPoa0vtEQCRHzVdeB922OSHfvrBrjCfBlqxMSjPhBlxMDHFOSH3lbT+8h
Y7ZN89ElCbO03cKCiz8HGHkeQCMen6md2V1jfbDx15A6O70gE8GfZvNl8J3w5EacYFImQSulBNwW
LLASEB4DS7znVSartYa8ZQWRr3dNXIKf9Qp5m39UeiCgr2MYGBvH8FiUFNIL3wBi0QgvhVTAefEq
0h8nWrLvDlfDTyJys4Fl03wqcwl+M+TUJ1ZNIAlB9rSHZAUwHwGFaRTkDdGOHKyFkIlTHWhsvqIb
Yg/e8q9O71eJqifPvfm2YzP808t+sVKhtmpGMhEUv9zwI6wi1RsYauLVwsEK3LSxZTsXY+yH0qJ1
Zu2gUsiOAMVBYnInc2Yy4Le3Ei3/3KHQS/8scIDAg0e+7REBUhSC/Bp6qepdmL8r9Cm92Dd6ZZT1
MfM9EsEeSOtvyNy8fL6h/vk0gL7rf88azBag0yoJhXmTF2SQ3YdbattbJoJXbsyl56MSegGF1B+P
SrpfxjzYiVUgdwEGkH3Dv3/+C/58+NNL/6y1BrcQDGt9JCGoXJ6J5oeoqGyGAbeH959tBVhUGS2w
5mH2/OXzL7122y7qYEwifLqErD8uPfk+NcVvAk7B5x/95yOIXtpp4WNRCVtIe6jufkLyZZ6ivmse
fb1228+/4drFn//+n/oiyHXQ16WgRxG14Lg6wcPq2dfPP/vPQlz6L0j3n89uiSWjiwzG4+JAUYDq
dgEJOHYx8gCfY3zAf/mr/pGSi0qgIINXNPiyoyGkTH0/knHtN6CJFFN/40lcu08XW4wK7BAS31mO
ipdvAaZaY27+8jZdrOhoLVUOMwhzZO1va4YYUhEEfiZ6uisgf/z8UVx5kS4NtXrVagmmBznC3FPB
A6afknlqBrhTDH9nCkYvTbUCBza8UY+vEI4f7MIeg8vUy+tuR7p2BQFoqsWN/f7aj7mAsyZ3AHMo
bBhc8vLgC/QFxTZncBeCSKf4+vn9utJR00uXLU5Bf6jXjhzLxS32LqkURrNs/ioLuW6HCLR2YGh0
L0dW7I08i4qdqXn//Muv7JSXDlw5SFmQOaJQw3TsQ/L5aCdoMmFG/Fx25AZSfmVtXrpvVaTEAHYs
CZp37m/HLl+zaVQincE8yOZAjF9J6Ih/Pv9B/y7E/39AU/eiE8BguYCFEpQmKlz4C/dVf7BkLZ5B
o50OHD66KKD89zUayyMEJVCEQoPWgMouo+CpFt1q/vLNudgowloWTmXD4cidOXXBgOMCaqNbyarX
7unFHiGVasaBzORYex+OAxEXig+qANb7P8DEyT6/l1eOOPdit6gr5Urt5eZI2uoRFk/OHr6KCaV8
yynLmhFUynJ+N01+K9fqz6uNXJp3Vf60DsWoyTHErpRVLeDFGQnNcdVp/VdNLokuLLwayCWBnMz2
GK67qn2a80db3Khp/vxMSHT++3/OINtqHtjeMcdZ+1kglw0oJilV3Y/Jb6H7wWj288fy5zULafz/
fg/hJmSo6N3j1B7AwI3XyWzdtcX09K/8b6AH/N8vgL53xbtbQHEnnBc3F2nj1O9T7d84IK5MzsAm
/t/PL6RCkIq1/VGDa5QGIKDtvAZC0FGBsdS4dZ+4UDEevZl6JyfQGDvWPq/uufSRGhhNfbcdKsH+
8oW42C+WdWFW+ASYCqxnYkivMsAgcP3pbkUFXXstLjYCvdLGd3xXHqsaYLPRWcfg50/9L7pp7xdn
uhWE+OeygUQXW4Ly2roAvwQbzgytiPbqFAWvSP/unbvYCpZZA5B3cos4BPS/LZqNfgJBd407eisD
4cr1X/p/RbKA5XIHLd0EfoyGJ+2ZjvT51V95BJf2XwMQ4CAspXtckGbKYS2g5jecupmBiLCsbnzJ
lc3r0vGLDZAydh7cZsZ1SBZvA3pi7N16S68ca+ia/3fNlN4gJzZM45HYYjxoaJhEIoYRfAd/LqOj
AwbwBryKIENme71tLUi5UQi60KIC8J2h+rjxIlz7lRd7A7pqDrdL4R67/kvk1Qms+Jy/HD2jYf/f
H+kypxIVfGWOk0TuB9wrCHvl6oZj2rWX4GKhG0S0FtDg4soXaTPe+x3SCRoIPlsO4baJQBn1Dblx
m67s0ZcxTgv02axvxHpEYFQNI4ISlr6j7mIl3ASavfbGUXBlzXgXR05UIui2g23ewUazC94rE7GO
2I267dqjvti4RuRdqHLhOCqJRJ32rnwoLsDg/XxNXvv0i+1qCh0oB0IUFxX8Yfyo3WIysodPzI0H
8K8p0v+vA0l4sWOpQvYrV/DZEQF3/llGncMfZEQtmhQeKtCBLet3DsplvZksKTcibEKWUlaI4+QZ
cOQ8PfowV1GCbxbMIw69gtCOOLBuS4K8Hh9gh7rGpnJanYTwEEsd5MGBxM6nCazMUqQKPiB7CmI4
KFDS30AXQk5i0OsPTW3+LZ8W+xK0iMMKI2SQzDWqnMJZop2okJRBQmpSBRUheCOsW7+2bc3iFTds
ZwcnSiyMbspEloF+hYBiyCD7oT+7Nqxepr7vD6vT9c9aKZsMxoq9B8sPkII86IWLmgfZ3Nrwbg4q
m1IIM3YEqu0g9ps6OnQ9eM8aQWAIW6j1ZjG8msCokzAZKZ12O0FYAQZuLvpDL433w0odFLDMh/gS
4uB5vpGAdmXpXDrAhaYt+m5V9mj1CC1FANOLEpoywI5VlczD9PT5+3dl6Vyav4FqNiLyiZvj5IPl
PMxijZHeeQMcuvYbLtZlI/TQVQofLmdsy833VfwOCvAkuZv93dVfHAdo0KpuIKiUtaFvYWH6x15g
vvV3H36+Zf8pZIXHA7JYwQGfzW5WD+CI9GAp3yi4rt34i3246sgEVYRBnZKPPLau+w0z//3nV/5v
kNAfVv1lMDqsJ4oepkADBPkBoJkS0rtHQhr7hbAcWxfvrQNBTRM+ITOVZ5BfGMC1FZz/WGShDB0D
DiYipMamrDx4ehjQ0KHbeEDcVZjMpA53M+/oXThXy74PIpqWEWdTXMKe68a9v3JK/b8Adp8jnaD2
NayNCshAOv9rQdTJ1jWEskF/mAoR3HiFrmzAl25yAefcNR7VRzfCD64idQ+O/poAM7uxBV/5gkuO
otAQwA5mXY91MdsUM2sozcfcf68IiPB/d4pchtJAe0ELtPiYPcFhbVH/x9l5LLeNrWv0iVC1AWyk
KcBMZcmSrAlKkm3knPH0d7FHPriiWOVJnz7ubpIIO3//Ws9UPW8JFF54Vc9cwfJcmrrAKB7pPQ9U
dbqRGu4qcUVZ3z/en8VSFGhjMyhD2B+V8knqYD7Gd6rvL9yYMz3QMloZFNidapKgB5Bs3kjSOjBu
eranNeXS3OPMzVkGKx0Nqftst8mxk+CX2pawy8Mgst33Lfncp5/+/K8+yJrFkKJVssFkAI+orxRi
cMPnv332on8rBl2lZJxdUKPsN6mhTytTFq2nSevCjz938xddXKJSrq8QWjkKyBTWnIDdRlmXxTtj
2P7bJSzmZkFW+80cAZ7shje1fFXkgVZw4dU5d+sXMzO1jfD/wJg7phbJ6wTQkJViTB7gDnz/48/d
nuXUbKrCCTSkJMaAODIiN7NhbZxvajAyWIyt6MKM/8yFLHOUwzTGzHgG9djnPy3xaQiK3S5NX8/0
08sEZcWsit1MZilZFL4ZlnaErrivKvYQ2ZgJi0vGunOXsJhImCyJwWHN81HVGmL7jhq8dJaZb7Ms
p0j4+8dx6m++GDOXucp5UAuzbFgYMbbsxrk7somluXMHR07Rmp1dKW9KN154Jmd2u1Vj0bAbTY0B
a6rVUSiq9TYxDMMQRxgbrlWnqW4xQsOJoo7ZCwZjTRFpsja68dLoeubNW2aBNBGNasIU+yCk8B/g
m86HyvL1q7apxM6OB/9C137qSb64pUvbE0VbZSVQmh8VtoFdQEAfCQa67x/XmVdi6VDkhTajWoTz
URbqtqUq053C5DTfueQuO3OTjEX3WE3UhOsKK7Nivk7aXwolcGK6SfxLaa9zn7/oHfVi8H09luqR
0+s3s8+ymzKjYMcYR/uTQoBLI+CZ+2QsukhVAIoB5V0d0zpN1mk+NYe+rIwj5f+XNsjPfcWipyya
igIwoH3HovgVQcapyHmGUbT+/kGfu0+LbjKP2jwQRcbso4oOfm+9FEOwCXI9WmdTeynQcOYSlnlV
1m55LmvbOtQWUUn1tmt6t7AuTc/OtINlKHVOjRC8G0UKFI1uVBneO1P+8f3d+fpwQl3mUE+5lpAE
HEnhUFaeWoM5LbLc8QLLuQ8AZrylYZjt1SwuN0lRVf/W+JZBVEUZ1bYAJXNIh/hGi6tXIHO3oql+
fH9RZx75MoLXBU2QM6rPx85c2Wl4r2TlzyGO4fNe6JjOPe5F285raMCFSe6CHfWJGr3A2VKwVXtG
O/+TP1A1lrfIdBq7imAzHpLsj5HcKqpxpxCpMi6dwH858vL5p0v7a2aoF6oiZ1X19wZ5YDUP4Kg7
vSuqbqfm1UvR4sn5/mF8OS7yRYt7lRYqwCUsA3uty9glhF1gXTvU6k+pcI3hIY8j7/sv+vKh8EWL
DjGYpDpZo23vJUWeKZy+pj1Bqi5cxrlPX/SDRmA75iQNe2+p/XNswcWijvXJaMTm+1//ZRvn1y86
wcHiuNWfan+fJ/rOTrRVoTSP33/0uZ++6AGr3ujpxnV/r8aSHSxgU6hHLSCX//Txy+BimGY+LBtb
2U+GfDc6v/MqoEAkGCnh/v4bvmzPqrHcBu5m6skV0fh7PzsCC3UD5/mE353jS8HUMzd/uQEMN0lq
DiycvV1WT1lbH8b+0v7Aud9++vO/2lmiZmE+WcLfT30NTuvJSaQ3JrGrpw/f35wzT3e5upaU/sZg
1YKDHgKLqJs82MuhttbloPj/shDj/i+acK8mIBXA0R9s+1HtjtTbbHPzkajI+vtLOHf7Fy0X5N4c
JdKy94PWXjli9IR/yRZ0ppvTF812BORuTrAr92ZmylcjVBqKt8M/ZQBjmihy85hR7n3hNp27jEUT
ZoBRSez22eFEsFhnSpas5WgY/9gIFq14jM0ilW2XHnIR4AXUm0xsRElEpxyL+DptnezCds2ZN3Yp
3Y1MR9pKVwIbsK/V9t6O7hr/3RCvF571lzMO1Vh6d+e4pi7aroPD6+vtXlnfXkcPIPO2x8GFZuyy
c+ZpXuEefe+X4RYuR6Res6XE2SMO6IL1dZtVswI8eIDuvUe4fjVh1nVL71FZdW7n/vr+V369vuJX
LlaMpa3ooi/96FCGiXMALKEB7RsDSjtKAjBKxN9pcWZGqzj2m18mUDEY6XNsXpggnXsGi16jDDPs
uSE3iZm2w9GXLMksnQAj6b8Nlktrrz2ADOgcMziAn9oOdROD+LV+yKm/dMJ5puEt124Oxa/GoCnx
gQiHsalGo3umVi/aGzCzIJBOenEcZRpfGoTOtL3lcs4flAgxQh8cOEC6NTRSKcDIvn8Xzl3Jogvx
TSYwcWxFhxSW522QIQTyLbE5pfNgl48eCgxt8/1XnenLl1HkMQ10DdxzdGhDDguan1pq7GdYjN9/
+ten37zUiy6kaxGPUyQUHWbbXrfz/KPNsZClFsQtEf8RnE9GMeIF3EBvTQzZN6/1wM38+kLT/+/l
+n/redVYxpX9MPRlWI/OoZHdqiwfdXZRKaHdKfKXAnUJ7g1oqnd7CMFDAr3pRb5N2T6ZATMIGJKa
rt914FCqYboKIrHRreI6Bp8YzhnD0q535lcElRcMUGdeqGX4OU2UvEkMFZhNUv8JQQYCw/74/jmc
adzLzDMx8Li01ZTVqK0e1Mi5ykSzylrzpSrNCyPqmXdWXfQfdhFblVrxpC1IPknyXNrdvjJ2wr8T
1j82uWXUuVHSog9aGR3U2T9qoOOjsr7w87/ONvGmnJ7KX7OmsidCrdY2t6gG3WnmK3LV2yGD/63+
9PXkLWufNKWF+V6Che3WiuyOZnqpevbc81lMRyaR2nY7xckhCedqV+cg7TJzyDZlMBYHP8qrC1d5
7hVbdCzQR4Rtak1wKLrhrnC6Qx8Crv/+Hfu6J5HLFJ2jhK2sHT05WDPcl9A0ERnwhUA/22D1b1+x
eMcCYjRhTnXnock0kGn6+BH09aduXxJVAqSyv9oA5DVYzKggGxQJeB79kE9quBFdM922VKnucuFA
hce21FETYiTZZ2k3Vb2j3+/3GMLEs+bUfX0A2VZZLoga/dmwlHxHmET5oWt1CLwGMcSo2dqtoQB8
hrfkPwf5jNaT8j3jqgm0ZF/npk99swifDSPlwBPGmX2l2xPysRpQCjipatY9JUytbc0pRXqEzVSu
pVOGjWegm/VK2ZXOqskjp6AqVhNemgh1lScmkzZhauAaSwB+Va3pXqsYnJ4afuoSRw12viBRcyKs
bigmYMHjp+FUwek0gg1C2XaXsxzaK2qX7thHhads5I07+L2kO51q3SuaiWliSQWxRnXstlGmZpNP
vn2YBl1+4iiwjiX0nxdtEuBBW6q9PtHJKLtpsKpPh/wLenHy5hCpm3VAnGj0WoN9LdwtNuoXI1FW
bDL7t6pvgr2u8uKkKImj8Fc+aD7b0AYmKzejGPyxqBQqXhuAil2A2GgK5oHpTAQKRsNdkXK/Ek9I
u/s1SEqrugBCPmBgNXpS0gpU8Tz9HuYaM5PQGuOhG5qByHNZSrc09XBjdRHFUin8WcNxpo+mjjhA
Kwdoz1op2k8fBtsLoN3pzY5D9THP1ORBGkW+8dXAeh2Hrk1XloiBSE2zvS2BYX2a0URZsZq3wHaK
aahunQqekBekYqB2vh1X6kQoH1bz4NzOSeUAGAODKahFHr0ZouMNMH9VRwWRC8XtUtOiADEQfyjA
M38YelOsarQTe3Uah/dULe0rJ9WmZ5VPWquT0/+G8e2sCxMcqSQxDC63137ofm1pnm4MtuuHzvDc
Wo555LlQjfYf8McfHURADUWbnjI24HmyMNYPKqD0Pffe2FLx7TxU1GX/GQmDDFQ3hacgsJl/zqOu
3AGrVD5S0Tl3CmR8LrVSgjcptWzb+LJrXBjXKkiprKlPPLTovWxC0gZBacuPVBXtsHHaRr1GbkFw
GqirY62EP+a2B++XqvDI6C1PSfQJ54UW9fvByO2HFogh/7EBmCtvObK1lFO5eO2XrZsFstxKOcEc
yiz4hOB53ABYeuG1tlrHbpX6fKhvQckyxugqybT6EfGTdRUkaU2ptWNiWpBmoq4dpGIpiCyleclA
pfwxagI5YM5KgH5TZl+xe21QfFchhMjFPG/CWE4Hy6LVRcHQE2lWf8ZNTmKhz2C9GvnwGmhIZuJU
YnGBtYNqqczuGsmoJHIGiVGtAje3Z39TOcZ4SErdvNZ6Rz+Ap1I9o9dNDJJNd1OKYtyXJrDoEgy2
vgekoK5VLS0/CmZcLvWf/UNv5RylKBm1eEncX/NL7Z9M2opNNMnmJgwgN8JVLTzZhSun7Ve2Tk+H
tuygFi0MJ1if7TYpo4RSer1rvbAZe2el94Nzjd7IX/GTjZdeqI9VSWFo6p+0bA5ATqWuslWnz/H1
yeIGTXnQu5u6LZU1LOxu3RdioiGOtb9T43ro3TYCrrvO4w44CQqEvZ0k2q4rw+KPyDL5Aplv3tkF
kkuXwkdtHWs5vO4mtmBQItf60dhmtjNHRYekihZlqyXVvO+mLrvSnB44n1HFa+ar1crAfgSwOhxW
ptHKlzEd2KceIFJjgVSka8HQWA1Bam+qVskPtjV0V7qE+z4ZsbJDL2H+xNucV67FNMKl6022dkxO
ThJWtjZl0oDnEuDMh1LJ8D+V40bvFO15VkrrrndC+S5rIIAbdTITzKtO3/wcY9W8zw01vlMQum1H
u/df2jKcXnxlsrx6iEGOAgH1IhB1VzM1esdepskOjFewaQNRrn21se5Kqwg3UkzRq0m7v8Z0YcES
sMqr2ckFJ91A4nNTarchsgRGD6jSWlUEqzYzxVVdKdaNVvagmB0nUe9bIYNda7X2jR1ZVIxOc71X
csq35sF6bavefKeKA1dTf1p6u2qpt48ZHmuqQOVYr8xeyc0VlyZXSTMU+xhKA84cS/I09W5TW5BD
2tyPIEQb/XPQy+yhCmCiK83oIJDWhfRKVRXu2CY8jz7LtZsKlMMDFN/6M8uwDLkVopIdfLbqI69C
5bof6mCvZSyZTZRDVOJoeb1LZ2mZLl13cIygMNxYRWG8SS02QGGkyQeA5eig9ANvkj4qdFSGurdH
I1uLQGQbnNZUfRdWQDY09lUvoTTG4xUq4KxF/i+4oLXcMbvq7hvfdkBAl+Y74Y5slyadxiK+idTf
Wl1nTz04vRtTcoRKeF9/o2q4e1EIPT81fmEQde4mU4Ji7tS1AWsWUHChi2crAuxgSlv3KmV2XlK/
x7YSiXAYVlFlxcSNdGdbpgmwaQyjm3EIMCv2kXaiqhl7bEchpSBV+zamigRznY9rTWOOYAQpZMUC
lGdVgQJk3ydeM3ZXHx1j5KpppxaMZhuAVydTuB21hAJKv/KxS6KYV2K1+oW4Sdm0ox5tYVaObmvR
nvqqCH9aqggBNifWjzAfYsD3WDDmSUQ3WABj4PpSYJAcXgJz7D5avRIA09P+F6a66sQFNJI7kGbi
dajx6MmOfkiFQY2BTe+xH2HDjAMsBGXzVmgwyMdQQ1qMhGm+GqcAcqmT5V5WK8VVO2vOLaUkgoZQ
VwUg2Fzz/A59TV5jrnazbhb3AO+ik6mmxVmbxH90EwdL1qf9TW1F1U06Kbo3txxkUEVehcM+KRMj
WTmcA0w3WdTM28yI5LsymvUdzL9kIyJprDmrsfYcGGB3I4e9S6Q/5TtL5uM9Gzn6Rgsb7IE6MLJG
YaMnCmJtJVQEJQhnpRNjlelSx23QV0H+Q+F2EL7TbYvIj+/xACVi1RdxWnhDZTnXFSHPx8GkflXX
EdBYdavsWKqwCkvmLFs1kgClFxConVfQIcvXXiackSSNBec77yvnNm81OkF0CR2elzCE+V1E4q3L
nO6Hr46q1zt1cSvCURarsjEU3H5RmACe99VsG7dNViC7iAXreG3ucFVZibk3bPjApQw9pUO7mPra
alb12BsUiBVFOVRbwQWlXk9dSQ5MMS3GDVMj40Opx+qtmCN5D8jhpI3K2wQncqwVd5HNgW0vQA4H
lem8j5WT/h79MF+FDIChZ3Mat5mZ/rx2HD4gQmyj8gWYKU6DMkFK7HZJpmduKzsDz4rmCM8gQPua
x4P92Am0BTbb0g8BDHcUf2ajrfugB5WozCZEJsu+rqcAceoUN/0tI5bKNGqwxI0k09+uhwqniu3X
zobiq/7OTufyt+wEhP5ELdXfbdebN5PfF4aXNp0Cnd+Up+eiJzGR5CFA4KmLbTmr5UGf2+QFxF5+
JIoXr5LQJl+cJeHBrso2cx0yhqdJMseCzJ+NHd6AMXMt/wSlLgJVvUX3FuSU+3M4Xyh24KylwpJW
k4RSvDxkv4bBRFe2RY0KcBhaiFwJ54vrqLblj5bXpMq7A5kfsWOoc3A88nowIidy08VZ95ZWKKCE
aunbuk9z8LJV/Qn+TOTr1k7CFeSK2fP7dv6IZmwCLovOgvG/VJwnp0+sCXvbkP+MFAWXyQSN+Bpi
dnrdGlP8I83NaR0aqvYwB3p6SDj+7FZz3KMl63SV9Gkcjr+pmYlvdPQS67Ied/gvto5hDJQbzekt
o1QDeaKYYgDqZgJIkshzgRf8PtU6MCBUlthuNymInahvPmi91RydCfJoR4nc1pqZf0SVI4jpNv5K
jhM1pH033aV2Iu4iKft96uB7wEgFLjir7dtTH3qNu5c9RgU6zwip9apIcUZRkxlkR6DkPK7c0s3t
xAwqobl11lFI1CpGSLZ7lmP3B/+OBhcyR/ISlNNnzZT6ACs02JGN1bBAODmFjuWwo7IsPbaN7Wws
5D2epqjTKkaI8x4FwrpvWOdlrkiU/ipwAEnhROvW49jSIJWmqDRC6gZKt3gSc+/qCfVYIwrLO0sW
2W+wDSwv8iSYKMHuqw3K3Ar5cjQFKyUPmw85QD/GwTdEK4mEbeUEQYO4PlWvlNIWlRckNY0U/dv4
LKds3iQoPT8BXJ9WjJAJH2JD5DdGkfnVVTT39k5z5vJ+JMS3A7YA8XiWTI5Qa2TV1h9ESgxPiZiq
U0W4LgGL76Tog2kFjbglDIxRqVZ1RovERudBzuo5UIC8YakKfyulMXlmB8Q2VyPm8dAqsEqMhph+
F2Ug72WWp/F2mEyVSfTI5MKrkjq78icUSxDls+yKiwQcZ5gGTTNNQbpU8OqPda+Ero3Ged/S/D1V
imaHENDwkOMCXBrSeDpM9IZ7dAoQwigJDm4iH4I5PHMTsV8fV8yGYpRZiFOrJ4GODhPDdDIlqNa7
NSW5Z+pCuBE/+ME0Iu1X7RjTQ5uKYFd0enjs69DawERXb5y6OY2+SrtJkzzqViA42BQp+ePnucCP
JhC63YHVU34CsQp+BYUao39U8NQAIfL5FwscfvU0Mymgc9Z1DJhRUa0iPcOtSIWA8tFqoma6O+V+
yy5OLtZF40S8sI4+q56iZ8VM0co4vyWUyWhuH5fRWjVR/TlQmlnloKljQIlaE0F0ZbYbVSu7Pfua
wi0jlYmJU5j41fxs37PiilzKBSf4ZzVTsnkQJlVQGdpqK9U/9FG36MCHLD9mk06iMWIpHxAGXbEt
rh51mvomtJrptSlwIeXDySBjdqEFvsSeVwEbn2jGVD2rvCRumttyGpo7/nFypxcWYkYcB/BNEmmW
79GsS1weJk0Ff/LB0JJgbbYN639jTPtjOk0T7qGsWIdaZ3yyUaAfyqLR002s1/WqJnd5lWkt0oU5
tRDDsU/jg3ll32E0+w1TFdvyYN9ii6HWC+uslm/0cTpJqTptMw9Z8poNagA4mMmbwMr0bMKhBerd
BR/FlEBF7qkT64dhOoBpYUUnDRmtGltVXucBq7LP/tDKD8bc7SL8L24l5PBb4kXbkCLoDVx6xcsA
V/WAv1uOrqHFwbHq+mwt64lCk8yaXuyG7TpEbVP1E7Ve++r7gMMgp3fGdWminxaoihnR2bmBmm4c
BBnrK2VITXaXJIdpOXvkneMUH3mmDAVbNBkCEktr42dTb6e1NmRg8kOzxd1ZjSvW1cWKaBeTyqAZ
eppHgIZyJjZ4k48JvXrAxAtca85dLFA8qlbxWE1j8hPJKWqnfu4w3hE4XtWnPCfEceMI0FDzYm0E
5jtizhmLpn6Rsz0dg1GYV6zxyzuTj3lDDaa+zIZl7lon0a5UJWTPhypV3XEVwNabJrBB/feCcPoM
4+3utNFxVKbw9CbJhImKBYnOG9Pa2E7NFD4axNkfpX0Sfg71vIeLku0CVoHbqs2g5RdzstJBi98i
F/OR85rjLbQFRpxyEJvaqdIb6vNsOOOgqXfDHDdv+jSkt6dJ3ko1fb1wZ8AMvxoD9mDTzMRYJsmy
kczdWtNHdHItEy1VryJWdanGjWPoV5sYq1dciBW8W+W1pPhpg18OJBEGjgILfRE+WiFDTFly9GNy
hR7LmXwNvE5dTUruzB5OYeM4Oz5+GtM314g/yPoOHS5VnDcuCGjMoalmhHg4M/HDb01mXCOcQbfG
BrztO1VfTyDx9srMU7G6TnkQzHcKBGRteMOrUQivKrP8kZploB/OYCgP2jg0t07iTJ6FAPcHXiBl
myDZuKoFPvNSi8ptVrHecoUjjQMYn0C4RRKObznTYA+hTx5zmsRUeO794GZinH+F+tP/KkbbeczB
HK7g5PLk6i7fhyYt3419n1+cyCbOViFjaeKWimzvMdnUN7RgUFiQrDeqGVXX5DX1vUyCYZP3ho/L
eVD2p7UhVCeVLaJ+tA26GMy5btcgqqQsZSo8WLfzVpZhsBZNo7Cnljp3rV6fxFBRNaxaU5Wf0jQH
lOoAqJ+GKDbXRL2Y5zVtfme0sXmdCsWJd05tBRsN0Bvb0syYaHr1dRD6RboShorsz47LfZ/q/r3R
JxGsFu7NRrdLrsrWcrGblFlqqyGjx+t6I78+uazXZT+E2xK+NWceRj+tEnGaMdhl+aYjvFlL6TSd
W3B+emX6vbrH+lDhC0is19hUyutqUFkN+Lr/UKdN9KQOWNlKSxO7fu5Dbq8xz6y9GraK/clMt7B2
7L1pBOXeKSexoZDQcDM6wavGafFvjEn9wdY1CLvGOmUMRHGYRtwS3pjlkP3NfJSgs1jTl9upVOsf
el1W29bR4kPnmz12GFMtftLPV7cZNKy9aPruyGlpcdSiVN6Ias5u2TDyXxLRltcI0AIkrKSeEKjH
0BSznqEPL1dos7BK/Nx4MYeQhTlyVdykQs5bW+rKH41kzXpQdP5/ZvXJbwY1sP7MVVLOfxGSZnM1
3uNxap+1wQD6P/C6T+lQXE9JgGKbbbpNxb+Mb1DCJ5NsWxsG9V++U787LAYeI6uxVvRTluvEfrSx
7UDBM1SoVzoFhKsKCNWLEprlE7s68qqspeHRrDK5SolkjJvBoXDcSpJcXxn06dcydtgqNMUstuw/
pDZQX0X7JDba0Us6pbwlp9Wqdxh8us4TYJ0eKlv3n/wq6G/Haqyf/J5g1T5FLmNuMPMZr3HLsO3p
Tjez2hz86rNL2uYOe1QtPB2eXOKObJ9DbRu0p459arxXtR8fNJa2ysYuQ/3ZcaJ+ZHkt0Lyj40pK
E0mrnjxiwUVOVSJ32spZMdmsjdRmq4yavy4F05wVdoLhoMxaFVIEOgq8FhkOMqECDhsr8pb20DeP
Y5qO6MiqJH+P8aiRYzBN/R59wbBr8cndDKiEDz6d4e8xLJI3Iy1REjl58wOFYGOt6ZAR4XBcunPi
oCdMb86XDq/OHZAujsLbUuv7GkXggRf4MVMtjeOW5CfnMeKkxWHGbqgXTr3P5F2WIJ9ObUQ75oqy
x/bQXENOCZmej+mdo0Tdg+YP6X2hJPk+M6fkysQpvfv+dM46c4VLus/UGzVHZ0F2iGG24F9MdE/X
E+Sg5Wgi9urSDZpcWGf+2NcwnrQi2tSgOF0VwN62wxy+oZIn3WpGUsKlwzLkTvCCtgFLwycs9tXN
pObNzwL3gDdGtbLVmuRPpzkak7NQvypM2zpWebtvq7nxPYYc9hbyBG0XBhn25oIuTn+lVstmRBL5
IwrsaOalaIpx7Qch+/CJXrFBycRPvWb/ilLviNV1xBZHpPxRkiz4kzDnuQviBnN2heHiYMXBwIZN
X80MPGwh9YOAvZlxooQyr1gzSbGv+kiX12mn/dYKvX8w+sGmnaX+fV82iVujqH8mJK6tndA3X7VY
zX4Uxchpk2Rxozh9ttU7ti36tJxvhEqyX2uUYRsWNYXBkEMCT1LC7I05G6Iy6X+y/oOsaGsGzFfN
v5DbOfdUT3/+18F4FwYGvU7I8Z4skNzbariKCsbKUQjEsUheVxy85Jvv36H/zlm/CGwsmUrTyQjF
EJgedL3RJKIls/lVj430Wj9MKJiufg0te73urBny6DsVk5GeTZjHDs/744XfcGqRX/2G0wn3X1cc
z4lPX6khIMEKo0jsRqKo90VS7zjqYlFnQVDohnUaowppzKfvv/XM0fwSttRgIAx8Y4xhfer1i5g5
qkkKXV64r2cCBmIRMBgMlRMRKcJD6lTxce5bY2MLZ7iVnCBzgBb7l9C6/+U9/v/Nk0sGzWzKwC/Z
BDq0OeOQG9SnQINja7hObdk/FAnvj8JogKmPqekAjPE6CY1PHmVNUDtA6FkMwn+Jk7i7I14q2Yuy
/vUeL+IPYUPVP7mt4qA1/is70NkLpT7DPz7ARXIAABJc4chknTKHZJGHynwQWtZdiISdez0Wo4dl
VwX6YQKxsZK6mmZ7VRBcaOBnH9lpHPnrfa9VC5RB3xYHWwFlao+9/SBoBB96h0YS8Kf5rOtjxUQ2
UneIkZGj9pwzOSwSV1GsTUyG0/au0JRoa44xcXUlLC8goL/ue+QS+tQxl9RCqysOJQcBXlhHL1GL
ZtBI/EdjlMIL+j7e/kv7k0u2UQtaKqDAnBvs+G5UMYXXPr//5HPBmEXb63uKwOuBXczGRlnFGDa8
z7aaP81pfqny6+u3QzqLF9vmCGwyx97cMwLd5RSVopi8UPd37qMXr7UWp44J5644jO3JAE+l8Mv3
t+Xcs1280R1rzzBIQWE1cz98amYoKcNM5X08k+MnFAM5jBB4/fP7bzvzEJaQIthblo/aKzjMLDqU
/kbyP7NzgXxxJuYol5yiliGcOXNdHgZkhK7WoUqHmYsPdcqFueXsJdL3bPUFk6cxo493TC/8Y8Rp
jLbXORnCkabHw4Uc1tcJJo4A/7c1cw6QNblDOl+ws+9ZbFCDg31Os27bW+a+sMPNSKd/4cu+vK0a
loL//TI292XZioF8pXLVT90NvLwrym9W3z+0L0ctPv306vzVMfX9xDc6wjmY3XusF94USDc1b7Lh
IgP71ED+32jFN5y++a9voJiqmlEW2QToR4LJfe9mGUrGWv8jU1TOszY2rtQniiea9lFozsvoQHmM
rOjCnPncFS4aQWaXdm0DpDgM4w/VzNxCRq5zgsD8+f4OfvkyaJz5/e/1mWYcJn6XcwcRWq8sp9PB
gsTsUnFm5KLFSjlh0+v9rNn9pZDmmVdimbZPiWoUJO7tQ2DfSO1ato2Ha+fCWHXmfi1D8gXIPMJh
mLxUUb/YdbkPwvCoVfGPTA4Xxpxzv3/xShiB2tlDCu8+8XtvkPIYG+Vzk4X/6PtY5uAnLTM0ThGt
g9MkLPNLYU4vRhjVT6EaTcJrZXEJbHbuZp269L9ebuynpYNzDQ+5HruFzz4kURhD5ivr0pznyz6c
12vR18SM9AQicJeMwFSMbAAC2LN981qy0cU/vNDJnPuWU+P96zrIQo5Jlqv2QVOLD6jv142TVRtH
DK9d0mHuJDLyfWs59+gXYx1z0bKbwkA/kmYu3VrJ1pVRZZ6tiPd/+4JFc5dTYoe6kszHyS6fknTr
V8aTZVyYIp553Musu5wGwjyCx62HdJNsXgz2e2Bc9RzQ/9OvXwbUO9Vpxzht0OiRJhEBJuOJdBtp
l5fvP//cBSy6+1khRSDBbxznLJKeU/XVNeGV3g2LotmSWPfX//Y9p+//632yEp+IFF3ewdZfByX2
Gg6yZBNtdeX3919w5j1a5tSHqhnCJornI5CYzjXt+tMJ2DqL/6nCT2OD+H8vwK866k4AlB/4C7uz
pCr6P1kdrov5wgX8Nz58MS7+l5L/+xad9m5FMsVk3AvxMJtadYe4C5l0qOm7WgVWZg7ziBTcDPAx
VlECFtyI1hHU2ZWWz8q2Jrq1ravU2HLQZl6lvl1eK2oTebauUvDR4x7gED9AKpoH6s7XZnIg1Ryt
51ppVpGsxptpnLpd1gXOCyOU1nttE+oX5rRnns8SnjzFnNngIo6OjI4zwoT6ZxLp9fr/ODuPJUl1
NQg/EREgIcMWynVVezNuQ4wFhAchBE9/s2Y1h9tURfTqRPSZoDCyvzK/pJOzvdwAVlrycjPf0BpC
UQiUTkNafI6NfSjifDvrJAshkrvmUV0ZFpd7esdJ8nxOq/nEg3tFxsNZUZG7997wMGVif/lB3l39
EwBk/9vSSgUPcj9wcmry2MGJD9SrNiGfLl/8r8nonVbmLsbbumVIQGI1gmu4QJWA9vkm94HIDHuI
QA7llJvneMq6t6K3SMUoGZpM3zaPiMdqfk8Qk+6Q5jfg5NjP4DWAmF8ChNCIsHdSxAF7Q3IYExRr
dq3f1D9TLQp7ZRWy0n7+bgP+6R0+QLjIMR0BeKDBn1pAFwRj0NZydnP5xaxdf/FeoNtOApxf2VPi
0xbnDBPduoZi2wC6xwfH8sVMxFs+WwZJ9NFIZ5fqDpWaLPniZDhwvPwMa61zsfLMp2zMK9guj9C+
AqXIqvg+6fw3U+A4pU0wOFR1KT42rS4LzxUUGCaZMTGN813q/6jTKoTS7sqbWnuQ89//+dgUVEPA
97U6NR2OG8iUhgF9hAj+VMTf0uRaZ17raIs5yeBNSdNj8sYnl1Es85NW7FoM20p7WvLAY3dUKBH0
SBdDoppnflsctPDi9fKHfn+LAePDf9/PzIA6AmpPgduu/W9uXZhvlRzhesFpR7ujZVxUIeK0258u
nRAIc/lH3x9gmVz0kHKErhy6e3GEdjAqZppsMIzsEW12n+XZ8+XfeP+TsCWIdGYEA7abTaeOCA9x
iRAoiLz70BDClrBMDEtdHxN+llAYEqWyga4jzrbKi6/VhN7/6GzJyTwrhinU5fyoA7MZpuaG59MG
gfcfmkPZ30Ogf7oFc10Jv6IPYaKmkGVCmjlXID597OrLwl/R6AlFTnQHOc3hmP4qINgcrxX4V97M
0qmWU6xjjUZWJRX2mMTiCyTZN276MeQ2W2LeXVrbUgDYeiTiZag+o8a1NSCVlvM1RO5Kw1yW2BGJ
WOaV8aYTHQeIqThw1QaVkcutfu3lnH/0n+86ygDcnwrbdwCAbiyTyM6Aj6Xyio94/Qm0Yv+9Phzu
MwqfeDuOAvwlfRJDHObsT1Ff6bUrI8OyFMpV1bWA2AC8lt3GkKfS4gWS3cqpNpffz/vTAVvS2rOe
l5XDkM8qKpOEsRW3Ti/TqHOLe9P4L3FZXrEDr32IxQzdQWxEaqeWx1KVECfnYk89SA7Z3F8Zglaa
0bIkiqzzFrI1ZzoNJbTa+SOqWh9rQ8tyKKwEneoptrkJYSTqg/mm8TBCZORjYdFMLuZkkiaZahPE
7qUYKF5LC7130/DpYAvd7C5/55XXLxcTMlMQ26np/PpZfy+J/t6o4jsIBlcuv9KM5Pln/+lmFRzn
XZri5Wstg8M80nozOAUJU5injg0Z8r3Luh+XH2WlSyzp7EUWlDTRAM8F1YMHvRQUNxJg0a64VtJa
e1eLPq3zvi8Dcx7x/Dos07N5ToZwP36wOZH/vito+luuPIv6jxZRj4xIzdxIXiVCrty9WHzpWBsj
4rNYqEdtDnIcVmGHMYooFaO7v/wFVrqaWHztrB2CZPa96tRhx1v4u7Pg9GNXXgzXU0C6GfjfBv6A
Ng6lhqlidq6N1Wu3vfiuBcIPBZgT1Un74NC2b87w8/Jdr6wZxeKL5pC/Us/JsDZx9YvIp3uksD2K
FAi7pJiQCFWSyEurKzX2te+7WCvGokyyJi/aUwKIJIpJARDsfels3N6/Unn7W+/8/40sWyKZYQ40
HgP25zRarXa8hH4ty/oY6mdSv3SBZgdn4upUJZI+JRCrHGuEm+1AvBngLYErQ8eV2Y3ShVQa8riz
SC7NNgUjSMKEEa+BsDatvmBkINuhglYdK6Nk05sieL38OVa+85IIPMQKvnXftCdVO2TXNjTdFn6p
PzbP8EXjdwqeoV2y9iQNkPtN+005/pfLN77yafmi9Y+BNKkL+cmRlbA2Er1r5/GXL68Fuq1dftH+
vWlqfL8X7EhrA6+wB8l1rehmhtXy8v2vjMxL0jYrusk6BvLk1HzuuIUhpQmNhmxwSK/8wtojnHvg
P/OMFrzWPSnUaXLpT/ie4yOM8A6k6r7eXn6G98FFhP0fsTopWuS/+pjKUPeMVKXMjuGcZtf2QxH1
bQAXNCTi22Ass2PiITrMKTPxsdUkXwwksXbgWINF8oSAziJOox424LqJpvjr5Ydb+0CLsaNrYNyZ
Gt2eDEwyG6/raggrmyq0TSt3osl3l3/m3a/kiSUTk82y0YEYxY1bySOA0LduSp8cwa4sJVcUHmKJ
djRT7s5Vo8WNrcV0Nn03YxJNqe0+i2S0tyzJcBDNiX72yjNJQVpLTknpTzcBuIN5NEI1sykr62wg
AaOfrA8BZwLY7JXbe/cl4+nPb+WfNirqOONp5TfHIG7FYUYw6hHKn/mumaEBQ8kviK+M0+8uuvBD
i+EiAe2ooJwVR5sRuBRNLFrQm/LyhnORb7yUZlEDT9CVrvfuqIpfW4we1jUwgha8A0okt4fYwyHG
IOprqPK1JrNombU0JoE/F5FCNQqmMSYb0UtAUYx35fbXvspi/zEVGo5m5rfQNMxgjHwCGSWiycMc
fPpQm/8/iONcD5ZWIAmYDDgirBvVT1/MV25+5d0vdQmlBX57GKsOsCOEdWnH6XYKxbrN5Vt/d/kC
e+Ni+8E6OefFOJqjjRHwTL5kHuzhEulUYufHO6z0rrTXtac4f5p/OkYgh6EvbWmOQPXAzuYb8CAw
Re8uP8Xa1RfdLuVdRwcVtMehNP3DgP5+VCa7NneuNJ8lwREouyIhdlZH6Tp7z+kmGOjbO5zxtFGd
yGsCjpVeQBd9rIdtNC3mqTmqhB5qNgPRCZ8L4pztz8sv6VzF/L+VHT71YoLhGEs5xaLuWJOk2U6I
QoVhkIpiW/U0+6GalEew4v7oRpHCj5Oa7sq6fq2JLbo3rThkzmVSHXH2KUNVDD8D3YionWu49Dlq
VUFbIfjKkR9apeFBF919BBms7KHwv4HRKA6TWmrwPEl9ZYhfaWtLHYqPPHQkoUzqaGhpwiBt6xvY
juTh8kdau/pikWMMZEdILy+PtchgCXO89oEFfnlFEPL+AgfC/EV392F7FolRAlot+8uDVRcOUPZY
0PLZQx58OKr2JtbjHSKdfmFpe03HtTJZkUXnxwahcAKbVUd4sIrEgmSS7zr6QGZYnXFgffnNrfSf
/xOj8FSXhWYKCiuaPliVWRxvZE59n8r+msZp7TfOX+2fUSxpWg9+Ttuf0uzNAlej6zBANsjHHmAx
ANSmkVNMneZkSTLvG6L0Jsn86q7jSKK7/BNrrYv89/7zqoZfqg+ak9fCfZfwm0DQK8JB8veU5J3x
ZclfpLCZzrCGB0eE2XVwh3UlfQCBKZ/hx4R/V9RJFzVq5iCW8Hqf+AWCSfwBDgj4ifTGB11mDLuy
gz4i0+QrPNh0uJvmBvuIwe269kBcXj6PoyPdaAI+9Ffae3UX8rpu7ynwHRDrucgNjssOAYU46z/X
YvUYuVJmp54BeTO3yCsENi6JbBwEL7zSFtaJlPgPPfwjuwpexUc3HtTJlG52V7BWHAGdaHAcS/dF
27GnMo+zqByI/UxdFuzAA8N8nFHvVXc4CXSBANnFPnyNkY/o91eVZv5dbzv/HqcjzoZ6JX8Z83qO
vKD6HmRJ/IP1SE7tkREQwovq7mfueL98YEw+W9PQ77xhapc5uT/uHOakW5dDzOyRjtX3FcttGmWN
HR7zpgHf0anrXQUDsxdp7UiJXDYFA7KOZYEFsSuAlKphi9rioJe/ZYnjRbEAuQ2q0YTctZgSNhiZ
+31uIUQCNaHI6QlHOs15i0O3dVfX9yxV3fMsAv/Imq57iCdi7mIKv208pZCWIebuDpbB4Cl1YUrp
BQYsnVN1Fw8Je21dF0aZPM/hXPUpoAHM+2YCD2ZSWlAJhAXKAIq1xU1W1D0iK+PqZwn/yXYIpuIg
JLCnHsQ5e2PdFjQDkh4o5Ds/pA86WpKyZFsgD33c2slvto6B8JCyLP3MYl1/KfEoc+R2BvgWC+LX
qdcjwrUcLaqQ4EAA/xS4Gzlnj5JDDRI6M6WR4sjOQ0pXxbO9llNwqOoKjQ+hJDu/6J29S+kIQkNf
hzWPYzh3ZqwpmQGaTMfeNj/zNWGDHU4NT9J7U8HtWPs8gBwSAX1uTWEXctJ2/CQrYHyCidgn+Ark
bow5TPWWULHrMtae0fsV2dCiTk956edRbSCwy5Jq3Prc5VtDXQmnNksisJ5GLBLMvB0lmLHbqRli
wJ4wwTpDDmoGxPXb2umSO6A37FeYErNIJWl3awMPR4409m5UhnwxhGi6qCjNlJvQWqF3IKnZHUNB
62tflvGmaWl/anrR3bRxHfwO8ry5xxZyTFHBgZ8Fs+zYe7Du9eAx2AapVWFV51W/aWd4h+Fq8osd
mSQLp4TPn2dKyDauwbgzfeLfqwbw1IFP5QnJ4vN4DHDE7mCSALWmylL3pgdrKGoGyDwbsDf2BJis
Fz4V2TmBxoWl0uS70THqxfNksQ9geAmLNHlO0AlDbEfFBvAp7wSXjRPaOPnDsUOKqGscgTjsctoU
YEvdg7wuTiYHDEDYdghLraqN7TxIdcrRPvZ8kskNAA3yNzxQCCVuYANDGFsl6T51XQ2QFLASdtbS
jwZQ7OJIgGgXKnybnx5UHxuZKzDtRFZts1yzE2QWw+7ctQJgCwKIVjltYAhF5uCPSUGlZ43Nblrq
dwAIcvBrujr9HQs9flVuML+ms6oPpd+Mvy3vXdg/C/Kj7J3hpnZrMBcKnx/gJ5wfCsgIoomCBYjg
8+AuQ67pPglkv5vjuUUmVMpAxEiJ1XeQdnnhyHpyiJkMioe8iMXOaxsXpGzLgD7w66b9QWQFUpmD
/5RIjLQ4q0uUUTTMRpLf6QDAkI0D2AhQzp7Q/omCMDRcWRWtzLtLKxVwJV6NFOb2xEcNn2QFdAxS
1srQL4t0f3lqXPuJ89//mdo7kLpUquv2lNfJDoe2p0ZMJ9Owj+1QljIqQZEJAmhCA5BDTKEUY3vf
mGJz+d5XNihL+RTITAyDeNycpPuaoV1N8Vkpn22A4f3YwmEpngJ5se9EkbQn4dTfdBDcBUx+5Hwc
S9LFaj0JStdVaoqPrOdsC0E0HOwux2eo+u2HXs9STYoCXgwTaYUcus7u/Tb+YVpq4KccfiLpYvjY
Nn2pKOVtQBVQfD1gvs2j9GVUTfbKG1pZPi+Rx75XYhnrly2QLdF0B6ZvBjidPQhz5f2srAr/ltr+
afq6VA4I0kjIsU35k5A/fs5fLr/5lU61VI/6gFDDu+63p4plYCapKIVdw3OubfRW2v1SPAp2HZGY
WdAqC/qUA6rDsnIX99N32iRXlrVr72axKO/S0RlGHwlOjv7CsldxLTpo7bqLlXgNjlsv/bQ9Ne38
ZAP7ydPJ8+WXvvZWFvttYBBaiJTi7tRRviXyFtDSm6C4RznwSntZ+6qLHqvrnBMYSxGflt0p+VqK
vWWPl+995bUs/d7d0ICUdQ7MCsifqn1BqMjl6668k6WsrsYc1SeO6k6jeEFBYOd6WPPqeM+gFrz8
C2t3vthZY4J3nHxEptyATTtCU0sSDiq/0gr5X6XWO5urpe6tG9oxGcCgvtGxcXYkKZJPtqjlYaCj
Qjh0km/7htgtY2ntRTNT6ZOqgSSA3itPIhYTkBPboLIn2cb60YH0fQdUlfdgeCK+gmNcfKe87GFf
BT54RoBCmCY+1lzGpndlR8b7zA6gJTXTDJswkH2GdPQOfIc5CSnkIqhsV1WThtNgvN9T7QDLoZw/
ZTZOPxr4gjY6R8YKWFdyrDej64Odp7jsX10+ZCgIwZhwXmfJQWC/W1Q3c1aNcL5TUkQAx9n7NCVK
RjboGnw2oBWiktp5W82i2wcWKGM5+/6zIbqF1lbjXE5xoMoqnxoHVEMEazoWJyoJdN094CPAM2KH
OXDH3nM1ix8zLewtyC5qJ3g7QVE4G2CtEgsZnsNTIJL5mN8Fqpm/dgI7Oxz/AfLQIDDukJp+HPZg
T9NvxQAOcQh2nt0VWYstSJApRKEjBfhexEl8n05ZsFeTp4CAm4DBQWKpEwZCpXc9+moS9m3J7wSO
0L6NHdi0UhfioFLWgU3dej9mmZqfjMzezksFOHazLV4nrDg33pwEG9g8QG5SM/3pUUedgmCkbxAL
1Zu2SwCLw0LW3xVpW2Afq4Gl2npiznbWiZMIAYFTlE717wx74O/TaLBzD1z/GZDU5sDSwI9ch2Rf
QQbOItI54lM60fHFt32mNwWeaMPKDOtq4INuOP4aVlWOJPVyYPtcJOKFxfWAhU7WHGRlwZEZPUcG
m7L10++D6wbn+Vd+aUHvk2Ha8KyAlbGCmTFWyC3Igx5EAWCbnaxs7oHvjQ8DiD43zRRjT2HjM+u7
iDt6wm0q78QThv2iyZ2yjppagKwrknxytyC4VSdMnN2RM2afrAU+bvZywNxU14KtTTRwOXXgIyvC
g9c7zHUXfBboUgbGR5V/CmzFH0TQYbr1WPFNzW7wR8Ni/hOsTfGAMqAqQyJI88bbyr56pdvQyA1A
zNoxKvnDaAQi05Oha0JIw/p7VEf648DOLWBm1Yk0NHgcau5uJBDTkVGNAv9MAI7aZV0XCgAfQ1KP
zq6vpubgmrjdAEsLnEDpQ4FUA/+L/Ssg9Z3ESTdImNmu6oAuYdilbbAUYahNAOsuhNa3Bv16yz04
n3nP7J7Fs9qWQZvt3I6fNxl5t60mwB4ogK63FQHCgwp33He2Kw5dm/ubiXUauMRcfyGFnyJEqgYs
wUx1Cxg7EMlPakoUvISzfjpvKx4xUs3HfALMr9XqHINh5wYtN8jhQCqAApryWD2Df85MiBcw7aWX
uXWUJrK9AWACkNd47oG764sb7Ajla4q9/65En/2V+BhysJMZwn7kDq6LKKuNQeT8WyoF+1ZU4PCC
H2ruSpcjZEaUEAc5OsFhrm1jfPLS0vaplFMCShqwDH2IIITu4HgcQXRAKG41NxPcB74EGwvUtLwt
5sgPtPPUgvwnImyk5T7XYv5OkA18GEu8+ZgW/peuHMsfCcT62wID3j4P3PklT+P4kzsLdWO8FHkg
acAaFBv84jYDxf+JjMF0n/lz+ZjWmQGuKOAHa3IgXVx83lbx5KF0U3PAqbe3LcnkHFwoWLbUJvyH
dKwOZzPr7wViFsIYtGSw/tqWR0mss4OoG7Wderd+c2Ycd3YD7UCWrWVyLDFa78Drce9yUqGVuyN2
r74zldvGVvFOKZq+lVMM+FXLLKwAlhbh5LYjloYcxKJcYmuJim3rgtEGlEdygGcWpCAdvEpvgOfT
Sc4DupsdXB+JY8AgB4+y5mMP+gwqV4B8F+2uY1AJeL6yjx2cACE219N9UPD8TiG9qtz4VoDj69MO
lRaewkrh4rOMiX/r1mPxGsdu8ToUkNZ4bsU2PCDZm+/qYs94kp8EhLyIXXKTp3LMsl1ZdUG/70ld
fnZ6T5uIofMd4VtBXcIvOoAZS/vT4dmAup3fRxRpAgcoAOLdXKMLkLLKI+Sz8UPVQ8PiZo7Z4+u2
YeZk0Kl6lIB7h7VsAQgKCakcgeAGFgs9F8yevTsiRHYmo/ikDMaTTJ3L+ZWP8DjEjra3sEWYz2PD
LVZQsdy2tcOjyfIkquGn+9z4gOaDBgSIaoK8sJH3yZcyBuPGE0O61zFA501WguZqZ3oYLdcbF97l
MBE6w2k26Y8uSu4nxycWd0PktOU+QKcA+M1RnicCEEm383ZtCZaMycbiOKYW+OVJxPsxINA/1xhb
nGD+4fU8+Qbjht2CicC2+J8ACsgAHuk2ACRw6OSGiSG4zbGWenAtTq9Qz3S6X2lRnSFFHfuE+Yec
4qqhc+gZjCI7nHC8eo5tt0nsNmRTWWUR7gzO2WOuR7urYbi9RZUdzs7YECQ6OK3+jv7hf+kl6rMI
Cu7AfDXNczv25CbOQOYMXAJRktdNmyCm0zOOTwCrTos9VksGLaf1b9F3/ccS8NSfGnW+TY0N51bk
dXNAwdE8gA7WHoBOoyA5pc3eTr28MRowiK5kzn2KIOIozrVzj4WpdzC+O294b/uHVjbxY6aU89Lm
pH3TmVe8DVZXEKk3j2kBdHte93qDqSHbu37Vn6f14VZNat5ZNMmD3/suqsKx2XhAP0YdKN+3QJrI
r53CBLDhSBa9LbwquNOGD9g4qWFnJ0f/Mj3KaJjbs8fcI+xhdjqU1lA7/9TWdfk9R9EPQEwU1KbW
C3YlMG9PHDymJ6Hy+pGPRP2epK53QhbypHv+zHKw4sERzfa17OpbgCu9F+o1zi+g+ooXY0u2d/OR
2l2HkeYe0EzxoAvPhoHvDd+HSZI/YpDkiAe2WxdBBDepiv1nFAuCfTBP05vfw0LHQWz5BVLb9BUS
VG8rdRfvcBSFNAivIXfxrPlPkDnzO4YshLcExVgg9NLKvCiTIDbBVPoPpvlWARI8F99V1jdPJuNw
MuDrkmeeuxCpjaUxNOzzBKXDYLY54Kt5c+a+ZWU+homJKxSO6iY9YMLuUffy/Oo+xV79Xnd5cA/I
43A75T7ZwsnlvLXWcx5GJFeAmQgFHEqBIy83JRXDsZ7lgIiJIhUh77kcN0iGtm9wZNVo63Vzk7cI
W0p7Zh5xaJGGCDXRap85LoqeBfnkuSUqDxYEOUlruQ/SuoymvvCeKmOLu4pruu8Leo5Hq+ktBNjt
pq0kuKtkwgkJdAx7cOrZI9Bv+VtiC0SWAM1ttomPnOqgc8wGkzP9DuaywAwiQEq2KBQfgKoKHkcw
TDc5cXyU620NLjIXwa84VeIFdWt7Po7RW8aJd4tMApmGsNvD8mcC94vMNAwLiJKKgoCQG9lzD2w+
nRJ8vAkgzCpJHvLMBQ6z6BDoZaF5QRyarTZIXfWf2QjL85agnP6QITUcqFfX3TE1jttM98O2jv3k
oU5Zdu+A5L+b1SB+ORkgkShlWx5icPAf3A5iHccrkIoCfKXAgvPeYFv+u3cngMTjtCGhD4zuDZtQ
KwYFAbamGBTluwRLvafCxv2map38qXcC4m9SrKowxutmS820pwIUYxJXco/Ug/YJ5Qr/lSiQd4uc
zVvlN8N+6nCoBCgbgXmXOVi2e2nze2is/5gVKaCPw8CfJ5oVBZAOFIQKvw7UFUXY+/tsvrQjgeuP
An9MmlNalBGYsDgbBKD/Q/VOvrSl0NFz+9SlzYnH8IfXx6r7ZdSVY+b3d9sIiP9vLbVHARg4alxb
ox1i6I+oCGWyGaC/+shmG9Ek//2BugYQzTdBewJz7SjT9EHYa2a/9/fxfOlIQVaA68edgzpwcI9p
HzuQK7WwtQuf//5PlW2eez+wTh4fuesArMTemjL7cfl1vF8g5EsjSta2OFqwPjgPDhDYmn/O4+IW
ZwVFGEz0tY3VlUdYa5CLopX0lYGVI+1OKNJsoCSIKL9HSsTlh1hrNIuyFeqzAfaG4IdkWGmOBCon
52tdy2h2kw/VrXiwqFtNtQF0Iz17zSvsHymkwTrvHkbXXDOLrMBz+NKHMjg8dzqDcwodh+UWG6g8
SjflG/8qIo3N2oZP1wpCaDT/Xw7iS1tK7PaBAOYWwfL9UWmk/2GDxBwMR8WHrF8egIP/ba6ZU4xS
iqQ7SYZhGlwfbFpCjyB5QV754CutdmlL0b0cK4mgvVMsxuHMdj9WWXcA5XfYuKNAOkeGYs7ltrXS
cJcWlbLMKSDo0D0oA+WTeUAAeZSX3z528UXHLgftgkCP8nwbv1Q+TolZD1Zcs//Y1el/v4PbS2fy
HH4uoeuNk33mPlgVzjXG3cqgJBc9uk47QNhqDwt6iSBALNJ7cc3X+vfk4702uuhulRtjjY56443q
epRQUOyeN6nNzRimnmHfZFfwTyAyg/oIqFh5P+sqw46xmG46Snm2jUHxh7yX9FjTjs4vW+IQP4V+
DSwQqC3SfrzmH18ZeJb+VeIpxEAgi+GoZxAH8ijD4DBBX8HJh04v+dK+2hLS4KBfescYAl3EbQH4
DS6z/dZmzrXEwrVnWPTWMiF+mQ/AmJ9B1PV4UwlEiwiKLciVtcjaD5z//s/sFbuM9I2l5CgQMyDz
XyA/J+dUPefKO1ppiEtbEVIJZDJk1j92AqUMRYtD1pZXpseV3i8WHVRkMMrM00COKn3u6yFCAN0E
RPjl/rl244v+afqeCmfkMwYv8wQ/5ZOPStfHLr3onGUJhmQyoJKWjPIznKbHIi83H7v0YrKlA0Wy
QKPJEfvm7eAgkyDrvO+Xr732uhf9vm9h/xcuwZ5wQGpW34V9j1bzIRKUx5c+E0N1gl0+Ggoq+AGi
CRqUKjLzUsXXPujK7fOFAjNF7k1vB48cUSoIS4427n3t+ZV3szLnLQ0mNEigqEFG5BHLeoVDCvBj
5tK8Btw/1qz60+XO9LHGszRCJahOTL70ZjgRvkPjEcUIKLz8fVeGgqUJahYZ6oUBI0eoa/UOR0bl
IcD26MEz2IWWWVyq8PIPrX2JRb+d5ykPEFTgHUEaDKLAQQGPeukX4QS7j/3Aou9mSLopG9KSI85L
Iytf+XwPqvOVu197TYveOySNGBrekWPfRB2HNq36oloetjX/2JDMF304SQohUbKbIBWukJQ651tk
HOywtn3rcAZy5SnWvsGiMyM/rUSdCp05kWWkgxnUn1/B/DEgM2cL4AZqubNqC8wqbvVpalHQOlRq
xxAjihOkKw+w8hnYojvrwrES4RPkWBqKM1IkJ3Xprht+YoN6pT+s9Gm2mHt9lCtaGWTkGGusn5JX
4NYf0uKPAl2xRQ7g5ab610H0zmqKnZ/vnwm4p9VgOjj4kOaYY23sG3oEfr49plS0b3lVkqe0VGBp
TyLPdtACjVtHpThvqypUc1CHhzQsz8XwOCt3vIUBxgMFGnA1B+roqDsfZYXoDD6kb6ZAzkkqWpQl
dbtxoVyKhmZobgs4owtE2yBAAQiC+l4ZJLIho5I9o4zNt2I0U1QQnX7CAmdAPROGwzFs81Tf+DbP
N4TAOxp6IxmO0MgavKG6OoKcKocDjh9Rjx1K/8DqVH/iJI6vbJPWPs25Vf/z0jzERbQ4diU4yMkh
nMx3SE0N7Tx+qSFK7Ex3pd6x0knYYqDyKHAxdPKaU9cdWlRnFZwNkJFeacErKwy2GKVQ6yNmaufm
xBrcNK0QBcM/tgxgizGKztZKlLDhlk2eJQNG9poreu2NLMYmnWUAj8NScErzbzCKb3yclCJ/9HJf
WLv4YkxqS6RZDAJautgHAQDReY145ewaUm/l6v5iTDLzHOBMvZiP2pwcG2yc4VMKmtvlW/8rTXqn
G/uL4Qi0tinL5CxvMppXRaSywd9xt8RxrACTjuW6OQVlgMJxLrGyiZC8125Lz8Ao3ff6Hum0wQ5p
qe0GYYXZlfFr7YEX41dLoblv1ege52T+VuQKnpDW3Ts4I77SgNd+YDF0ESi8aQ3S89EhfNtnL3D+
IIrg9+U3utI7lo5Lj7lxUp+Xa6WoDi2l31nf/PnYpRfdGrb+TgC0TI7gNyJF9tEbrr2RtZtedGmZ
VNp3DN5I7NopBHbtwatscOV7rsx4/qJTD0b2Jm/OyyZRI0fOe6O9v1cSjBo1XnN7r33SRf8eOpfD
5YqtyUAQoK3u4IIIbX7NCrcybPuLDh7DaYoMP989Tu0PJNtuG/Iz7pBwimnGya583JW3tPRsKijD
Uwkl0VGKl05+y/sAwMYuYtlwRXK28hBL3yYyXs+OGMLOc0/7nSFV7JBVyAbdKNWg1qLywcNZj7A/
LjfWlS+yNHLqueml1so9Up+f3Jxt89oeeP718tXffVswxi++CHdbpPVB6wRRx5ahRBTnycbNb7P6
Q2UuwpYrQT0bjISBBqEshvSnugdHSWXXoC7vdjdcfDHoMmwdegQIx8cMiNTJ9pHCodDlF3O+xP+N
57j0YvCUSH2oa53XcO0THorEZtHgceztEAU6H6YePS4IYvtsdD5fWdSsPc35G/2zqIE+wc1kh0N4
haSuR5fH6dbLx+DKA73bbPFA5/b1z9XpECPBu1fxMYB2oEFibMxeZhlHDRzZdnavTAlrz3D++z+/
Eqdt686U+WDYQ/jgsDHBaSq5opdeu/hidKVdXyqd4OI9efKd4PfsyF+Xv/bay1kMrQECtJqiy+pT
yahzD/LkAbQypEW5EsmCcf8Ew9G19f5Ku1oMsEFWZqzmWPTxwNwpOtzA97a7/BBrr2fRl3GqTX0o
GusTzWAV6ztoOnowAy5f/N1hCME1i9XT0LZwN1WpOObE530oEPl5xyHln8LSKf5c/o2VwWi5huoD
ALMyie7sAZZFcyyGJhvGSMpM8teP/cKiV/O8qmrIOb1Typ1oVjTS2N5JDtOMujJcn9/HO+PGEmMB
n5OeGYxW8CScCRQ91LYKObFwDWDbyApv3xr3ZzDrH7HurjzUyndfrpScCeI2T8XlCaKwNDjnTvU7
aHtL+z/Orqw5Tp3b/iKqkAQCXunRjcfETk6+FyqOT5jFJCHg19/VuS8+StNU9avLJbWGvSW21nDj
0p/7/RTTKdjrFMBPERWAk4n25MHTMvWer6/I0o83YtoiQ5b0MKqPBlrc5zTfgWb167amjaCGYzpv
IGwNFXuWAs75bRK3MMURC0YMw4E1qfIWupIoY0KI5LFN3q7/4qUAMCJ41INdQMONn+jAv1VdUoau
Ar9MANFn625NPnFhys0bErgUcNEFOS6y4nLDMzC99BlXcn0IS40bRzKewoVnSTwl90mchKlFfqtc
7K63vRBb5lWoBvi2VBZ0EyHmA/M099GB8yaogvdCsUdI+WwV7fdNwg/Xu1tIeabxxtAUTm61gMs0
zQOM48OE/S4Akb2t8XOnn4IqiAFptAkUiVq4uJWWt/EAjrH0jeewKW0Bb+lO27VfRS7DlAjgacBi
GlZ++8I2NRUtHLDZJ2hLuCcC6GMFgAz57fYguqxt0KX2jcDNbVvQyu5qWBA81l4bjiCQwu9J3ZZy
mBG+0+SAn1D2dQRmRAaPOu/DBW3s+rIu/XQjgivXhcOkk+MMzuEmn7uAQgGMloc+GBH7DALz17u5
7EEHhUrjOK6ybMyFjYdvYAWg/FTBBgt8zSw5OJkvDloKaH0Hk46smlIwQkjx5JIqRwHQsvPt9d+w
EOmmiYpSdQ0zUhhrSKv6cvbY6mr5elvTxjFdpuChFBx61sSGU7SV6Y0FYPrK7l242ZuiFY4axiDT
wKNMWQJgMyjYzvycjT/49NXNoNgI3f+VnhYSiKlcUWZwNXJ9B/dVpxtRZAep2W7BYm4g7rvSxcJ+
o+fF+ZRGyhlgRnuizimAaTLAeuEIqB7vX5n4cn0plsZgnM/A7KS9qHEkgX4MzsP3GRBWAsu1660v
rQX978/nwp5J60jcu3Na75OJwCUdT9zHsnRaaLIpi22BXs7uSnxQf1zvcmlARvRrldqlkBhQ4+w0
uCHzGf8+6u311pcGZMS/2xXxNMZ49bNK8TDZTlSA0AU/cICZ891gAf+qekVWOlsYisl/zdrEKmMb
At1OOQYI/+Qx97J7kic3VRApzAn+uzxQzFNl4GE0cVwecEu7t/sO2gI3ZhCT/zpKTcaG4r7PantX
Bv4eGPXj9XVYmppzvHyKC7zba6J94KhaSH873rRR09fAvenxDPNy7vVT6z6g37kC4+MUzOWOQnQ9
FwMszFcktRZi2mS/enKWTVXiM7etDiX9ooJ/8bYCI++VmFtq3ojoyYeCnRvgx9P8Dm+ALxw6ExNc
1+zq9ba5N4J6JLLjDoBeUWerA1QZvk0oQoe13d9db9/BLF/4xPpzJn6a/TqFx5pd2wSHGxQLtAeF
BT9du2MubRwjgEFTiOPJbrzIS0uYdDOY1cIPtzoTy6//+ssvBdQ1qbCT5fd9UKYi4vCh33jwqHnE
O9O8qWccEr3DgrD3eRBB1muEygZN3qq085/KUo33nldVT1z2+a4jEIS/aUP8ZYc64StmBNLcieqp
dkPO0l9jYz/Dev3RLtRNz7X0L+/KrirxYkl6N2qrOAQFapy+ZDA0puKf69O6sG4mETjhKSR0cQBG
tnWu6X/oot96cPq63vpCzNjGhcRLO8vGB40DfV4eVqiu+EBeACseWjAyvt7Fwq42pTB8lJR5kgRO
JN15k5GtbtaOiaUfb2Qrd+Zp0bX48ZzDoPxHW0AK7r1ee+pfav08nk/RiCrpUBXQv4kEf3e6t5qC
E9Z+KdwVMMTStBjZSvSgSbRxzCNoaOGZuRrgnD4nK6fE0m83MpUr8PaW0vPM6CpU8b0F5Vzl/2zd
YSVVLe1K47KBYAZ5heW4BvBqUzhsQ+rHpFrbMufddyERmtxxTLUfsHaiEXQ7n+Ag9A6dNNCVA/CD
bA6V7VjJlSPpfOD/3ZNjMhZs0GSsDkS/KABDCLIbYIe/uiCUDRDwcbKfvb32gHZ5wv5y0227rLU1
ElLkggPfaoghwdZm66i52t0SZo5JYfCLMh/bFCOxRQqzqK9ptpKALi+GY1IXmqlMUo9THg1+2t8F
dQte0VRNu7lsAdeH7CPYnG6xMoql9TCioujjOZZuDRA3XrX3MS/0j1wAODs1eNEsvZxm4ZD4xTGd
02Dlq3lhfKb+r008TaayIlFfHokSB+Ekx6Z7ryr1tWhW4vFysDtm8TRx54zIBsjxTmY22D3xQzeL
tefTpa1lBLuiitv4nvSixpJhX/NjDNlnx127K1+WYMQJZ8S6X7Cu0JbnRB4CQ5Z12NmHBnAnnUDx
k1ph4jwFeQfm9xqMdOEm4Zi8h5xxJ3ZgGhbRDBQ67z2b3xt4Ko7tg51/Y/0v238W2Xe7fRpx/+rd
LxIfu9ej6LJaM3VMQkQpRnDVBLwhGiphel1944SEBZgvcGxNjngiDbkl78YuPQCZ8+/oz3qbDvzV
TpO7jLh71XU70no3KSzi15zD5NMZ5EhlgXDWkijOYE47OeKlyOo7D2Cm68Nd2JcmZ2KwR+hkFMKN
UmJHsWRHQKTfbmv6fDR9+ulVYEs3jT087TbdJh9hXN6ssVYun26OSY7QEDNL20qSqIQ1Qu5nG6u7
d4cihDDwyp3lTyn0wrngG4e/BFe5cZHqotxh40Pa9cUBzx+Q0ZQxVAWgBrCZms46dng/qMO2I/XR
gh3jEyTonCPRfNwmHcSyQM/s0k2Zg+ALFLAPbPGkfwczvMWgTJhB5z+1vwqf2N/mtJLvnFiQY9C1
TP7p2mCO6JilPxhsXF4yUNXHULZU30P3je8Br7YeE+JZUF6Is4em4vlrnHM8Ko3Ch1TgbStoxH1Q
ZXMNu0YZWUELDbcsChLn3+tNX+YdYWMbXyPS8VAuUFUTlXU7fMTCsfYJVDOOo+31vyAJ4D6OU+mK
zZTV6TOE+sYhRL0pfgYqXh90r8Bzu/5LFpKn6dhNBqfPATvB7u9r4IhY8a2S/KtP2FrBeqkDIzuX
tvId0fluBN7KJmnGjRDzRlpfrv/8hcPLpIJItw+A2J2gjyos9tAXjQMVH2g1PdeDO7yVTlfuKltB
S/S27ox8ZFVTmRPgIqO4lGqP+uhdL6ByOPLxGajNR0e3K7fjyy8ijulwBn/bQAcQCIoKxSDQl0BO
6NEtC7rtRNPjDbV3gfR0oAbg1QOkSGx3SNeOgIXsYj4Ix13O69mN7ciBJ8qma+iR1nDhIlP9a+zX
AJhLnRgTWeZ1a+miI1ERf1eAx+bliwNV/J7+ur5QC7vO9NWZCw+yHVBEiXBuf8ssOuH8Cma7gZaZ
690WOiYDBooeouzzoommdPqWJZBkn4c037A0ISs9LBxPJg8GQD/WFqNDI4u5j6XbfMA7bk3ke2EF
POOmGbtBaxdZpaO2r39VEKwMa/i6Qc2C/qPt5uX6MiwNwAj+Iu3w1ualA9TBkqdsqvczOKjXm16K
ECM7EzVbOmawvYErzV5lIO5z7z6dxo3KUEXR2Ybg/ZPxtela2lBGwp7rIa5TlkNnV9T3TEzPUjjv
SVyu3XQWlsNkyaRNaQuZNCyKkykIZ6TNAkKpdbDzz+dsOXfOmoPfOcQuHO0mqkCUIoXi8swjUcHk
eKDxg4TubRAMu8xNIJU1pv/junm/vkoLwzKfWj3fyajdwcXJ43esf4UG8M6Gj2w53qSkSR12Xq9P
1yw99g0Q7fjSb4C1pn11EMNbMNxVXrvypX9xBISZtWybVf7QgbkbVdrGJkszaKcV6jknkw3biPl/
1+fp4qKgl3Pvn4aBC9QAFWHcByAbDLmJGkJSGISwdmUqj8KvTtm4cuW9uJHRkzFhGRxNSDYndTQP
7pblX1pnhtzY1+vDWGrcuDb6is0Vy30RQW5YbeKWnw2Suy8TvBGud7CwGmYxzfLiwuPaYqesfeeq
CIXnQVCi3CZ0Dcq6MATTn3seBjz1INxgfTiDpOM0HaCNmb0XpbdWdLx4acFNypilobcHuxxidhKy
iDLv0ed3FKBZGCqEXXy8PlFLfZjpPeGWrmyXnaBcXINCURR664my+DJxaK7VA4gjw2DRFYTj0qQZ
eV7OXe1Kn9RR19QnpdQuGPiDpfuVwSytupHrSwoBlsKGDoDf0XYTl0FyP8PzZIe1mg5TXZeH65O2
1I+R5AsOYBEsZelJtai+AFn5OvnWc59a2b2N59frnVxemf9X4/8U6rxCLQmy2+ykE3eCQHZ6B+OG
D1t6B6Xb717e7a/3c3lNqKkXwks1DWoG6yhp1L/UppuqyH/qof95W/Pn4X0axmQ1DshA+HBoIDft
pxNKVA8Z+bje+MV7Ay7U5wX61LhI2wKI9VFE9jicijo9Wkm8vd700rSc//6p6VYHRe3amH47lT+s
xJ42XjH/iHu9VpVf6sCIbrjCtXFf9HbEBnwqN19kL8Pcuyl7U1M4BEoiNc9dNkYkeaQQuoRA2b5c
rf4sbU0jjOEMkObTXNcRBEXVEZ9V9hfoANb3pOidLcuCcu/XmbOGKLscbdSsq+V4sC9GCpf2OdAf
PaX3NC8yQGvYDy+em/D6ci91YoQ0oyrrW2/sUEES+2aygzDlZQR/gV8u6mvX+1jYrWbNDDD+VvYD
cEegrT+SYngVGVlBRi9sJrMAVvq969YQbDtlKQ+hkBkWlR3O7spxfbm0SahZ/4J0GK6dZLAjC/4o
LafFyXHUIfHtDwiLbrqSnLxZ7eJgep/KtYfYhRUxVUSCrMgTiLfPUe6+a0q30IEMu7w8Uvft+nKQ
8xn31w0XozJCnOKxpHQmpHFrhoZ4YA3JET4e7Sskv9UjaDXdVzFb5ATxT3ZoA26/jmKmIBJT+5tt
ifJZjfYaovTyvY6adTQoRnY9rkTQl0nHjQt/gIxrmInrEPKwDyT+V62xAJZm1TjvvTLLqag1ObFh
FmBx8h1n8i2e9PfYa9ZoGUudGPkBwE83HZ2enKTKJje0LR485bpzD14PHUiJynB7W5b2jRMf8rfU
z/BaHZGY6lCSYTux5Ad15cqtfimujLTQ915PW5uQU1PbUFzEG+SHEBBzTERX/bq+DReywl+lKfiZ
TEoJdurq9qODp01jB1+uN33x2xfSo+fd9ukMszrwgtOmgp9mM5aho8/vEPYGpewnT8YvpPbhjDH8
y4bi+Xp/C+eCWY3iFZvqPp7ms1WoB5IAVePG95961kCd+PttfZz33KcxuaK0wEIugpP2pm2sXLj4
ZCHlvzMdhFAu3F/vZWHdzZqN9tzaFrDiPeXOfGclogxxu/sOBWB/c70Deo6FC8nHrNmMMJsdK+3C
0mgcbbJNG5Qi8p6KtzROZ7iDCssJJVOq2QoUd0JZiPRJpYQ9w7OxKUKv7qAE6bbuqYZyVxTEwv0a
cO524PIU4n+ep4qnJIjLfMMniK0K1NEjOLcCUX799y/sWrMOoamwKneQNrhK+QM+Pres6FZieqlp
Y9dqrgh4agPYmRNXT1lB8n2f5tkKcnapdeM+6ueSaFiWwYwLQth3UnkazultvBIBC5nPrJY5VdN0
vT3KqIbIpz9VGgyc5CFJySsjbbOydxaGYDpTx0NQ6V6CJg00vHycUocD8ZmvnRBLW99IqcU0kt4f
ofGnaHCX+PErKtenZFZv1zfOn4LIpY1vpNQOBm4Whe4zQLG1fWzLKt1mUIbYE+H9Jl2S7a2iIfui
U/Bhykt2l4rGOTpjbEEUvv0onCzeJkGRQ5pk6F7coGGvNfRgVzLmwjlsFrXtoi4gtN+Np7oZgMBK
MqiRt6/V6LyAALDNIS++FRq3z+tzsTDVppRLcLa+6b2pjuqe3cucf+iqOdZes/IRsLAZTT2XdsoG
8ACofcJH8X0CIY7gG3AusFtbqzsv/f7zBv2Ui0lStxBrndnJh7jET+hZi1MPlcIT0+cXx+tztDQI
48IC9mgJbLvuo8q653n9YpN7aFocIMGyEk0Lh5Zpz5z0WZnRko+nZJqOin/1fG+T2T7q89XWG4bD
bcMwokr1sygsmtBTBjoMPvfICaOCGG45nLxuWjkbl9bDCC03A/dAx3AxnPvhuWf9wQ7EXlRrDtAL
ecek8lJfaT+b1XQaBhfX8CLq6253fXoWFsEk8gp/TtOAoHpKYYDbF+4v3sMxGMK3/1YTLzfK8d+u
d7R07pq83glytBUoZ3VE/yf/Gff8tB/v1AHIAVwf3/mr85U/Jc/2fRzR49fyIX1bk/JcWJu/ZF5m
ZQ2TQL9W9doG7abw4R62Zl+5tDLnTj8FYka9sfDqXkWJyn8U2v1BrDXVrKWmjRhXgZeIhKHE0kHM
YObZF5/fqANFTQEUYDTsnKR4le1zVe1SQn6XcwMFa0+tbKuF5GHKoOSdnfq5VemTC8D/Yx6z+Ytd
FNNWTDP7nkx8WskhS/0Y0T0Mk1dbWdfCfrOIghJay7D7hVrzXqTWSvFgaf8YsW1XrKL2lGMdun7j
VNW3jjWveQ6VhuuBsXQum+TbYAxgtqQEbhXO8E/s5CfL++3CgyaL58cWXFKLwtCTq5OGtcmGgwc3
+u7Gs4ZQ2g3Ia7D4zIoNVIX213/Pwr4z4WYJoLwj7JOaKCn0qePsEM/jyq5YmEoTZUbKXrI6wA0H
JjlPwq2e7cTa0Yz9vP7Ll5o///1TMCZOop1ezSoSUuQbj7C3qZrrMK3WtsJCsjQt4gsRQP8/rhDt
E5A09yiqHgMWw0QmheNDsr1tFMa5C1wOTEZrvDRNQn2AaRa1bH6aZLnGIVxaX/rfWRpgB0qoY+Ee
nrd7Vnahm9+GxEMrRjjWqJrP7dypCBiFX8iLURVYbwlj3UaqYtfK6YUl8rUTZF9Xqz5RS8tuBCgE
vQenqQBA9+d6BzHN+6mvjtxZu8wtzJdJ2s3zBG6d+KCLGlgMysBTGytQt8noUlPSZBgZm/UkVTTl
3wUwENz7RYeVQF4oQpik3aQoIAjPcfAVjcYL3FQ22TuOenvDg5n86h2ZPtma6zfWDtBkgm3lSr+X
sVOEmm/KA3HzOZ27JmqLHhL2T5l8hKw/qsdJCEvUPXPmx6wpTzWKBrJ+IvGNtTzzqXmyiIRLRgNn
ubHPwzQOm3Yzl8MOlg1hM8NbU68UpxbygMnxzTyfleks6qgfPfstgQ/zdnAt9ktUPfRi88TaENHe
JgxETc7vHKMOxpTXRLOOHJFteCJDv59XFmsheJiRDVqKqtp0bl2O33On3iSotgWrV3yOnHLhk9Mk
/KqmqeBmgKMNx7P704KI6dlQkP+Gx0y+pXOVrizI0iiMFFBSm9OxQt7RNIBmowB7P9u5ZbzyPbeQ
AkzObzY0cKNoMxHNVn9ny3FfsJuUVQg1ubwsgZBlDbf4KECZaRD1j8HLboGooenz7v10HBYZGXla
Ii+qTPO9nv2tDUEdfKqQ+2SG/9LgWYdxDtyd7/k3sQjQ53kjfOrTjfE4r8G2jkhpMRh4q999lkPj
cGBrhusLW8qk9sbVJAUd4QZdywoBXu9L70GO/imGlshNB7DJ7GV5ypk/EQ2E9Zc2SMI4OHJ3Xml8
oc5BjdPdnSENULAekiHif2MP2UlXbRzH2uTdm0fdg09XImJpyxpxrUpolnVlgH5cspm68g5aKyuF
vD/b/kJUm7b0cBMZbQkHtShwlNwqYuebIGUMTnkENNu6JSyM83588FqPHd1AxvuxTJzvMDiSUE3T
PIT7NEyb+qQKBano7xLiUZDBPJsUZM70Nc4S9iOghL1MopT3MFZSUPyqxI7CQm3TZgXU8+FmtdfD
mJ8d0Mo3FGH75+uLf3F7QVDHqIFWnJe9W8EAdZ4fRf3gTPWXVPEjidn2egcXFwYdGFFpwwoQLtDQ
ceTxd+4913qNXXpxZ6FhI/Qmu4bToVPTaKr1vpysd3irwMhM+/cSvrxsbv7HreL9tkEYN22Q352e
q9RBapkfHKgThWRcw5L8SX1/bS8M5Dxzn3II7JwamqcZKH8zbb+2dPSfGSv851z645tOZ3cbqLn7
nTSNu814IEKJdIA6fWlloGJzOBfZlkO2nvSSnS6HZF+zqtnTggZh6VRgEHpKHC3NIIvfOP4LdfV0
gnOe3o6y9Q9wGIc/YNKrh6r24Iw48LXMdfHWQB1T01RAcNQuSldHqOXQBGC+on1mgVQ/fC7049jE
4KpLUR2uL9HFIxG9GYmGWE5XEShHRU2QHEsttxRaPCCB3Na6kV6mCq5QLIMRGUBML24LHbgkeCiq
7sdtzRvfEU3R+iUnEiRy0ANxidgmwz+VTFdy8NLUGLeFKhgqnfBkipK2L0K4aj6x0fkFtbFqpSpx
+YEbW9iYfF3bOtVN4kZK58Uh6wQiMYAd5HewA6b7Bh8or7Oosm0iM2vLPBFvJ4ulcKmn1r5pynSj
G1V8uz6Xf2y/L8ST+dVaqVFBY7gZI2X5w/MwVdkxtRIWoxKWJoc8CNK3xvOG6QtQj1m37xJHuls8
cNAOdcA62NLMK/dJ6ef2JoUKHNvNCRvuLMisfMign+awgVfrj8BJAwnuERxHdtd/+EKmNG/ZAR0V
i8FXiVyhYCfGI5rbt6A2AEo11icOgt7loMFEWkzAJWeQKh9CcZP7N1bfCI5hgIaz7gCqhuVpEOaz
FhuVJis/fYl7ZoqUZxkseVk64LgF8Ae8jTmU6bzxp/JnERfNXa3697kvX4UqYGMcd7seqomqhnvu
OFf4AAvar9eXZyGdmQKWbZn5qFCkLKqa+pebSVhTVVsqNd+0dfveuvwmGBIyWfDf8yAARpz0newi
y3fHsBJZ5In01ZpAAIeCycv10SxsNrMOTiECBbwZ/K9imFRuaGw9kbxcwQ4vtW0c+cmYF0nJChLJ
ihX4LtXPEvYoK8lsqXHj2Kc0G+T5EzGK/WHf8QjaqCsnyMICm7qVeJ1xitKXDJZgs3zp62R8scq2
vbMYNCy7phoeG17wlSy1kJMdIyL9ROOpqahAwoe6Avip4TQ8jnplJOedcikDGgFZD3Y/kPN1hWdx
qNQXD97SonBCH0JpTTeFuEqEtghWVmRpKMbhZWd1kCLonQhpHupxDHcNciJ0JezO63ppLMbhVeZw
QQis8jxRNYx7miM0wUIFTp1Q3kriXVh4s+IlxWDp3IpBpQDdz1fyGCj/ZFkwFYVLElFrF72lboyr
NnyLvA5CYG00Qva+mfRmYuJOqYhNkEltfl6P64XpMotgwouVr60U/HkJADdIwbgr7t0Zt4raWllv
8gcXfmFNzCLKmZLseRaOe7iGV5txFv6LrPPqWLTwSN6UKo6fixzqMqGj7PqnaHzyNQkS/pDbPdZv
cOvNSGe6kRr/GgatFRxmRw/pZpa0OjqSEND+FS23AKyAAj7p4BSkqb6HS3W6w4uEd2xiV903nvC2
gtP+mBWzD1EqN/dfiZ2JnVUrL8wrCQuoXP6Dqwl90FJBOGdyvIPIZr5tHPCCRRCjeuIDnaFSyV9g
nVpvgCAWT/WovUeZQ6dBQ/0fawU+esg7hxxzK0hA6I+dQ8flmeyqgxn+nQ2kf5p5eoUhTnLwKD7N
mav1HWyT2V0MYg5AnqhDP0Ii2t9wFgQbNWcUvtA2c37F0CaKugn+7Xwep2+CkRdHZu/xICMY1PoH
eyz7LesS9Vxw+IImap9YgCYMQ5adJjvP4J/bIqYDPw7u2Og2cN9O8n6rIA8FXauZwZEatTnHY/F2
Hpv8y4Tr+MlGrOYA/FgYcmp78j21wBYnifBfKwr00bYaEnK025LvsKTUwbT7cBJNvXw7SMcOHRhx
P8sEPMOd1ddDAVfMQtyEVsBtxUgoRQ2jZTv3FS5w7nSkgxVH7hh3e07d/Kbjj5muZYRUU2vHAjDW
XG+KGoIGRKwGyEJCZEbKsvocLuuNV0cjA4FNwzwcSMus30Cw8iYsAXXMCh0bBBTkmhj8Bqc4uGOn
NtK2fsIUOYYS5nAPc9O1aF8YjFmwazwfUrkZU5Gj2vEuhZvOSz+lDLpA/vz9ppxlFu5QVfF0UONR
oKXWBFg3r4DAyfofc5VPD9T2ipXcuKBl6JjVOjmovmx6cNq4x5r7vGy7Q9016UdQjbWzYz5EBQjs
vfQOxBTnBSbPxe+8d/LvOQk8unLYLNxfzHpeLkTgQocWz40alup1O8GWPrtNIscxS3k+t4IJdVDU
zvMO9YPqo1e46CPEtt6YrrGFLu8IZkJh4fGSeSzl/mn0PwZqh7L6BlnIlcNlaXqMexEH2p9bM55M
3TE7KZ4f/TRfmfmFo/EPUONTnUVAK7nv57KJhFIvPI/HkA96CtuzByYMEje3bWYjecHvHm7wk4Pn
xkZs8qL/h/b1vvbiR1a7++tdXF4A58+H76eBZJpIwlwgCzlVECkosxB2s/aD6Ms1Tt6f0LtwwpuC
fx0FrzeoZhqNdt5BfaeAK085khIfVKnX3EmdiGeAHIrdqOLhOHTag8V9mXyFs5repDVrHn3i80NQ
BPNXl05wRQg68pT0tN8Gg/IPsLhLXn34i7Uh6y1YDoDuElrzJO4S6edx6EPNQYTgY0OQ02Ny7eNh
4QpmshphDAj7bNS+opR+DD4PB52G0PIKM+tnr9Y+hxf2mUlopDh/k1lCEpW4Mt+NYoSZE3TfP2x7
dH8T4QYrNamFUDE1E2G802FZVB+5+fA2tcNLIubj9R32p3Bzaf3PE/hpiwkVDFZlzz2eFttHwmRK
zgpxKfzOqQVnomKejp1dsGGbVpn8Djt39b8GV+j7klnVAcB/ct/0qntjtHfvRplWDzAts3Z+DaqL
W0G5fwMf2O7Y+CnZFJ10frpzm+79JiG/WiVlBFev7hDnooXYJJdqB+YVlHTigBz7wZr3KJb5h6we
p6PTFjkoImnz7Ntp/s0uJf1utU62j1PpH+cgaXai4MM3e57ruyQdvVBVxN16XaqP41SIO0e2+qFI
xvmY+K2z6VmZnfKzKCxElFizGS3tJ0ffT4ed63Wo4gP7NJUbeAA3j1XpO/O2qCuV3wU8FR+pH0Bd
T4J0E5LM/kZGfP1eX4/LtW5mqnN0jZjgbpX6p25iUdrD3YxvnU5vSRIcmjYJe7Gypy6nFvYXRyAb
x9gpGu8EcfnuBAgs2fpczdvap2u46KUujM8gOs3n6oyeorNDRHMn5ofMXmF9XpwmvMYZF6++dr0c
yFoVxUU5ofib7lu338SO/uH1EPoqiBcCar9ym7g4DkLNFDnMLKvGaYZiNISjuhjGhfJY5fX2+opf
zFRo3Zglv8XjdBWnKrLPLjwdrkY6HB1/m5QPTU1XzqqLGQSdGFE+wW1aWQKdyP6HTPdNtsZZXvr1
59T4KX14slO5dhsVWRLWFv+6gQKvtAwpQMdrMIGl335elk9dQL8QZnk601EewFq69e1vsp93t03+
uc9PbWdzRZqRTID1KDaFesxzBDT0oXs9D2HsOA/41nm9rSvjvjNnJS9B+1IRGI0A14twwCYtqgBg
NzyUdvrGlab/HZEWvAmqohGoonQ/LK/au7ZcKdAuLYRx4YlVWQirFYD0dDgJ+nifkzVD96UQM+IZ
1JSycwPsT1fMsL+kiX3gjGgR1qqOV153F/owRVIHzm0vts5yno67SVGK8EX3nFRr0mkLs2OqhTbU
m9KMxTLqJ3aYA7pVfI3gsNS0Eb1pHbdBUCV4X+tgSZzKQbz5QZuvYEAu3mIIACX/3TGN26Ka3xc6
crtk49T1TgVTmJVwcR/4yqm2NAAjhHvm2K5bpXiz12LnSZTBhmJV33Gp8fPfP8VwgoKKstKiiuT0
lQV1GNQ3faJgZoyQVVkVyDbNcMp46l8oZaFIz7x0XBNaX9qQRqhO2iN9b/syYtA7e9C4pbyCvh1H
A6rPx+tJZ6kLI2R7Jb2BwQkQCnPJdxvVG41QC5Us1vgaS5NvBG7gxkU+EWAIgfW7T2P56tfDx/Xf
frlpYgqEorSnY8tLdaQ5fOOKatOtZZullo0jt0jkaOUtWk4qGlrJGNb8phyDYsF/92I3Wp70e7hB
FijMQnUosrvgzcPL4vUpubycxBQnyDq8qEKdHztG4oC14zd43m/TqVhj2V4+zUlw7vdTKBFH9Lwe
8iGKh2pX8n+L0T7MdQK7hDws4Zpx2yjOy/KpF16Dgw1gAO4Mg3qUlnOUNftRdGsKvEuTZEStbVcV
nVpniHIIy8qMHgt5glbZTRFFAiNo4TtfzGmJC0/c1MO2JB3eKApyb6HAvXKCL/1+I2Zr2MQL1s0J
hOWyn2kOtSQ7f5+a+uv12b+c7omp8NnJKfZkjQH0cfZkdTDzhRDvA3P8k5fL1+t9LASYKUuQFHEF
t8JGRim7dyxxoCPfX295YYeaqgSZIn1GKVoGpfArLAz3rT986ZP5EOMwH8Q4ryzCxYc1Qkx5Ao85
TazhJAUPKfY7nbK7duxkSFn21PUezFAq3BEDPoadv6p+t7DupjrB2Lg9g/2fjBocPBudob9YShLq
tFsDMf4B4/31tY9hGQFeWBq6vnPXR46n65ccpK5TIisw6APZxV9Y1uNwUC+jnTXF1scnlggb63xL
aiW8QOwm8MgGjoICFmrchb8C0D5wGGpVxkEBL8XT5Hbte2LbatrkbEZl2pfkbFebwi3Tr/6Ps+to
jpTn1r+IKiGS2BK627TDOIw9MxtqoshBgED8+vv03M28+kxT5Y0XXrRQOjo6eoLzwfitA8JaoKRg
jrlctN3mF7P2HyrFn66vr41J0AmOoP77rGezPGcG/WSn7KYfvUeID0TXf/5ywrwz/joCbPUKf6hW
AqoYGV8zCxSINL2vhTfhGelyg7KLX1SCuXC9tY3O6BIQg3J9V6EocjYtqQLWmp8haVsEZNm7Pm3t
cy3UrsRU1BdoILcfvQa6VV8/9uFakIXKTG7UkEw/r/Q2L35Nxe2gfl3/6Y3wp9e0TY8I1oxCnKFo
3UKUcSiNLhgIqOfg+jvNXVqPZGeyt0ZHy424RSxHeUqCVMOCfrlfjT1C9cYv68UbBiIC7038ctd8
c8RPa+/o3PpdLTFyYchI5g6rf6VdnMn8zpLuh24ZeDX+76Fv+JdKDcvluVqXDMjj8hV6okcnB88/
78edqL2x4HXtzcyRXicLuL8IiCtRkzz4nB8o3wPjbw2PFj3NBmRqO+cFMtIpP3mzam97sLJ2Pv59
OJtp6voNueU3rhQTtms9eScDQuvwhSB2KESJTEPVQ5CvcFwNDGZkB7GUJszp4PZduaUXwJ6rhPzs
On+dwbCLegYJC5Za4FYZBEgwD6qqkT1Z7YNvV/VOKrQ1HNruz/Kut/1VyDMZ2va1KP3iDq7C4suH
NqouSQC5Q1H2OR8TH/KjkO/l/MaY1zHKPOhxO2U3xB9rR0u3TFXktchwmMwK4BnbA0M3919V2VkR
LN33CIIbYcfTY0EP3UnkpPLsdY+j97vOujDvb6i9c+/YmIr/0c5ojGnsDSydofudFz/8eu8dZeuH
tYhgm2T2uYUfhowykoAQPpU7y31jr+pw8WXFF6/dioDA6s8FMeG07PKnInVer8/r1pdrq3MFMvXv
delskwdTwjO42bvzbn25djpl6+oU/TCCRjHEPW5GBfAQov7QM7xp/g8KUozL1JF2hukDi8WSBxah
EcpKHxsVbR0y0+N4QcS3lxU8Oo27Re6xLzdW+P+AGVvTMNQ6g40OuXViqHCd+3gqnpZ67zzdGHcd
yTi2JlLkYZjP7mAFMrs1L6I1aifl2FguOom/hxxfKqClhjL8FGTqgYxv10d848ais/SFpfrOrXCT
6A2ZDFkbmoIGsnmmVRatQHFcb2Xr8y9j9s+d2hcoPVguCg9e4T0PxRBSUT9e/+m/aJx3klYd3s+s
ce4KBZRS2qWFDfMqk8BANrejRQxupCYTJMFm9KLZbVArYA103AggGVHJ+yLC+5l58jkYsxSOJZEh
/TTucJc6G6IbnkE2FMEEQk8IRWAnhNEku3cc1ZZB31IzkHlXH9IqY4iU5nzvFZ1/pFafx17N7aiq
fWQSufnjej+3FrC2NUgBim/m4jhzHK8Omyw7jCN7cbKGhhau9x+bKF0OxmvtvroE1aRNn8Hlw2ju
yZq8j803TZ1u75WW4a+QfkxmEWS/Sg5vxbD8PXyFbnB1X3612jCtgz3xiY0Fp5PpUUlvYUiCxgTE
02vzOd2zrN+YBp1KXwBFMUxthdVWJAzi2sKpg9SognqR0fWJ3rjb6zLUrC2MYqJWdfYG/muQUOaY
+BOkVIowH0jMeXkz9MZdW6U7G2hrqC7//2dvimq2ZZtjb9rqq93fXBwVrndkIyDq0OJWWWKaHcSs
jnV+jCd4GXTWsNzU8FPcaWJrNuh/v72fK9HbGSvPdbUm0qnX89gvwx8HOlF3qOh3O1OyNURaEpbK
bCXMXVoAyQGkkP5NYQ9P1wdpowc6XajxL4ayxTCeHdZYQeUPz0M3vIwrNHyX7uZ6Gxufr4uCiIoB
ZslSgCic4pMzpN8hR7Xz0v0XlP5e9NWGRg04VqXby/PCfBUCBWjHYD0aoePN0g6g1FUBCVikbQio
0BSPa+sdVF4wMFbSconrbM6OxTBMn117aG69IjdhdtazoM1yArF6yR9r6MZ9Jg51wEUChBij0h8m
pViEx0ow3VvKD7mfi8+8mobEAgoX+B3BiizMFrP5Y08NfV57IQ8QgfJkIAt3eWhS1cZyWmjs4/AI
HVzyaP1GPCOtj7JyvQjqFeReTqa46eCRcbAbq3w0B07+1JyPb3M5ygeK3zgOHeRYJ5+yE/IWIIgL
y3nIhh7PF2DL7YKFLsnsO0Nsa5G/A3WkoICinnPHHY8Aj4yfYeilItvGzRQs/ioQ8+i2AfUH+C5f
XzIby1KHosNz3KWpj6v2Iuby4uCEd2FxS9flO5/2rOI2luX/aDAMshSyRUqmzOJHbmY/wW/aO202
0hodfo7TWbltt1YwG1+msDbal2Ytz3DafZmn8c4a5AcPTF1zgWS+UXsDnujthUczakItIx/L+XRZ
hbHLoJaWU1xB5j4aza8k/XF9cjdOGJ3gdZFDXeHPNZ5rV7HflTXkB5k7EP9dK+9TN1l5KAplwEDJ
zaIJPkOH681unAc6+UvaOXXLClcqo6MxcN8H7tGAz8POkt1KMHQ2gIS6kZsTPD+lo2x52EF/Kh5q
l90ttl+cxrRpo46Y+YGzqbmHz6n30LhmCsPZvH5UWcfvoX+dfr7e1/fZYibEOP57MhWVgLqQ4+G9
3Zr6WNZmeQfOdRfaoL+dVGO7kYFoHHeQgIi7yqriOTfMkzMvdWiZk/jGW6+O6zktd86ZjSCiv/9X
YjRXEH3GsyinIbBHVClcl54sGFmGZjaU4cT6N9kOv673/934Acq41v0Gqg1+xXsGIVZ54xrtn6ln
ofL8I2kAdbzexrvrCW3Q/w4xJQZKxeATwK/DMY91CoWVHPrxEa/5x6C6MIX4bxO+t6wFoVmatFAk
TVUNVAwETso1HtWeIfi7kQq90KJ723e4ohDFksa0Y2MlEXFv0/W5gsdyNb18aKR0lL6qhi6fKNrw
1zGuG3LT8OpTM7Md5M1GF3RoPsODWtuyXp1JAWF0UkH1AmKt+dNQw6vFt9f+hBhZvl3vy7sLmULj
979TUhK4jvQNbigZOCSUWWHu4tRIu/WLKyc/LCbnz9jusRO3enZZ3v/kxutSVKiyGZCbzZv0DArC
GgyToWKSLYUIOGjDn6vSNJfoet82VrSOya/HoiqdtljPdWPVsMSF9rakn0Gj3QkCf6G//5NKYPC0
LbN6ahZjMyxn3hRm0jaLuO9XqX4wCmNmZLm/SCnsiHJ/PluwrYuh72C2gYtgGdJyUrd8SgH9Azgh
djlESq/3+t08AB+lbbK6caG0ZbEFTMoZ14Q1qYc9KvPWgGqbK+3TBb7ZeDx21jeXy2QGC6ux93Jf
LIJ3BlMHXk6uh5+nXQHBsO6GTml+GLPuc+rSPUW4jSCqYy87bg12ifwaiDYXHLTf7jpEs/ez/2gE
1XGXzmRM/+/dZFD3E9J2APmNJqDGx0xbUS387/YZILogmMgV3BFz8dhSi6+BadMmMC2ATjqrqp8r
SM5+z6vZYjunwsaW1VHvinvcNgeZnwnvPrf+Wkaino6wPf4CuSgYcVvdz+vLdquhy3L+JzZUdmv6
+ZKtcEG8W+YxbHkWGGkfTKsbjGm2ExI2wt3fZOefVmavX8169Iszx4kA9qy/pG+Dz0GAQFQ3b2Xn
zLcpsayvEDiwH6/3bGPX/NUX+6dN7hGQLWAKf4ZlUVKVyyEbnvkyvHzs17XtXqwV9Nf9YYUbvH+S
y3hjpVOEg3HnMNr6eG3LG/Cdc+TAvARnXFR2R78YI7PbCaAboep/QJpl5UP8xvUS4U+PTbncu32+
c0nfIIWZeobWLqYA4B9iV7W1PPAyu8dBem/lxtFUkIoa/eexFfeG2aOo2BvgfU57wNmNMKNbvTc5
F3SA18sZdzHr3pDteLNOnh2J3KKnocAL1M7WfF+gDg+cWjwAv241C9zdE1PWF31LqHoJaTQ3WVW/
pmVZ3w9pBxcIpeiJGcCwtBbsTEfHtUNVzsrb+4zLSnsncOtOVpSNbQPRHgVSkbptex75UErjVXqA
h0j6pYUyTtjg45JxLUHgoEV6MzrLHl58Y0P/5TL/s7lUKTrgHS4+wtKC/e2rBecVWcyJHH5MxcOY
7z2NbewDHR3KUQCVU1MhlxgAVC4KMELEkppBj9vOhzYyof8NgFbTS3sdIAFmL98kjFFQfPDwsPKx
H9eixCTcAg5QHUtK+dlzfTyXO0GdVh9LOXQfeWKCEFdxsOtlqj5Zo38DqZOdD39/fomOCx2H2Wi8
CdSutaReHoxjppJy6szQL1Xzg4mUfIOVgExcuvYfojlQojta2fBU7ldOYRiEyupAvhXq1R/+GOKn
l//+yHQQHTnqSdq4hEsvmbjM7xsDzs2GV4awEt1Ldt4PrUQHjzJgLXwIZK7ApFqvEIILRyV3dEDe
x5VhfC575J89RxB2aN1jpRKjWyJU/ha8FPcipLb8XXoQJzBQWg/ZQvrIJm51nBZhPjK/XROIUsm7
RfRvUHlfUHh3jK+Tn5JADfMUSujsxcBcyDfYavoxpFbJaZaAp/u1x/d8mt7fx8S/jNc/345Clp+v
oComtbM+G0t6tgv/lJnc2YmGW7+v3dQtD7qWwNSs4JhwAOuzISbEPxCn3BOn/fuU+L/hluiY1AE1
Ds8ra3VuVWd8g5zUL2UX8smApWQAYfDpT6tUfXRLdgc/aBUtdV/cLqyXoSOI/7XpmRGuDRTooKtX
fkqZT7+lFR4pBogU3c1uKr63LrNvfIaSVW5CvUEIywpoU/2007aI16qpQoibQCpNKfOVgiYSAuOv
/kDkaDqWzJePjsg68Mjz9caVTnnooboQdoAcnhqq4LRmuj8AZwK9vUnbU+oXkHhYLu+NStIMihkC
P02ptUBpirWfXLtNMn9+dKBF9akWUGlSVlV8b2WnIEGjWHfnWMoMOzr5HwLqY3VrodKv6Nwyt2/P
M/kKZxXgbIaoX/5c3/hb21JLp2Sp+hTlU3G2uqkvLqotPLEgA/fyoZ/Xobiz3+S+5LObzJhMd1l+
+obxsS/XsbgeKwFMyjik0lg/HtLVpZEr8j114r9U9ndWtQ7BdVPACwlh7RnmJJHnV0HWm9HYPZcz
iQaPQZGjv5ntNfFNhIuykqdiehqUigu4fLdCHpUih7xjp8zpY+Xb99woj+U6Pyw46Hpg0JxsB9q2
MYM6cDd3OjCgweZIjMZpA+XC3qevPpQCEB2w2zeKL4a0FPS8BphRwbVn+gybn52jdCM06QDREWjQ
ossyL0GqlN9NNm+C1IEVWypqucdo3WpDC39ZOkm3SYWXlOVpXh9h7FZbP66v7fcviETX9sj9ySmK
y0/3Ayxf5x9EFqGshsAxvzX+h0C0lOiA0XlyRkkX4iZm0dx7Y/UqpHmcK+94vQ9bi0fb/h71nLm3
G1wF2zYEF54H0KR6+9Bv6zBRKRq7RZ6nzubUBxn53lU7K35j4HUXsMomqTBRVj23NomqvIbJSRvA
Y4wMgB5afAertLFydMiotwAjNuMp8Vz6LGDmmyz+iD0lqP9H8r8TXnSsKIKuckwGuAc1AFfviCtO
APzPZrj0pm9EoNqPfmR76yJDuINRqJVU46mSZfcNBdfsbOU367LSY8+79kaMBf3kO/B8CSfrUk5y
R4sEoC/xCwij6JwDKOYjZCiqoewCv7Fz+M7PfnGcace+pkRAuqhsYDi2qJhD7vRARLlGPjPmA45P
9uC6PZSSXDsbUdkRVfcFvKs69GwKwSCVQuD8tpHFIC7I7i6eYNn+XHI8gFBU6wM1kep2gBT+ucq9
4mQ5jRf3vT3/KblXfJdZVkMZVBSxdBWsBcaSHstFLM8e7Orn0ErT4sXv+ZQ/KpNTDpOwOl+DyeH1
WRqlewNtOedowZ7veR7UcFPMZppUrvQORpotUVrWzU01VfC/zJ38RAQ1w0mO08m8PFBbeSnisi26
GvKlw3Qc68k+tqPhNYHVMKjs1Sn1x3Ce0+F2bGs/D2entaPWMtozB9rhBTzULJxGyeaEpIV7goiQ
92b4PovTeVRPJSrysd9Idu817vjcwn38YHOPxb0loWzUofgCFu7S2RBQMd2XUhTOnS1zLyT47lPJ
pPU5pesMKwo1QOjJMKvlR1Uv6xCUazvGpC7usskv8Yo+1A9mUzSHsXG8h8nphlMtUzvoEJ1YMMCC
7Qxf5yXGbBu34HZTK+b9VNx7qVfeLXne/p6qoc1PrVhB5TKzRvWx57ntqVo8P6FLRT/14ImbF/RC
JwM7Gzjc72BLGNeqBrOCpENo4Dr/1s8C8GDTJlPQDA1p7wz4uLoxTBeKLFA9hGEyWRiHRgFA3DfO
3ytAFy3TvJwhDD0fza6Xsek63XPVUOenA9fSuEpT+MhJl7U1QFp+/llkKm2BW2LWY+cPuI+iwmBM
QbWu8/PqqyGe4SHu8lpEE1Zp1HnPho2z1vIN+ycABv1TNeKNkFRt91qk+UuZ2uoI8a3GuXEz2SQt
g18lX9cxhIzycIJk09tKXSh5MXT7AQTeuQ6N1SVj2IvUcm45AfuknKw5j+yST3tKp1vBR7t726ih
qZzgfa2wjClsV3asLPrZIc6eqvFWA1pSOdjrlPJhNM+0m3EfwtUA3qQxFLj2XujfrzoRHXKsYGQ5
2bnhJB2HjkRmS5HkTeXAEdibTyzN0p262sYJpmOPIY3g9nydi/NSTfxHCd2QOoB+2IekC8BOvpQB
/rme5cRk/ZLD4Lu3SxovftHclJBwja4fkRuDpKOQDYcptUrPSWrz6LZ5yJECUROvQuRjKZbOVcog
/ec4pWMnZfOJotDX+3fF3rV7YwnpZKW166uZMtAdLOJNnwBZT38vBoD+0s+cnRx/o9iiu1ZSvixF
V4gVrHYTbnUL+zJ0wPcOZnYqTeNBzPxYucMH04rLCvtnqv3CrPBuLlmSO19c7oZCFYGdI6frh8Br
9gD/G+tVN1SsM8vJVtVf3gD9NWmntIzHdhm/X19QGwOmM7yshqP4RHDbpw5sLSYzg05uJquoMf05
trE5YNgxgpDh12IH+7+1hLUE2/Jaz3NqF9XUfrpt4P0ZwAvl58yGmwGiftd7tdWGFg0nrxxTY0CF
Iavm7tWhswKKrjVuIMPixFa2a0n1vi00drseFV0LperByc+Ox9Ij5M3HWHieFYrczDGS1Zx/9gvP
P7dpsx7rNuWxFGJ+ut7LjZWhC/825rxAVX5KE9riIj5jJGGPs8d6fhcTRImOj6ccEu1iqXCep/Ch
SwWoLDMRv4ifhpKhSWSbxUzvijz9fb03G9FBh8u3WTOli2WxxPIgpmq68wmSljwgmdnvrIqtFi7X
g3/2KySRfTKzAoBjakcpape4rcbIGHeefzcWnY6c90Sv/LnDiC1k+DIa7sHLm9tp4M8Wmz7iJIJJ
ufTsnx7A0L7lzPHSRIJ1cZRWeexpfuN2dTg0dhOZhicOWbFAAW2ver01ZlqMy0RXFdZspQmwWXdm
sUCXMIvhKrcTQjeWsI52RY0jz6FfCv0ob4yH1fjqCv/rx9aTFgPsUqxymEw/YexNiTV0mQSwauca
vDUs2r5fiAGul0dQhM2rw6zcr1bPDwxWncH1j38fu4aZ1u7ZDLBVp8rRwGLlNMRDWfEwgL8W2akp
QVNpyUMKgHCMiuaUGLKDKetQG0gJiDjVF+LC6i4f4rFQolMAAJ0sPAKDhsTvs6hpOifgmYIOfK2i
653dGEydCFAPl3p8Z3mJ7HGCdpNKQ9upXwayV5vbiGU6+H+e8qJwh5wlrQ0Hqsl0oUo60/u2TQ+t
TR8VoHWwm1bPkMD8db1LWweDTguYqNObw4omF8tMD/D/irvWOmS9+xN+2kOAd5nXCSypNs9flvZj
RFtMlRYfUjjA5LWZofgzVUaQufNyI3NRxdc7tVFG0f0LwGQ0Ge44QL3j3a0wslfXpl/MghxrH8wQ
FAP2iAIbkVQnCgyW2YIKWiHMOemflKTffFU/gANxZoa194yy1RktPJTj7LG28buz5ZZAPBae+kmZ
ibuarcxvedrIOwjoibfrI2d6l8DwTvlGN+QreuKBJjtziOQZ1Q9v5iI/da5rOeGMp/3ppqjSIoSZ
TmckwMnbny0Icr8ZneHcML7kt05u1k+0vQh+cahTP9t+DVLZvMj8VHT5/AOPEMUbmEasC3Lu8Dcm
gZ43sxr6yEAI0GicSPkIRWlcvKHBcmc7HdQSpw5+FLEnPWjgL+VrXv2EC/XtQFY/5KW5fgF9CvMK
ecFvrEeZ0sqX7qe5Gqhlo86QonyjCvHK29I/FTiqYqjvytupH4YWpxEZfuaKjUcJw4VQuHCb83oC
pMJSMkBuBnYgiptv1B6yqPdBBHFpnp3nMjOPi7HMC3Lp3nhzIKN2oJMkgecBF5IZzlNao8yD94fq
xFD+nW+czABRktRyPKyi+tUATRLM3DDu8gx+SytnoEbRnEbgVUxxsSxfhzm1wJaagbeVjod/MXpA
zbd7WWu3lrGSnfWEIV1/AxFnf7UyTzzO6gQTJwtO2A5XZWh1nv1LtMXvzKW4fq2dRyOnqzkJVtdB
sZ4D6gjVAtd5bSQkViERBsFC1cyHVQq8xhDIS3wmyui7gNYGZh28Z25Bv9GughRS7EFuj0tYzc5U
wxzZsWMY2mUPQKsjCyvJ4N2KDiRIqUZUt7ICEFSR93ifIgtQ2x2bG4r+8+U7m1dXHPKSpSegGOrk
4id/sucUOlZA7w2nyS/qz/Zae2/OJHu4kLspbnuUsxsAGO2TpRhKB6jywarC7jAIBphaPKrWQf3k
0M5IOuZnx8pps6943e6cU6YUUkM68yUL+xQa9c7kGFPclRATaCFu+mJ7WUcCoNfaO+GVxT2pGY9h
jViFZKhkBMsH5wfePcCnYVyugfBsdlOsHJUtlFiqsJ3z9RPza3UULR3ubdTWHlpa0KfCKoyTGN28
hwQAgfaSXfFMRnXVjua9A8OHEeIehD5f38kbCYvOvfBrq1N4Xh/OqGedVf8EHsoOTmkj6OkMiz7t
YdaYgWnoU+ONdPVvikdMlq2nelfz7S9Q8J0opDMs0noBThmc8TMvMGj9UPc/mha0nInSLKHT1Hyq
iqyNZmGOaeg5nfQPUIOef1CnVQCzCZ+A32v09E9mc/5SyaYA3aUYaBtVnovXW1a3fO8CsjHSOmNj
9YWic8MGYBClCtuylUBM7EF+Nq69OksjY7OPXbOA5UlGGjR9ep7z+iFbp5fKgeh/KudQWsNOfrM1
s9qp3MxqAtwamrWrA2QBvOZYf8qz+5G3Hyva6PwNOCO3WOFwZ2NEnvqU98jQh7jg/h6FfKsH2p29
YE3uqrEfADz14EDhel0f9k3hAonTtH8QnPesTjZSQR3CDz0ybnh5BpFq6oIDb7PvqVfct376wanQ
8vbWhIyKX/cjHmmHw7JW8HP+JTj4D3sXg61Vq+XtI3WJXcsWEvu0dIJ0Hb8MU7lzwdwYHB2174kV
fjuT3Z8zNT7bKVRquR0SKR+vh7aNSdZR+0L5vqGAJkiGUk1hiUMpdFSDVKO7kxT+XB9r5ZKP/XOF
zdlQV5ALaM/t6t54hD7ynH+q5fC7pGonkm7Mga6mvwyNsmA7TM7cm8WtYjx/WBfe7yyhjcuEjslf
MrfOeiD/z8AFSQ9S3d6Xya9ie7KDtpEwcs4OnHx0tC5d/Ge0yhUE9LplK2Ro+nA2H1D5ZZ0Mm2rn
zfLvV79zIui0pHod63HpwJGyj+kxPy3PbTI+zHcwFImM0AtluIb0oG7dQ3USSf9ATs1xOrnxXqFu
a6q0LNwCjgemHljS0oFnoPHH9ncgXluLWdvoEikKJF+n/kzy6YXXUx6ZS/rUSxK7nr93imx9vbbZ
lzWbmqGvyBnWNrEY08fe9m6ub5ONA0rnEixT3pYZs32gD0iYOg1sUxYIR0Mh0P66gCtfig8CBnRS
AZlYbXQMVezV95PJYjCUaYaXdOXfr/dkYyZ0TkE/G105Mw9o4gyGNS5edh7U0AUCUkDXG9gIizqp
ACauHak9pzlDziH0Uzwu9rL/DGeDnYL1xizrBAIDUK85q60VWjjTHeVlbCEJv/7pG5dQU9veNqyA
uJXPDeQBX2l/2+XuOSV96K8vqzMcr7fxlzbzzhb/W2L6J4aoxYURnllenHm7FwnNXyyezLkDkyr9
bcLt+EWItHo009QP1eRfRFAMEsMqxotV4ZYPvV2I8+r3/W3bABTZtgtTgZU1/LhOruyhylI60Wg0
b4ZF9jCIG9h3okOJGa3WIuUtOVeN2YSOzCXST7xV+IEwZniH+Zb0QsfBZAjC1LOdWYAnQoiQLsHQ
ZWJnZb07PZAv1c6qS5HPbZp1Scr6re5va8sHruNTtyaLke008e7uQBOX//8zObZxMeUYne7s9V9G
3M1IPsTSSmqvO1yf/q3doUVYg9C2NeqL8ZmNMsEKWySqDpDo3FnB734/KPNanFWFlac9QULVrhxo
SfcPGHiRP/DP1Oh3AshWD7QoWxa2S9rBXyE+iJd9t6sgzW/FNRd1dH2INmKtTuJATSJXZIG7wzrQ
Z8hDjpGxsi+YfSeSBn9S1RplhOyxxLZau/z/nxlnTmWbaQ/KSFs43wc+Jyvxzx5k7KLRqlGzSf90
JtmZ/I3QpTM5gE3F1byFmERVNa8uG+/6ZU/ueGNWdOpGaRIKRdZiOjeiJQAoNr9oChjrovYkgt7d
fJTopAzCbBS6PEGTMn3r60+Za974IN02sjyAlr6TjW4NkBaAqQMRJbgrQjciz+/NlSaq6H9dX1Vb
36/dmUrghHqrw8tq4bs8MWzfPxEQzt5QiG4PsPyZAAUi2c/rjW0FeaLtwxGKeZkzDTRZZP041mS+
zWhp3bYAVsfU68FOhtdYcRKWsSYZd+Qh78Vve7b7mNnEiCYuwJWFsPp06hpC+8CdQDiFroV1Khwg
3h0U6b75AxV34F18EPGhky4k7PeAX8C+62UXgY4PZSUbrLlXujxdH5V31ygUuS8p/D9bzShUh5ql
i9RjsU/gQ3zpvPGH7w57nJR3tzJ+X9vK8H6rDK8fSJLjWSaqnDwPFl5WcWF29amCvHjIU1aG9bzs
Cc9s9Ug7kcyxyXhdzyThrnM3etVxNNIXxvfu+X8Tj//JFdAj7ThqGLmIik1m0tTyCayoFzouMVwn
yoTBpTcB5yELWeEUN33mjidOu+qtdWfYhVVqCgxrhsttA/fvj03fZRD+nb5ybB174maCsuUvWuUP
k0w5XB2L6Prvv7tD0Vlt8w8loHmoYwFOXKuwES/QEw0sX4ZTdZsimb/eyNaMaWGgLYoaiiMZOXtZ
A12WT8D9B1QcP/bj2uFecrauasUIARlKY1vJNGgYNNZH39xbEu8e8BgkPbBUYrFEibmH9wfoPTBW
u1kbcGg/xKDE72unuwU4qJTZAJL3aMpkLCEbWo2jvzNAG1Os0wnYODrOvPpuYjG8L/t+kKY0wDtJ
wAoIwO2ZNm7Msc4sqCBgZ1qlYSVpYRivzBFNuIxLCvdOxzp9aKZ1dgGHwyR4Ec6SMOOW1VloWUdB
9x75/16V3tn2OiUgpXPVTFDoPWdrnucQx7aap8IAZ7Z0s7U5DA3rf7Szv6iA2JVdhpxJlwatSMsc
f+f2tS09+huCG260kkz88ZqLX0ZX2WqnTvH+eyryZC0WdO40VQTGHAke2mHkyrIAfI4pwDl6EGQF
Cn1SpxqqpREMX24BkNu5hm/MrA6PmovBs0UBvY+681lEaOcnWFB1wIul3AkQm13TIoRMy6wHRNBO
Cp/K58URy53deuzoKqcLILqwhKU7pRFEoGFpkDUowRPL/X59WV1C3XsTrw0r3q76umlrO+GNVwRw
r84DCJ3uZJ8bg6fTNZq8asoZlJDEl82TNcA3D1rsd5Znvl7/+I3QxLSBW9Z8MghIFOeme2gKegTk
O+wnEcNNOv5YC1p8bYQN4nju5me/Kr+sgHiF8JQ+LOYAwh8g0jvj9LcU8t4saDF2HWFM3FFqJsUo
ElkZUdM7R6SmeI08QfjjIZ0gJ/HNcgmMl1SsiBWN5TflZm/gFAW99Q2XvJ3r3NaUadG4sB1GAcVY
krY0y6/AD1ixlKkIS2ZnOximjSZ0lsdKCaADygQRqquSi5F1CaMUn+10YCPg61SPHs6sdLRsK2m7
MTDc32lpBf/H2XU0yclr0V9EFRII0JamEz3R43HaUI4kASIL/fp32qt5+kxTNUuPq0QrXUn3npAH
j73nAfexRa9d68L1428uJgI3eylmDheZYlA1yIQoJrger9tobkDHv732Vj5iQqPoojrLVa4G6KFz
dk2QQKJOyiQC/aJ658IzhQCZB4DUVW7lUoOakUGktlp+NIXnvjZp4z6DFouID+dWV+8ghcR/uagZ
l0DOT34TFUODNGSgU1QGrAR1m53ljB7kdq6vCVvAUqb1243fubLRTe6LYk3uuGxRsaqXZ4fbuyqb
gAvPIvzcdw32f3DD0AaZ68md40RrOy607o+Btsi+bUq2se5XHgumXPqibeo5Gq5YIJH+IQ2DuVHW
qtjGFaUKm4nNkaJQ5UKBUC/79/XKCJBDms5EUmjZuolv7SHn8zUncG4rh3pjt61NjBEf23Ipg8xD
L7y8d580q/xHCUZKVGTOFWzXblkzrhxTf1E1bzZckoO1JFKEpSTzTzOz9ja33zktRsSrhRgzoiTk
YehzwF4s2YbdgtMKxJbgKR22vFdXemCyDibi+C1kqvILFL2ges4+ApezcTVca9p4hWqvmPOcURUv
83AHBGCc5c3G3eSftS7cuoz5HQaBm0ngO3HPFGzhk1xOe6vrxd6znezIZe/srQGkEyhT1X/IZG05
pqx91zgQyyonQcMljVO9vMIrQIY1HB54z+1QVDO8X4evdsEBmsGFZWOvrBwcJpi6aHPM+dLbsPSb
YCs6z0D2AG8TFnTGR/mIe2blb8E7V6bMBFc7KgN2FyMbDyJ7nNNqX6d866a80hETRz2q2hUZRUeg
HOJnezHux9d0n0VuVE1h+ivIQ/nQPKkHsU8f9dPtQLMSB0w1cq2SSsPhprvYi3POF5/cQ6NM7Xk2
yyilnXW8/Zm1Ybt+/k0YoLl0+w4JzQvuKfZZZU39apWQIrvd+lonrgfxm9Yh6GbPlu2QWBTe12JB
KixP7fMELfHDRDbFZtaO9Wvf3nylVZYWIyCvF+Ifm/SxzZ5a6+PtDqwNj7FrHKCneh20qHvz8rNw
8hcvs6LbTa/9aiNK+uksgPfySbx4Kdh1mp9cCj1bNoqNmv3KqjVBxlMlk4EtUPuACGY4Lt8hpQ5D
kG8Ay4WOt5XLWBkgE2hcwlAzsUiKAdLlcwFv4inHBfr2CK21fe3Ym3l1Zu2PhUKVgnYL7BV+26Ds
3255ZexNKHFJVZa2U21fBvj63gGK0ezwVvfPPKVko8S5Em9N3HBBBt5DTQrq6INwIjmNNAuRWHKj
sm7FHlpQRb1ri+9pVxx064jPtzu2NufXoXwzZGOddllpg2E/UY/tKPwkC27TcJDNQzlVH5vaYfv3
fcm4CGUeHwuYEEHTJHhV3p+p1lGLdcba73n/Lq1Gwl3jrNQsSHLtA/EtinE6aHUFNKRI9Xdu6m6t
hL/VlX+8FE0YMQjypa9YhWyilZYHXg/IyZKm/e1zaPfdacDJH2jXuVNYIU9cHiF/W556stT5zs88
mHP4Vaur0EE5F2dD38ZAvqpdQJiLtvxu34DX+dUWVIQ5BCIiUKG1u3NA5l3CAlq4Z5T6vDjHTO0a
bg/RpBPnt1vZ/CwI7uchxHSDB4eBbkuCKo3sYYSd0eDBFCubncMiAngULOMYNpXyP/O+CD4SuEL1
oTfn7AXPheKgOJfezi3b5d6aq/SO+oOThYFXj5EsmuQI5FkKC7is+YGs03QQAkEImojVLoNYzyHI
A3GgeJi/iGGqjgqgO8jIWO0+DdB4SLPFP0k4Gb3ywE+RPh/t56x05vvBoWPckXKJBBfVDpxjEdoD
JBlEOyQnK/XrU1CSGVykwAp5x/Qf3E28IwNaIux4WobaGtjH6SppY9mefcRFYoqKgk6RWmoQ6+Eo
dxjcub6zhibdK7AUX2DC6IXdSIIP1AIYMxx77cd9yuhBtXZ19qAKtuc5UNWN185RQ9wSEqq8PpTM
00d483SfW+06x0LNxWvngTvRtXgWuiVgzjs9gHvmNYHzA1Jpc4SsvHxp2dLHSwYL8mZgl55NdD/x
qTyrZk73zaS94zLYXSRbUKJETrsH0NbIM3N7/4eTDki9D62PV0ozn726EniEpiO8OxZ1zxVJD4v0
NZryKbJy7s/O7gdUQxwPMgJ2yKCMhLdA6e/cnOjQ5dmTVVn0rIDSPoBX+CsdOnZGztR+IW7/sRTl
cPLsgv4EIKGvd7xpp6+ULtNuhgadCPGsrNqwTJmzS8B7/9MtjdzVi1rOZdv1USBFDtfY0X8qgGt+
qYZAPXRDxfeBVPprzUjz2rZN/wCJmfRuypc/i6s6AKtV8ej3foIBUNl97/evXivzeNR0woQ01UWp
Rj5kxGsPQGTJ0FHNJ8gQZA+8xQiTUlbnBC2eEwk3kUZUrNrJqS8jCZeAz0kxz/Hi5PYRr2gnojpd
dnbj5Qdv4SxsZK9DAZfRo6Ta+UHBkb/r8ga6v8NS/bR6R5z5oiZcEbPu6OC2v8+JnYD8BcBqi/3j
7RpLy7uOiXoXOA46WbXJDitaRrxFCjfpUBCYqz47FCNotxyV21C7KY8sSeYDcavsBNOQYFcjpIQ8
B3Ix0HQHKym5K2dVR07nZbC0QP7ziwdnmGfRtuoZKiNZJMsxjZjy2pOniD3uW8bnHfIues8EHgQH
fM6/wA8A8uHKBpMgDYR+7gLHfoJ2QbKrgkbGCgafxwq6pqjAFr8Tp3bjgBVJlDoo7yeOl588mJoG
Ycb7BOeqD/UKBoXaB17XRbVLFOFfKjtnYUZ95KVJlYDXAJuP4KRkWX8jYF3kYYH5eVK6cuqoH+lM
whr0hsdANcGDcHn6zSPWJ1XB1hCxAy5vaCvR+1qV/FC1S3+nWyD9oIHBQqta2nvkYMaDl6Nk5NVI
QdQtdDZDQKD1k86wCjPh6chu0+AyQ8pqz3nWRVwyHTpD7T9AtX94UEjhHEq8lu4zIpzLQPz2E1Z1
8SlxbOcVa2f+gITvjHhq9T0L+bx0PLSFZuGi+XIsO2p9QOlRfgEy2gahAzoJVTLKOygvOFYESmiy
k4Mz+2cCzZBuJwPHR8JaegikSyZOZLY4Eucj9mZFM/qxE7neWVnK9xbM7r71cwdhJPAe9lbOkzRs
y5xn+5wNONVUgirxUMGkVkhehx7otbth6OYTdxznUXftECnhVw85UBqnZWIamsUcabeAutVJLYBI
2k5hP861cJ6qzGqiTuvxgB2MZdpgL0jQpg+FPQ/HGXdxEC6SngioIXKIgtrQ0hVe2keOXep7IXPI
eOYFORQcJjwUFjWwblITMNwwheBQXgtBNyCPZQYOqdfR9Cd8zodDM7bZAzwbMCqudqLCY82uBP0r
TLmdxLNj6yLM7WQ55FfwUck57kC4fol2l0C79okDJfKhLjvxYg9APTUQ0di3RVPetzmtPkL/M4Fb
RSo/lkUJPZAZq+fcNrZ9KGdqH6TTPQU9z6PctfXZWVz7G3Lh3ikp/C6CFBqH7gdqhAFqniFD5u0+
yBZehV4+l/tcu/YRWZX2uUbNPFZCN58Zv7oeO6V/BEo0OE5LoPDPrA8zsrjnZsn7j41T4uiSTfJh
EsvyIwOs8AjQlP/sDN1yFKotsE9svgP6wj2NVuuds4DmyDc3/d2INOfFRfD+6hBr/igG+QvKHuRc
OF4PG5q5FTuF9Pj92Cv14HKr/z65Mg/rLh1DONRMB+jOLHcTXOoyDLFyoCU3tzjMS0jJIYBjFe3L
qoW51Di5kNkjnvUFdcbiZWyb7Du0h8tIIyw80nQovg69B3dZmtU7amuKkbT7VyYpSAqWB2y4TyQO
lqTo7gY6O99HrZMhhLgbCpZNZp3Fcr2MDWM3vgw2A3q2YkXkION+VCkgXTKl+gH2yPK3PRY8LFng
gz+FKnOpph5QqSz/kvZFfpexYvyAuK3vEHqdyE40+1CJpb5rEeJOwrL4H2cBdiJq2oHG/oRLV10E
bkT6IY2K2gZnbiqLL1NtsYNdN+LcVGQ6jbAduRAis0g52iUoYjk6yq2si4usr1GwDOa0Bacohelt
2wRntsBAxWLd+DOHxDR6WdRP4B2/S+qXcJMh0kPQYOl5j8pfDkrIXDhNROHUt3OCWW7kq1be2Sax
o9Nj67EOSjHYhzFIrtDCwrnUNc0+sJi18ZhfybaaBA/oZHhuOwGaYY9dEE4DvZOVdZcW4wE2QGfL
HWAfQ52Ne/laj64vtzcPGeTOAwRRvNCawbkbyvrspyXcL8v2nFjVBqB55X1pcjzSruF+Pko7HqxF
ggQIxpXc4seutW08j2onr/18Key4bdrPbecjhEgIL95+e601bryLgsamVTC20Of3sjpaJFtiEA+r
47taN/lYLqmgu10I2K101rdyoT8nuuVisPLuNglZ3gzcrxQe+BAWyE+dW52lLB/gu/bOGTXSNRZQ
jb431xh1RofdotQcQiDl6+1xWfvxRsKmnWBKJypc/3AVrg9uQerTQhf2eer8aYO7v/J8N+koVQf6
KrI12GIW5KbYCEDw7MJZXn9tgvoDvDJ/3+7Kyu4yeSl+RaC6SSHXgMcURJSgtsSgkDwOYT1v4STX
PnHt4psN7EjbhzHVRGJ/bneK/OwrBUXvvQSv43YfVjaBSUnxUhs/GoZ9sS1xRerHu770NzJnKzNt
8lGqecp1U7UEgtWfLZxGfffc660Cz9ocX/vzZmDaHMIfVZU6sc/yYp9oHFOF1ZVRIkvYdHV9KAdk
bG6P0dq3jCi0VKLM2IAkVDon9aVlwXF0K0h01gAGurYDomGwBexeOR1M2wtu98jW8AUwN1gBRV6V
s52gngzxcmbhrNN6T+cZKM3E3xJRWFthxmbH7al2gWopcNSj5O0pZwq1aj8vAJqFPi038vAreby/
Vs1vpquE2T2I32kS6/TD2IAJ3NvwLvtSpVUIHYl9N34l00bKcGW2TIKKM+I2J4kAclb+cdSnYXhi
1X7GXOXWl9vrYWVhm8QUlojOn3urumi7Pddu+4PDF6AZvS1B9JU9aRJTFj9JCxuiirFm0B20W/p5
nCGKfvvHrw3PdR28mQlWNzA8okjUFbhjhtRvjr4Dlj/J94OrXqFssxGE1wbp+vc334FrMNTwhCYx
nL1/N9R6yQd1kmWz1Y+1QTICAFWqrbwZ0BSvc5pzhZztwzAhEXF7lFZ2hUlN6cqagOOJkuVCGygY
VREpvkAZb99YbnT7C2vjY9w+ZM0txmvoqCw8OPIq+JUUVQYDG+/5dvtr42Psa+60BWMB6Ix4dkK5
oT1m45ZL49oSMo7wnpSUjJrgfpBCa6H9k6d/hJ1GOkNdZ+OWsBIHTeYDHlNII1ANlRIBeYSck+Ep
cJLyUk/LIxTLDw4MWvZWkvobs7Ey36alRa/aAObc8HuomYqG+c/I2sjOvw/vk68j3CQ8SK+2ZojI
YrpH5A2QopDyN2u+357rtV9v7GmHWi6kJKCqb4/tiZXVK9ItYmdN7SMyKu7+9kdWFpRJe4DdEkQc
JhdmTFA5sJR+FdAH2ThhVzaDaTWBLNQQ9CwNYtnan1LL/jBb1m70N5AUK+vVNJjgLOjBI7yyIQt3
J+quDHGvDfBWtc9N57YhKcAWuz1IazNh7OqgcMky9om+8PbEpbV3qx+5mEKk/zYW6tpIGds6LVO7
zcF8u7QoXHD/G1UPhd9sTPHarzc2dl26OVJTQLCAIvCpqUEWJkhGV0BBhzyTW5H7310I/kN+sFtF
k1Qtl0ICE0lp/twsjCKFqDa68e+VGpjshwpslr7ikkCqvTnPdv/LKoINEMO/Rygw3SWQmhtrsPkQ
l5h7B1GcL0ve3FU2eUFZ7c/tJfTv1Rrw66ffHJxNPmm7UbS7uNBf7z1UNqVkL1UJO/IUoiqqLrbQ
gmvjdJ2gN19Cnrkg3K+Gy7hIVA469oXSeuMNuYLcDkwOQ1dQAa2kBo0X7rITSkPYunGH/ZLxk99M
5262jwBZfoKE5DdK6kc/c77OvHwatPvs5fXzUJAXTuyX24P6l7b43/pkwI07vN3ZEJxB3QouLQF4
4n7CkKMv5iPzrPkhqNv0cREyPSZuIy+W69ahoA4926kzfvfTgX9wJrizjtqpXlyovoS1JfpXkJRQ
pR9r2CrUUC95cVsgW4ZxAS7anuWjSyd65xD5y3HtGYD1ho4hZ7x6hFyVdzfX0J/pJIy+rLQWz5os
KmxGiPz2naZHAcXjA0ZwDq1xTO4TvGYuyIOQe+Gw+VzglQONHkkORF9NUG2uWqAcUfDRwVDFSPuJ
r0L6fVRTTU6wF4YqtUs0/PBwGkhBgkthVQkoo0CR6QT/ARRtsOM9IqPmV3tRxbPPyUz80wQv6cMM
aeCodhGWi3mYHkbuexvRbG0FGuFSSsWlw5HQ9mj16Djy7LpbarprUcYMlIInIAYBzsL7o+XeFf6z
qzYeM39fLf9aTEacnOGbbAmXtZcxdo/yDgxfCKuyO/9U7dJ9faKP5Tl5hG9p94Cn2n31OG5En5U+
maQR6J1zIB2ggi0DQSRMV6upCscOdpy0DOYt3v3KpJikkawCN9BOMviJ6OWH2yxfhMy2xM3+fa8L
TLYIClMeL5lP4w6WWndZ4VphMrsLhGOh6orktb0Dhx3GjWIZPt7e+WtjZoRTZ3BHngWA1hBV6m9z
22XQcIa7aMjVtPUgXAnZprnEYrdeHQQOBcKC+q+QotGPZe5XMaFptkuazjsmaSY+vK9D12l7E7Uz
P3Eg82Hri3J+l3LcZQxp5OBdkkAEP/r/W++6wO/tonZiWGlWEOrr3aPIA+T57eXLDLZYdLsTK+eo
6TgBzTLUFq90Pm92zvyaJWV2ExZjuYdzw/vAjIHpOIFnrls39YAE76DiIc+feDVtXCnXfr8RAfym
gIvmYkHOOa9fUms5cTLDulN+zLKg2rhLrqxck4/AtJfDrL2Ql8Em0dJr4Arm7AdNnE+352Ct/ese
fbuQXNEVqfB4XI/NcKpytdz5Mqgjqx7njUi5EkpM5wmo3ViZB/HHuEhZCSXL+WfrBu9KMAQm9n5K
/IQweCzFHgfuFzJr4rVpUTqe4fuw8fPXRuj69zcj1KYC1mtXGu2gmiyextZBirc8JMOyBfxbiRwm
9h7OFlbJK9uOuZN+TSZgBEDO/QWDhX3d6M+5cjeyPms9MbZ1j23W107XX1ruPnWqc0PhyBhgpC0E
2L+FMeAOYhzldlk21E8XL/ZKQIwU4E2QhfGsXbDwfQ2SSwdNqy6ZYj2Le2pv4e9XOGqBCcDXXpmz
pS1pjEl5bJ2ZvCqVWzFgBtVr6jA/HCyb//ZLNX/uUTFpYai3MaRra9sIAagTkrykTgsgyRhl/lel
tjb+SssmJJ8COJFYqD1fRqQ5wjwvPgZqS8Bk5QA2XQBsplwa5EN36XR3p5ZiP5cXT45xb4u9vbw4
zevt4LKysE2FkoWVVtqyHED5vsoB8Jk+ZlfDk9Tv/siieqzA3Ln9oZVIbOqU6CbRqvdySLLW6Q5y
KKMYQskL8O227iwre8dkeLpBwMdlJFDhKIFJBGRRnMc5QX4IZJx3lUoCk82JhkGl0okXF1YxPJAK
3u2lWtyolvnP28O01gkjAGTpkgMKMgLE1AND2bd71H12pN4yl1hr3tj9UK5PBslbeZGF3HllASMs
HwhE+/S+X29c5n1IY1VKMC+2g3HvBEhMAA/6ySlgNHH7A2vbwtjM7TRrd85BqRJ4KMikPhPfUjto
lu5FNjchQFZ3itobs72yZE2SBbyLgtqvFV50c++Cu5tkeG22egdVVgBC32VTSQKTbqEtRqsq8GDx
w8vXSSZ3JU832FUrs22yKqQF0l+AtPvFy7p817gKapU1bosl20oIroRAdh26NydvlSLRLmcIZCzW
eGbOfOwTcrg91Ws//vr3N00nOmt7d0Hc7q4QNhhUgVDj6l+3G18Je+zanzeNT3Clb2xpt5dkImNU
i+QLBKA+OKXTAPwH7HoZVOfbX1obIWND20I1OQ5yUAZEdXaT6VD6w8vtptdGyNjMgAsDsVri6Qxl
3h0QvEMOcTT7eLvxtREytnLTNykgt3jyz00ekvRbcC1NBC8BVDWHjmxcz9c+Ymxn3wdpeR6YEweZ
+zTCSnHuISU9+h7Q2jjoUgGo6e3urOxlkx7SgX5CtGiTuPAn+FLBe65igb3T0oPlSqE2smlrXzGu
6qNu7Y5obDh3OSFnF86wnIJ3WFgVxf59/biO5JuF6+IVWTM6OrHFJh8Wj7SLWA/nkKwo+iNfsuJ9
kdzkjIy8HnvoUPB44ME3VkEOD5LYfk42QuvKrjD5Ir7ddVKieHPJoP0kJXye2cZzY61lY2fXneN7
crBgLwoNikvqTiRqrbTbaH1F3yYwleWtqe8m5Suoj0r5JJmfH9xABLAZq9RZtABJQ2NxaZ9KB2gH
sJiTXcBSDvn+CgnEoe6LsHD65VjIrRz62oozYgDAS4DguZDUr8oFRfpuDLr7OaiGmOSjc6lgNf7O
DWTEg5JkFGw2IB4ARUGZdWHTz8Ynwx6P9+zeK9x6I+6snPAmHos0lYYvcY0OOYAekCEsQJCnYwkn
8AuvxUODN8rtrbSyUkx4lqshJjMVqLCP8zerpKdZbIF1VibFxEDyQYDu1qLlxbahhY2qDIifU/KS
51uYuJXQb0IgcQUSyFZnLVZ5WXRhZ6cNwEbEgc9ZqjZCwMpMmLXdoK7TyZ1gfCjZr74WIR7ZYQso
6eDA196+6wIW3Z6Iv9X6f+RpzaquW0CTxYGK4aVOdH600lwc01ktv0HH2ae5dC4wLfTC2pPy2XHc
7CmBFcuxooE6JRAiPJWajhs/ZW1NXGf0TXjVI8nnTCTdRfrFBdCaCz6/EblXhtO5TuWbpgmcFa1R
Xa8cNvuSKvp1tH0Vqqb9gjpV5IyVCKvFft/NzwR7ovrgwVVaOHHpLjH845udNST3qSWfb0/ZWmeM
W43K4JUNCgOJBxQdwr5oYRoph589y4ajmIKnGiyD/OPtb63tJiPEuXCtAFpc0LiHU5Fb7fPkl1+o
sO28jUfF2mYyQls+5qUNxTs7lgC286n7lE3zhTQje2f7xi0nQBrbD8Zmif2mPnY1uGbTJ2tO3jfV
JoqSKNZ3c5lAYkbSs0WudLGpgfNDKqbD7QlY2RQmfjJPk6Lo8k7HXqAf3KI81TA8ud30ytxS4zrT
DmQcWRnAI7lkl3IuoSAizzL7kjgbo7P2gevf3+y6LBiQZmRDf1Fud2qS0gtp2p3TOfs6VtATut2L
lWusiaDMOIWJbQp9/sQHDpB8JtYUUguEg+yHDuqNoVqbhevf3/SElcBRihartCjsTwsdX/B037jV
/Bv1BzvW/2/ad4YqwxvahjS4/Jw31gf4HbMdzpQH7IJdJsmlG8Ccs7XYql2R6+b9R8g3AZQJ5P64
7aQ0tpb2vJTQTclhbTC2kee+5ADFNKWNSi892O2EHEIe6fTX7blaG0Zjs88V9Flt4WAYB/oEZ8IP
TuJEt5v+O17/6pSx0WFvWsoA1FjIpcj8GNBpiJteqGI/tKq6E+1cVKGuODwvwHsR3U44RfdClF7O
RAFWHfq64XiYuIQcHObqdLcEDUrcrWp/zu00VHiWZmDJFox0T1AQGqCdXE5pcZSjLnf1IJb31S9N
aGY+zAxCkb4dk6YGUWzIw0WM4SiKLeTkSsQ1kZk13AJrNeP4sJtaXQYNnyQQLpq7zLKyp9uTsbLx
TXAmhXRB1fuY5wxjE3QP9ArMdp91sbFn/g7GPybbVA2fFKKJmn0Vzw1ElSyZO4ccLs9PyN7np64m
TWTXyfgJtB4Io+lSFjsQpboDAwvppArGo9Ffqg+kc0lk2wMq/47QeDDyGW+ioj55kpEv7xsK4+ZB
OYPNcQmvkinnD1hSHyB+c0kXHmu6pbeysqtMHXIbyIbK8wpAYdP+BFPobFcj7L4v8pkgz8BCDi5Q
0o1bWAgip/VgOfnp9tCs/W7jbsG5qivaoz5YZar9RidPPvh+620hd9YWoRFsihxVjXJR1UUAUl2K
5ugQcoEo2knzaeMmtnL2/C24vDkWqCqqgNB+hiTFfeUfHFod6wFOXxy22fO7zjfXRAP4Xj5JXCjr
GKA2sPzIhySQzs4X+hcL0tiCdvvGTP97vFxTRrJfJCVVBob+kiyIDekRJe6wIj9otpF3WPuAsRUs
Wc+j6JI0rqqiqsIaIpufJVXBMdc5v5AJvl772yvr3yHONbULdZP5rQRuKKb1U9rd0anficrfGKe1
xo1lu9gadNHZFbHD0iys+uI1UfPPRYjft3/8v7eF+5+K/HI1Js4agVI5PdLAf/LcZGMG1po2zkgY
AAprzBRmQAXlfTpY+siTbgv8ujIwZi2+C6CY4cLjNLaz9ODqj9BPPVyrNO8aFlMbsBv8cirmGvTZ
8psNLnJi9+9s2bgHuxaEITyFlrsS0htwf2OgJ93+0StL3qy/y8JL6563aexTEnEfZmZJevAX+VRv
kUbWBv369zchKJ2aXBeqSuMAkDpGX6dRh1a55WDz7wDnmqV3Snw4cI9TAdIfwH27drbLOUxZQe/m
fCg/DIvGcAWZPW1cflYWqG9chusElQGSTFm8+Gq61+mEp2ZJ3uWmQFyz/C7hIu0NBaJmaxEZIrI+
QVG92vkNf9eJ5pqFdlrWgchbJ4/rNL9z2/ro9dbGW2ptJoytq0i+5NnQ5vHMppDV7oHBQtDVLOp9
sqfjxsVqZfzNqrrvU1BJ0QdAzzR9aRfBBpiia3ujHrOyHczCepB7lmBU51CGI388TY4iKTtYJqKu
kbJuy4B0rRPGftZlr2jmLzkEz0Ec7z4H/p/bu/nfTzXXLKOnpGgq8L/zuJpR8yntr0EPVdyiubBO
QLdF/660f87Ld10uXLOk3hEfzhzwvI+rwvkEIE8PPZoUt/T5vgvKINJcb3H31qblOpBvYgjMIWk2
TRgwX33O+jL2nY90TsC7DjbC4L8zVq5nbOvUptPoFDQHgXL8BSOeO9wpQzYxdrWioaFQA+zCffG+
A9rUPSz8oiSFBwGYuhjv2VDPSGN793OLvNXtdbASc03f+Iw4aUtmO4s5zIGXJXLZh2Ua3vnrjY0+
an6V8e6ss6q/Lt0IgMATh83m7V++sjXMqrozlLKkI355mdsPYzmexdhvlBNX5tgspcsFoj7z3Fpn
UnAINHAni90ShgNX59DDkg3s3s+a/Bnopy3Aw8qyNSvsNSu9qQly64zsbh61Axhogb9AoB9OsVHX
Q1r69qCtTLdZZweKYhm8gqfQdMiWkCiaP9TK04emKuuNT6zNi3GKL54FhLzHM+j9zJAzEQO8sDz6
vqj7n3q7W5a+5Td57Bbtx0XUU5T2wWm44ooHp96IVms9MLY48AL+UBRLBuZTHfYT27F6CwC/trLo
/4cnXfNEZa6Xx5B3jXSN8FvNV0njQyCX+zKwXyFI9c79YbwZO84TN3FwgDsZ25Vj/cvLlo3DY22A
jH1ddDNpktHN46y0njouI492G1tvZSOY9XWkWsYJitN5DCbM2ct+q9o7pMESessWNHLl9mFqL44O
xPslxe3DcaAZVD4SQlGcfsnpD6BnotvbbGWATJ93yFJXtbQx9i0DZ1x+L967gMx6eqCSPi+SBAGJ
enei03VIR/UVbszf3SB/0p51KVn14XYvVoLFf4rrATImvESEdZP9ohm0nR4hM76xPP9maP+b93JN
E/cmgCOQ1sqJZ7HY8F5OXPgzM7u/1BmxfhWNN0ILKld3yQJ41mBX7K61nXmfjXT51gcS5tuMlBcB
hzawywP7Yag0icYcXt4pdLGyBpjdsoPtNbVb6wGKxOX+9qisrVAjOuRQGmfM95IzZtm+KC3rZ+5l
6e95BG9ftJOzEepWbmimjOPCkUkaYSENPUDxNa8CsZuo82wv3ZNNi+9lpZ8auH1cA+wGkX6tY0bA
mAVutM1VXJF5J534WLffCushF9nGplhbTkbUcHP4SNrMT86+U3yrhPOrb9VlnvqX2/Oy0rxZhhf9
tCyui5/PUbmGmd2801kd+0H96Xb7K6HbLMaXM8k9olPr7Bf1kS0Q1svs4YdP3DhvJBTR5AS75q2x
WgkgZl2+kjDomqGPds4tmNWP3HqBct1W+mFtpK4L4M0d2S3B6xjIkpw1/aRUGgqC2oC9ETTWfvn1
o28a54UueauJBXOeDiYewTAVj85C8sPtWVj77dfPvmm+o0QAeP0/zq6ruU5djf4izUgIBHoFdnd3
Yjt5YVJO6CBRRPn1dzlPCTdsZvwYzzlsUP3KKjNMwkXIy3HPFAsyITZyxpUtwBd7u7PjlrgUN7/S
J2NM0JY1pCSQpGIbXn//Fdy8vTSWZr3diJjhA4o8q/f2qK2nOEv0nZ5QUuF5DI5f2RdhQd30yND+
eQYqcgpcW21pRK2N4GKbi1nFcmprcmorC/QJ4rjQQstk4YZMs+l4/TPXfmSx1+vCpq2xQO6TDuYH
TmRlkQVVO22M4soiW/aq3T4vOl1b0UlBsVPAxhlt0o/m3P/XpjYWdAZ7Ep2m6QRtFiiObbHF1157
mc13XCn2fnV0AhpdkYxQcKrFlij5insLAoC/94YgLtI5lfOztvv2Iapyfqzahu4bw8k91MDgXz7a
JOggCxdKD3VeeKf958jeSUKcNl4wWoDO0LK2Tp6buZccypUFVkYiNi6YlUWxbO4QrxrK2aqiUxU/
OcUni92wrY279ujFxi1sM5c2VdHJgr5fFgiCvkXsFOidZ24qv11f1CvT97sH/cfZo+VQlW6MovBg
D2i6yjn54c0J+3z96Stnz9LAtGsh/ltB1OE0ldBr1aS8V4VxfCfq/5PQXLz+IyufsEQYtLZOitjC
ChRWepPHw06lamNPrkyB9f6Tf4xOp+xO42yL0IO+qxy1o3rCUttyBlsZnSW0wCOKRO6A23ccvfeO
UWiP7x64867sX64Pzdr7L1KzjlIEP+37+9f1PqrTLGxr+YnkzZbL5EoA8dsx848ByuBUUQENnZ4L
V+VtSAXLHonXZCCaEf0WT33JAghN9S8zTGZ21z9qZdiWXb3O8yAnJGwCojW5qCZ9rIbmAMbld4uy
/67/xMq4LeF9VmZZguatOJWaQCGG/iQWfZw6gEivP39lyS5BfZ4q49FNXHUmbeOFqmInmlRbpK6V
IHsp0yL7sq+TyqnOZeSi6YmC0ldR9nLXQu0zTC173gkNAZeiokCmJVm1tZzX1sLifizTaCxyGxl0
CZO4ci/gCMpy1L9/QEkgaIutC2dlbpYAjFqjMDLGKFK7evDnhIcOjGsRQgXXp2YFxWwv8RcjFB9U
P/L3HKWBbNLYn2AJCP5MXLhFCEW+OJwsMEwjSFw98Qb2kNDX70PJGhnaQw4j71J49x58hzZeaG25
Ly7YPB8b3gPmcxa9aQ82l97nzp4z16+cCd2RMYf01fVPX6kiLFEbCfQS+5KitOlCpznP/0uBUhA8
RSX4JvN0eP1H1qbv/e9/nBimdwi8BWuEOXUWNh6MYDzl19Xb9aevbaz3Qfzj6RoqgFaXROWZj8K9
7WDbGzZOW+yvP31tZy3ePa2drE2JVZ3tRFW17+asfiJCxDs+k3fdiubHMMOnzIos9Wq1U7zRFl6Z
l6WyUNf01M6KVpxhlwhzApZ2B65N8wTldXEQakBhiTfyY8ttKTTEDLT5tGDijJjprIHHyXvtU53f
JGIjjl6bo8WllKmIQN85my4NmavbfkgHP+3mZKMRt7Jdll7NIKFZuQsrhUteHqg7HYbov7aJAyfa
ojuvvf7imANwLa8F1LcvZaP2feTuh0g8X19f/340X6oKtai9N1UBbHw70EfLih6ybFO14t/jglPi
752B4vXo2ZLhtYfPKc586h6GHmXsLezgv/c1X6oKMWh6j3XhVpfR6QKneIMpWmDIz48NzGJbezyH
0HBDYMSQ8keINt8Lr9/Y02tjvtjTGOAht0oL3t6kzHypYd5hki0sygq1my8VhJTKJcBlBE8v+uE2
L1IVxIn1NVaIl3wInrSXWFv9TZ8QWP9BPPwAztoWUnFtxvnfM57XE4X4Ngjj4yRG3+Hyi8ySnZjH
vUe7LdLp2o8sNjNcGqKu7yAyyJ0SUKTqtYVGtwSemHfd68cmf5ncM6tJ53eZVDbnvR+z/OBkwwd3
3GIzy7wZzCCUvuB4bQ7jnAyhV8Cp4vqbr+yJpdaN8DrYyWTAWfa5ewd/kwtDOEmNe/jY4xdbeuR9
45SySy9lbMOdgh4mnt9kmfnQOc2XyLbBgfQVDITGs6zJl1rjXlPJr+tv/u+LlC+xbPBZgRZY4gzo
nScicEX8azYSDOJJP3nwYQ56CbJpOZCQJGSjhfc+KP9fmudLfZuomkcPpzZEVJgIhO34XfsQn+be
Deb54BXd7vqX/e6Z/+t33s+ZPyKQ6V3teGqnd2FJtxG7qIZ6volkHqhoHu5RVXdDr0ZTvTW8A6FC
aqQuyF/iEa72Mxu9m2Lox08zLKN91/DyYsTsYmK94miiavymZjrv5oqwU9sbAUYuHfMdg4rkWaZ5
CvehsolfYtdJAhGX9Di+y4li1UGH1xZk13EmQmjiuye7SrpjGqXOQbmQTXWqHxA1G/dO4cUPvCvo
D2aKJz1migTMnuWek0G99UmfHrO2UwHVcqr9uSHOFLIm88KUVe1R2Dbf10MxH5RHwUyCKewNh1J8
GCurDbOSNHuVlP1jPHbzQ9U3toDsFyM73g3dLaGK30ZomWzMxMrmW6IArKTxlOumw1m3/zXFm0vv
ZbZ16q09e3FsRFHvxQKeQxeo8wDM1aYpAj5g2KFkbnS6sWLXNsni/K5hbDRpD/uP9nw/OnPqR3J8
tUbq+FUafSscAr9G2JkKM28poKyc5ktJoxSVHw5lQ/gYkcj4gzWk8K8Cx7kuKgeqEVu6Zr/xdf/a
JIsjHQ4MhbTSLrmUmYEaNbOlE7igqt2IIY73zjwIWOBCc6PvbS/37TGHjVLcWvuJWybo4Db0eSoS
gQsB3Hct5+FhMES8MrsmdTBoL/nKI69/mNsRytapHVnfEJGnz1NS2TSMHaLCKYV1cV15XaiShIVN
UVUPVd2xXV5D9RJJFrpQqe7iV51A70V2vN23EADxwTAWJyokC/NZ18ime7JPc2W/5ELkPw2vq50n
BhwrNrAOJGxjq7wrus57SKoZ5iowK9oVLBuOptbzPsttFRagD/kSPjz7ci6ssHCJuc1MYqOMXuh9
NY5fWmBCAruw5K3reuPZgz/7AepW9gnU+SosUcADF7Qe73uwvmA8hjLeVMwZpAG5eSbCwNEcejUh
JvbHEEf1vpfpx4A2fAlXqetizoVXjWfwqcIsvpFtH8hsq+G8shiXiJWuakbJvExfLLfM73TCPUiL
5DAIh5+sl1RmI2FYCQCXMJWU52Oh7Li+MPlDwsdpszK+9v7vf//jJijqzFhZCe2rsc/2To39NHrw
tgL7b/gYGIk77+fTHz/R6sjr1AAxPZqMftF256Qp/WHoPhi/LI65wsP6VeWIE0g6bzKdHo3DX03c
bGHnV0ZoiUjWgCTl0AlNLqJqwiTOIJw34lIBn3lgG7fAyiG6hCV7dc/jInb7i0Jol5JhupXc/mXn
3oueqtu6gUVOxhIdMviybfzkyoJaCoa174JhkVWkF8tp72Yvf5yKemNC1h69WFLjmEew1+qGixAD
dDgfe0QT1+OWtScvVtLkwO5NeGUKY63hUYwSnWAxfAzBzZcw5YRkMIFuwcNwpgvCg3Aqt4jD76/3
j4tkCUjuaGKBQ2Qll0zoxzxNj04T35B2y6J57fGL7IZSO0/gyJbAt3j6OvAi7DWI3m5tf6x+Dkeq
vzdwRxILqtrSXDyBaqIpoSXo9f5E5E3qJbsxhWLMCPvQjbLz2ucs9jOdOqttMzvBylSvcxzjmreO
OrE+ljAs0ckWoS2NTZNcyMD6fdk3AFEp3X6oj82X4GQCGycWlw7movxipyTgUw4/MBkm+cv1LbAy
Oku5rxSOe1UDha9L3fxgib0j9NYZtygvfIUTx5fo5CSHNyRUe6IztUmJCKCV0TF3euirjolo7kaP
618FaPD0NMyo9/qQlHDO0aibJkx7Sh75MI1vTk1L99TFtnqGJkD6NvXe8HWobXrxIKzwubIz8ZZp
2FlV3WySwNK8AiQSoLyD4I11E8/d+FABh/QwaqnOCeXiReEC3Lc5R9wPrPS+Rc00MKYV32PWel+8
GBINfZXKIkCi4D6NlPIvquxhQ5pZTp76dlnXd2PSZaHFsuyYNmUdyiQhe9ux8ksKF7kvwJSLHYPD
4k5waOH72dSaGxvGb8eoriMU6qLpODBclkj5dHID2035BJdLsBqkqw5TO1hwJ7fJL/jWggg6KEV/
ZJOl7xOvgKtikzndYXSd9jCJsjo1M213xaDd7+Mso/tCec5eOT2cuRNowVwMyJvPdTlAA6UeElhq
pmWd+RodmUfXI3of5VH8GXr9JXgUwLzfz1HKYciunV+lrNFnGCr7cRwlPl9UifRdpKxwUcm7PXPy
+jyZOoalawr9D9G3z8zAaXCXQCvmqz1ZfKfbQUw3BYxJqxsaaTjWqfTOsaMGnYOaBd4o6hursIWP
ekGDFredhWWn+d4VpLzF36oQ6tJ2ICCDtvM6RoIsjotAazgceWj43AApNoFPCaO/QLiNG4xNO+/y
nrUvXFDnc5f1znFukimsDKR90ga+oz6HrQkqgVDmBMh1CBqHYSaT2IPlGxeniXAH+jNAmycQwQQR
OZtvaq2iT/YwRUel9Hz2sBmPTTtOkBoT6aEVhodepmQQG8W+NzxvXuMJi6iRRD7PepJ70LXH+zrh
1nfgULwfck6HF7fG8iAQaf5B3JjCsMnppgCJgBeo2Zp+UimDiLRdIC2nmnc6teWNgSa3M3YnK5nh
XDrI53Kq4C/jfYWNbRqA/FvtmhxQjUY4F6fQT1ZsV3tV83rXCmVAqIb6PJxW2h3cIdm3DunbLikL
83lwtXdraIxBhdD+cexh9JRp6E/r0rg7N9VAZjj1cEzcvoE+EvzGgXgw+aHI5+IWGiN8H4EFsI8j
eBVmsH4O0iKrgNziLQ0aAoTAhB7TXUrAYpLazu8rppAmC8XvuReZHZLjwS+FJGZvQGkP7ZK4P3tU
5CGN0AoN82Ew6LU9DWdLTfNLbDBNFNCUBwdiN0dm0uiSoZkcEDty72bmuk/2XLeHltf02Ig8Qn0z
BU46HVoZRkz2RyeVsImcoVtcNRhBRVURzsoUoXDbFsuAij0sWIF7kgJwhEC1gLt7Xt3s5tJK+Rng
QXjlKh5bocytHJJL+F+T1q0vxMOiTvMqCiposuxpyq2DO3ZVKIB8hSQvN99SFwaPYcXn4msbZ+VF
5FX9BPnZ9qBpnbzCw1V9x7auA9nEOoAFO7P9KXY1Cgm5ImIPLjF0vSboogeU2PV9oYsUTC42wluz
HlDtzhTGJmj7lM6BYJVbBqXOq0cD3FuxE04OJUFpCQazSjG+FI4pbw24947fcDo9eW0rDllWkefZ
si3g4Sx4OQKaxSDK5Dh2+6VImugrGYvxHKl41kHO9Xw/NPBL9oE7kg/YGlC4sm3w6X3462Yn9BO9
ozPD38cf1dSA2g/dIyTZIFvcDfAWvYAuNrtH2Hym/b2ic+9XUZuzXUuq9FvyjjvXs8cR68OVkoE8
YxRsPjNVVkiLmKXgXe5Oj1NlALCrRhd2y4lJq18fux/f780/kg3eo7fb6no8G8bvozhFnFKlX0ZR
qI0Y9N99Lr5UkCw9FaWtLPRl7psb2bRBLvuvJCqfGSIv7Nst1txKrLukuxAXrIrORmFlNOmj3bn7
GIbQGyHWSplxSW5B7YHqzEOZMROpt9cZvzGkhYq6gEEsLJdPZHbu7Wj4ED4Fugd/TwnrUKupR0hW
6vwZAOqdRe4LZ6vRtZKdOYv6E9DGHN0RVV9orutfHsK7c2dbGuYBHXiYPdlSP12Ju5xFkA3byInC
aRAJeAzMpld+6fOvfWk+fWjVOosIW3isjON4rqD35ez00MKVuWlcf7aSLZ3HFcQAdxZhdecao7oc
umfpaKJzYjUlCsyJehnkTGF4a9Oboa0uU4eaTBrrG/jzxkc1m25X5kN8n885CCt9upUjrkzbkm2A
aQLdIB7KS6LJvYavSsvguwv1hc8wAH24PqjW7wrDPxKvJeOANK3OTc2gwYsL8HnqB/d26HTUBN2A
Yt1cmsGga4yCWlL0zRQABCa/6DGynmGpCy9iOMX23zpRi8rPxVTdNRVyuNhryyc7QdYF0++Jfyul
55XY+Cicw2UCHpF+M7l14KlsBlC+haRpZCFh5bYH7+KpjwJbVs4ppnb7qiCP2YXA0SsbSONSRf44
dBTBBIwCd6jJ9I5f8qh6AGF/fHSYTIMEvFDiWwWDnSxMd9+gBOvRHWlK75WPw7RTRkQ7ykfiM3Qi
v8Ew2vvKZkBfD0QXzYvHvXoKmNtNz6p2unAasxllRap3lcncY6tS+9aYorrkVazuwbN3AjKW2gks
q8/GMOs7R+7QftLw+LUkXr2m75LMfUNeEzqTzFcV6Q6tUxdBasd5HdaiSHLY61bRIyVOhCEX3Wd4
UrNPRHuDTy2FFMLLHjpX2UeLwlq6qD3rJy9hj7bXVTrsXbBsn0ebTvcqo82xhG+Kq9L5PMy4BcvC
S3yG1t4ZBVJ5qpwCtQzw3nwPiZhPO2X2qfZG1L5n1wrnPisfGhvOv7UHZEpEUnIoIebhe7lDbjun
0WFDh/pLbuZkP09pcz/xMoGHOav2eUu+5Tqp94ngEbzGDVTboLStKz9xrTaQQAzWvpRxBmO/ij+Q
GXu5T2Fbk7PGAwCXpe4DgzYmKGbN6N33jQU5HpWQ+G5KBssNaqYwcAjioKHU6TsLUT2QiCO8HBNd
ZT61cUAHpq2LJIg9aG/PpLROThTjfMsn6cY/67R1zq0FhDlYTRrV8Mzt7UDLKnqbhoz4UBS0A4gc
wL4EpA+onUiGLEXG9I6OtsTvD9OxQIrwyWrlcMxhpr6zMruFB2bNLtY82fuuzNtLktZwvp5Etoet
THrCqrIDIuv2CGPqIkgiO7t3hzEOxGiaM9K6HnbfWoWOo9xb27asg6oJnE5TYt+Pwouq/YT/+tJZ
8RxY0NG9HRRHHANPxqMYaBMY+W6XbAwLEDypXTdWic/7mMMDmyEPs6x7/S4H4XdTC4ZmQZWAYGQK
v4sxyneNaOwf8Niwb0va0108o5aWt434ghJldpyaOgP3EhGQ7zVjd2e1CbmTkxmqvRuV6fcsAfgg
R+z5Qtzhl10P+UFB0z0QjXEDyx7YvopGdZt2/fgyebK4rxlSkCAe5vqZQJsFDS8IcPoArBbV0Yk8
A0IHwHm+4rXn7FrPU8cavjD7AqbkIZ00TuKiiD73WWQOGS+sAc03wnCQSBjbMAkP9kBJOz8KqLDz
sEem9qmuarRZ4P/TaN+WWf0JkefcQKHfgLEwwHPmpoCzyBuMzfFvadssYJ5M70jp4N+FoAqSwlaG
MNHAaj4FmUdWOBrjAu0LKNux79eP4ZWjfsmo8JzcMVOGFhd5f010bHgEUfwBClH1RoCx9gvvf/8j
5ktnrMcIkl1nPXcOkkxNAwsGFEaOn7143OojrARkS2oZujhN22gEfkU5PDndDIG57un6EP2G6v7r
olp8QVIY6XQ9yvvisblJj60vgn3rn7Iw+gJukw7543x2z+RQ7Z6T89GBaPnruIHbWvusRcBcacB5
aiOqi+jgGwAepL0Vwa6ETEue2ZQ1LfgiaLxMHX1OuujRJPy2KMWv64O2EsQuhVyxr633ooy6QMb/
IPoiiBh7ylS3awrul83wRdKP+ZvwJSMMV5BECIsxApW+DadmjkPYEnn76x+yklHYi+Bviizqyogq
8O+KM2PwlZf8sbOmw1x/1+VWz39tuBbxXzEO6H7n9QBonn1Sdln5qLO9NhbMHLLhKecQuSnaLVXA
lalfUsJyJHu42ufk4uHS/AJZa+sV9uVFqFtcrddHbeV7lqywahCJBNK9uuDsevIkve2IfK2s7lA2
ORim+lnEagPC8r4L/7E7l8KfidGlSuGUdJbIwCYXAZqKd2P/I22i4/WPWfuFZYrUOjO1h2g8A2l9
HuMSVmLFsSXZEyuq8PpPrKyyJcOK0UJyM8B+WOUwz7KK0BrOCTraM1d+lb1c/xG2NvGLNCljJeG6
TOmleeNv+m7+lJ+HDP1qv38bv7X3Z/kFATL9ev3XVtpmfLFxGgk5iIaBuNrCUyDxZVNXxIdetLef
8rg6szzWuyEDUtQvMkPqvSBpswF7WDk1+WI3qSyzcNdqFxFEdU4Fhxlo9uP6V60M4ZJixWIOQWY5
iHOavHH4l8bzK+Iv/2MPf99Nf1yVKEjzAT7BAqJW06d0qv6D30bux/pj4lB8KQfaGBM1lsndc2u7
3YF5XBwHzeuNLvjKGl7yrAYOQWOSAEuWQyL8AAZH/pA4BEWpelbvHi7pf2XqbhV6VlbXkrFTITDq
0RGEzw4c/GrzY6pbpEmTP6dJwNPWH4kODFQVr0/MyoJaknhiMSZePaBxlAJK76NSnXyx3Nn9dv3p
K+fLksRTy7LL4AE3nhP758RmX8GWDZVHX9ZbrPK1919s/Dz1BqmqEVmPl/8qbf7NHrcE8tYmYrHN
oUmFWiXVaJ/qLLBn64J6+GMvZzRv8k9AtISuifzB25JOWxurxdbuXE8j86LjuQdiyS100KNdIuv3
6v2WM8bKYC3ZIcNERY/gfToLKhDhpylcx5DjXJ/rtR7ekhsyeSWHZQG0841t97tonpygNU0b6mS0
7yDv2IYAENd7xSzxUrGc5qGHLIX7TkuSu8pFx6usjFMgf4qbV+jr2acoqqtLm7XZWw8Tj5+k2LRe
WxuJRfkOnqAedVtWXGZJUwCOxh0pZLe/PhIrx8WSNkhR50yMRarLOzE9RiejLonfJEkw1uxUqy3C
xUoksuQPmiSKsmqiPSQo2V441QGl1WDs4zsvyc42NS/UgTTu9U9aG6/F4nSqvKOo6mSX1nnT/DKB
4HH9wSu3zpJMpkzDvQmChxdtshOs6z+PljwaL/l5/fEr773kks2UiTEb4QobpTYgcN4ni7a/rj96
Db6+pJJ5jtt65SS8s/Xet4qBB4V5HNZvRdL2iNpOegSZo/fHEvVNu5qincpHZyNwY7/jp/8PDqEY
8/eNWmoLYG877S+RegcVRNy5QfMD1DUcI/MbBRv7pBPZv1JlUgyqK74Bu51GIZ9mwsKhtJGEzyV6
1Lzg7o6nnbrQqNenzoLqRw8VEIjLcnePhFl/gyKZufVU4u7S2XYGX1A7uYf7arYnliy/d6bj+Pbe
gGHqEJDBujmDcMhEICOHpQkMyvhA+9p9mCqJzvPU9Yd6LCdIazPihU5XT1+SWjYPnUpRodD18AKJ
+PRz4g7pTzaWyW3VGC+IW00P6TTDSKBgRXbjSDU/26rKd6LX6rPohO3HjXT/8+BTh/pYw/Ind8BF
Aw7yiJsnni6scPl9B7aln9UomzIQMu+cPkbzsI91GSp0kf2qyvIDao8pzl91p+GP+5JWQFwNVLhf
jF3RXYEa/77uBAn7zoiDKYGQcjXr3uYUomAF/GICR6MVNkEv5JzRsgoaPnVBm/YSSCqolECzbL4d
Epf8B5di65AIARlgqPvdDNSJUF7C2JeVdo6wmqRBCUzDgXQx+U4hkh9Ix4lDVMiAFJhAlnjx+pbs
BxRtP7vKgce2Q1GpE26J8qGyjjFlMSRvnD4wY5Z87tGE3YmhnB5cJ4IKH2UVDEe4CTJpIDGLLlKI
8lq0a1Ss/Lbg8D3mBILexWTmS8Xlr0aZ4RBFOdr6QjU3FUxdD65x7UcPWdbbHPfxz6K00IbNBpph
VPMtlbd/72O2ZJIPnPNGK0CBhoSmN5aj+S30kD8U+SLT/XsrMdaBRdE35iKt+h6wAIl6crrnlbcl
Wv7vQw69xr9/wKVDq+HzIs+yui+K+6T+z5s2QtN/Rw1seQnQSvC6m6ruks116EjXh/+SP4KCOfCN
GG5t6BdHv57ABwDfF+54U4/OeJrJE3aU83T9FF0ZmuX5b1CcNNDuhYu4QxEPOH4M+BisCTaCkpXH
L/OlbC5sKK9qc0m8A256sJewPfJP1999ZWSWGZPsgbHJnc5cUtjz8OouLzcevDKpS0EKTlOFQ6Uu
3isziJibLo4f2iaiv+qZJY9Qqi02KgxrX/AewfyRlqUm6WzVwSBe0Ye8jsMy4RsDv/bk90/748lo
frcj7oXu4tFjxTsf0PGNiOHf0RVb5kcwpJvsQRbdJc5x/NMTUc+xASAphxI6gA3Xp3Zl3SzTIgcQ
IGeMhLl0wJuQGEH41PiGbZmK/Tt0Y0sTg86Z3bqmvLskvfQt65Zln0gGmlLZI83L/Drb4oOvDdYi
ShgYt8F0abG9OqhuRicd26Hp02AGQSWzH64P1trXLE6ITsVWhA54e6FezE6lmtLjYGBeRYmpz7rg
3SvwKl5QJjLZfegXl4lMZkzToVnSXYYmu2mY96nn6U3sgEqfx2jLCAbhUbHVM15Zysu8prYnI1WK
M4RoBdqH8HN7owa+MjtLqwGguiYeEWw/p6L9LWV9E0Rdjes4Qq/YJDTfI0MiG1WrlVlaEthnaqWm
d3V3gR5NHMwRPBlg15uePRc9EVYJYH2cLntjY7W1+FaOsd/Fuj/OgNwlJRpzONspTELurGIqH2LV
znsYuVq+zjYF2la+bBmIE91omHkm5iK8UPv9sJvBAtul97neWG4rK4AuDjOmm0GZNu4uWNt+z7TP
sp/XF/LKCqDv588fQzRVAmhLg7XlDeUJHtqnNNXH1NIgsSimQx31Gz+0cqAtafKx7WXEihAn2G6+
d7oHANNCyzlc/4oVkAdb8uIbWmI6a6e/ANc3AonGxiOHqtVNDrnwUzaTync6TDfMMS2/H6V40Dl6
2oSjHKxbNuxqAwSGy+stlY8V0S1GlxGXE3uVDUjRBTamkw+To0Ovx10RY/4gq/ZFEf2JlOUerqo7
VPPht2jNzcbNtzbSiyPXsqzJTjk29YBYg/IH8LG86nR9oNcW4uKkhQvvCMk+rPS2/u6l33i6AR//
9zsDL/r3MgRwd8hsHvUXboEMWX+GGFnAhmhjRP791nTJrgdoGvrFHDQT02Q7SsZjA1TE9QH5fXr9
fxpMl8x6S6iptWCSdZlrUGPRkoMqB6SuL1zr5B1Io/ZzqtqdrK3pW5cTG5cDaIk7gICy02RnQ2Cl
pfSpVP0u70rrkJK4+n793f59/IGr+fegMpuTCuBepBUlFENcenSKPGDF0absQ8sB5it//0ILxOXc
jASbujg3QyjyjQlbkeqkS2623U1MZh0e3AftTp3yp/hiPrGwCot9sje+CId9fZLn9pN9412aQxVs
Fb9XnJCo937G/3EgllZTRICQIzK64ffeoTsBoL4fbovEhzLlrbq0+/IUPww32aXaWRdoDu/kp3qj
ucJ+R+7/WE1LVnfuiblITFJc4gTao8EYAc+inf7z6GYxC+DB4n1KwOl7sEYdtT5YCtUI0ppT3U6m
ZV9ITGDbKgwU7T1T2TcVlSlQUggkq2BOy4YDHWvnd4ZYJTRQVZn6QpSxP2j4aACuVUnfuHMatBQ+
T5A85I9jUZqwsJM5JLSPADU3gJNEgCpzZkMVSTvjfVxa5qVGn/iXZFF8q0Sn3+Q7+9KBys5eDGkT
ujbSQkfG5o7AmnefARTtG4+5n2gXG7jMQsSmHFGjKjo0Z0dnLPawtBtR6hnqY0T78XNtoHGaAXG/
SwE9/OH0lhf7ky3a22xSYu82+XSr6tLaeXYT/2gACap9M0DGCQpBOUJ/rao7BdTCc8kzQv3c4eRb
RBr3xtLA6cZOCdWgzrNa2Fj1yU9XUukD1kM+8zru73IBzBQZnDjoVfTdKV32yhMLhpJRMj9AZMYD
4Ru1nJm72h+ZySA+VEwD8PCsBCKzM+Fcq+6G2DNwPEwU5OBR0z5N9Hc9zu7uSzEMrzGMQ5PDlBj+
hiAvgj+HhTVN8vLS/I+zL+uuE0mz/Su18p1qgoAY7uqqB+AMkjwgW7ac+cKynTYEMwRT8OvvRpV9
2wcdi+vszurVWbIVEMTwDXtoUxT6a/Qu5tFUj13Vxce6Vv0b4RbsjgPWHuBMljfFnFDAhioAyzTU
Ng8mHzjgADDuDBwAlmPfMDqEpnJK5jddgj/W83Y8jBkM64RFyfumoaTwoSIgb6luH5MJxwfOpcSU
dx5As3AdmICbf/lk+tmBvIlnUhveURDYkrdz9mEuukOWJoeXf/PPLpL1v/9h+0KJF/R6q5W3UJ2E
PzJaV3XOvyz678nj2FvJEN3baq6AMLozaqoA6vA+5b1WO3ien+gpAu5w+fRZnmjj9EgrYkbdEDTv
5POi+vgQt21+G5dQH01iKJEZMqVhbVf8iJzcBEkBvc66dK0IigBdmFW4iGw9l3e91ztv0VXf09j8
2YWyCWraYWxrLTMUweBwgFg0O1WZEGEv+jZM4z2j6J8sjq38hGuhU7N0MTJ32fhCvYnLD39rbWxF
JrxkrkU31VCrzLAJwI7+ohWWvNJ85zr8SRhqi/WVflh9NVVVPOmO3gLrWtwJWi9nhnwmXCwUUqsK
zH2SpeCDV/25AhxTTPDYALr6bV8M84kCdQkL2b8XBtpis5YAuStiYmrczcuNqj4WjfITtpM3/mQh
bJUISgSBBmS87G5u3lLZ3Ekx30wFOUF5YW8fryHEtZtwE7ykqNmrel0FE/bXA2B66lUTl+SmiRvr
LCD4m/hxz92vstfLB9weJRJHkh0Lr7B9WH1w/J9O39coAoU4I1VYGg8k/jpvzwWKmIF2J3UGUWw8
Ka+tQRBpgdFLkxp5iVjORi/DkXPXuW9tM/kI3YejxRs7HMYueZSeZW7bzrSnHJjh1wKqqm8KB1gI
1ThpwEVWHRqaWofGg+5YvQh5l5FRhLxLCQCuhBzkGBdAiuL/G63MOaMA1t2nAGweoIngBhIYyp0q
0vXE1N46KHUCEaU1IIwaw7w6gArCXyPrBsdnN9H5yWblm/O2hwJAnVgosymi3+Qzu20031kCT/WN
K0tgS0xu0RSBjztWGZAVY+9PA/GqGwVTqPciqQB2hr0SOGNJ4pJPJYXfe9d2/tKrx3LIzhREtS/K
zgmiJEsvt8oT3ZEYxU8FgQMcgfjPzhyvKcqVp9wqFEyLM429O/d3tDNN2BQaPr9zmR2AdHbPOSgg
j3YtJdTO0g9OX+idjHed3yujik3kndVwXoSil8S1HH+ea/XgjvYHI72d1OFnn3WTjxVd09T9jLKd
SsC8fIyzh5eP4J/93k10XeTwykmzHG1cXR3LxBy8JNu5PH9yJm2J/fAugQMfLD/Bvrf9BmRJu60P
djaeWPsXlPC/vs7/J/lWR/+ZX/3v/8a/f61B9FJJ2m/+9d8PdYl//nv9O//vz1z+jX+fvtVvPpff
9PYPXfwd/N6/xg0/958v/uVQ4ao398O3zrz7poeif/r9eML1T/7//vAf355+y4Npvv3rt6/1UPXr
b0tUXf32149u/vzXb2tf4r9+/PV//Wx9/n/99r4u6rKu/nGji8/Vn3r7F7991v2/foOj0j+JhIor
5pd4bC2LT9+efuB5//SIQyEvxEDOw89++wc8NPv0X79Z3j9twZE34m/AG5auH03Xw9OPiPNPajOK
HzHqMGkD5/o/D3jxhf73i/0DAphRrape42nW2OR/NwpUZzncH9G/oY5DJBRrNhvGKXq3W4l7UT2b
FvmLrGA5UMgb6krrtobY6qGUBQnsUXQHyIH0h6lZ6gjAnuzTksXffpi+v57u4mkuy23/eRpBBDDs
0uMCb4mn/SFQ4FCY7V05ZlHeN/xT7NZgTpbIfB5oXcTfJlPoKRyz8rXnzlYKNiNP7m2YexowbShq
9FVPQOpMKHnIYEkDIVRXtciI0GKtg6qopq8vP+4mGf7P40pUzRzGHAotus1xQPN2YLljVFTYvbTD
GsnVQweVHA32LLciYdJG+K1pQEVR5fhuNjAyDGjCvnj56IBoQZwPYyPmB2+mi+fju3XfirSOT9bM
4nvjyPy7g0rwVw+Z5gcDK+L3uTO/s9PR+vjyi1weO//zHnxdnZJTUJkup52kfQfkQKci5kzZjUjc
LOCet4duujyTn0bBcnUcajsexz/rU/zwcW1qC6gTzSoqOysPR5dMQTO3LchYao/VdnnY/TWUoC4U
iCDsL7cX/Jgr2QiGF7LU8B3i3bBsi53X2iJo2knvw8uzd+290PmGOhu3uXC2EaUYkDiLzlURiqXu
XVIPYHi7dR3NlJU7dcArH0rCH9FlrgT3jLqb/eG4UpXL0mVRVqXqiFQUNXXTTuHLL3R1FI8Ix2WM
4GttQ2TwQdTM7CwqkjI74k90hxm58E5g8HwUj4MCQ4RNHSHZFhrqEAaA80KyCIcSygZDOxxjke0W
INcpuTzgPBxyRDL8GihDbP0Z+9lVqkpzLIWF2SHy/PRsZb321Wz7PCkxga0DnrMR82GZawPYTT3v
yOxfhpnravSEQxwBax3geRAeXy78zKsyzsY8i6Dd8H1osu4ERbD+lKbJFLqLAghk7FTY13xvx12Z
YkExyx6OdwEX+PXnP+w4AQLRWKx8uq4aknAAqxH9XjTLXl4uzzebJzwCTr5LPBhgbuVsBEpE+B+V
RSjY0wCk8M8OKjIWkOptMu9sgGtTiavSITYazJRsUf5jJlKj3QYMwa4gh27sPZSZbAsM3CYN6Szb
V4vrjpCY2+0ybooPT19REmjB4zRxPDDn17vrh8kc0wG2CbEuIjH/kevxtWvoYQKQT2T2zVBaD1lR
BaizBHMVw5XVPpTL+9RknztSIudqVnWMMN/rGj3/wAz0DCkQRnCs8e1OZSN0cLx6SSNZWOqjtDL5
LvPibieY3nRr1ldnHLcC5567fuptkyqmvQNNqjRbb7Q8VBTCkNPE+vMkCcqiacrPfLay31k31AeX
ASiYdbE+Nu4umvj552dc0HVJI6zCut5cuBNxO6hNZFmUpiSHkgft0R1ATRTyw2kQ26uDKXyf3znI
KYNfXeQY2cNORhNNCrk95EtKrLKZsfDmVJpDbZQbKlaPB1lK722lsj1fiMu06WnKBUNsQdk67WI7
nkP0VCIJyCI19uphoROqwXq2mh44NAoRRdehqHjlpi1vrEId0yoGZfLlV7722RGFwg0aDGri4ja4
XPHAC1Dj9mUW8YbIO9preUB27iCL0A7OrLy6GeKuf5/NHGKLQMsFYkRZ1aNps1P4f/LiuTzEBfo0
uMqpt56fWz780BDTj6ZEe1T1uCzSuuFA72ZOPaBjBJDYIbPKYggmWSd3lgXJHjNCEQ/t4boJaheQ
xqAtrTFy46KKD3UM5qpfDZnt+nXCnOYs9MxG32iqpJ/3sXjV9ZXze12l8GMxiRSow1f9Jz6687sy
G8QQzF5XvWoBk3wHXmT3rixYvCbi0ML2RdJ035vBDOyXj1lExutOxP9iy2+b3UpCQKlMcx3V1ujA
mgABpyZxHKTeIn3TKvr+5c//PKxBAIAWE1ykBUPYtqk0UT4KlrWzjlaE39lLoS8CayT40IBkenx5
qOfHGIbC8SVsAmobvvLlQiND04ITSHSkcCHfWjmNQ55BweVvjALJIJwdElLf29uwNYMSc2rhhWyK
FTM3jxZAaH9nEM4hpskYXfO9y1dJ2zGFllDdR2Dk1sdiAaLCQCso/OVXgdKIpJ5YL117G9QYNEMc
L+v7yAVz60DG+Euegrf164MgbiGI1AHjxMl/+SrC9Ej/GzVEhTNocK3Hb6OBeNDLgzzP+CAyILGp
BcJnZCCbiBbavlT23AxRJrviJvFMB9deu7iByTkUGRZaBtBV/TVSynq4Crom18IV+EZQX7p8M8Zb
j3JDMajd1wH4yMMBtn6/5ur2NIqHs4oj2UFg9GxVlxXpPDl3XZSr0QSyzaAMjQlAK8/bI/E9QWE3
B6Tn2S4yeUTsFMvv8o1oqcVIl7mLstpYgbILfoBCAzk2A49fx04vX4FENgdW5rVBDRzLYUpa+r5o
6wxKvHz+4Ew93Sk4XTk/QFdBwxOxiYvSwmb5mEIxyHxWPUI1bz5Qslh+2hQAfVR6z5R7Qy98mmrk
EgJ3My4rB3rQl68Py6OksDvAZ/I6Sz5apoMDuIZyFnBn3XRK62pGdLBU0wHlQMCEvGkyZRAnGZDZ
wCgmWchG3eujEdWjGiyIJoEQU1aHl5f6lVMONzn0btaCCxPPWugmsZu5q4eoBMrbl7lobrxZDTvT
fm0pXAyzWQoc+PISVYQhIqBJHT1Dk7duChFr5qE7FltOf5NMnEQQFbHechvITDeZrFOmcyizEaCE
+AI+wctvvsErPH0f6AnggMd2WHff5lSsepPGhnhTBLmH5lVWaki4dQ0fwikep6+MoNngpwtUpQKr
tQQ7SrfqIhSCGqhgAawKTL2XlGBai7RJgpSnzAlSQDgcKFYMPQ96VtTy0EK97gj+H6QSvKogOWSk
rCZitR3vKWhvyB3/eR+EgswVSOjWi+tyvQnosidJLYdItVQf8rTLjqOhJAALWfi89KADz7JvGUcN
KtZ6vI37W+hF9MME4daCdQdTFclxGbgOu0b0PoVGV1gXhYPSqjP+CXFkEYK86gWpxpuCvfA97Qc3
Eu6YHOGH5byC1ER1AyqrPAk0ZsIp1RBpcqR9ACDChKPs9jrSzzczzksXuYaD4g1y9c0NDX34AVm0
PUW2pa0g7WX3yFhX+7lNs/uXF8vzbSJtgjmV3EWmhYjgcm7RUxpdyMdPkQUU5inVxTeI9pDz3xiE
o/v39B++3YsgJfddWkFXEqU2NKMsmGegxLfHiliPnctTGQUvjkBAoFzmoJR7+SoGpisLAoU5GjP9
TfWQgubT0e5b2x/7dg/Rfe0TATGCYTwpXBSILweLJ9AfyzqeI8d0hd8uozmWuY0iKERZdvbzBtW1
rn9p47pB4XMdDXfp5VhQVc5i4+Um6hKvgR2LUDetyp2j00INfKys9laaXH+GUStUHvH5GHCUYgba
UKNRjgwGBhCByjoK96kFSJlTz/Ppe0YFJF5++TsTWNlSMIsp/vo2hZk0xwLDLRxRM8EAYJCwGOiS
PZerK5kSSgNIkalL1gLPtrTZop3IS8g/Rbjg7Aep0QANwALrIO3Iuh5KahxaRVlSj4Pvak0+J0MO
yXjo/en38ZAYshMeXll3qMoJshaccPluy4RektCOqmaJpkWRz4u1QIDH4VlUcdA+i30g8YZq97Qe
LgbcLHRlZ1ZbthgQMvfxW7PI4tS5jgqKgiW3UPdJkRw18afKNvb7vijocZznYuelr6x/BFmodLkO
Dg+Uoy7XZJpwprNyXqKWO+1pAarZryarh05jsuc0cHUorCdULV2snu1WG6CvCtuKaYlitqAUAtGt
gA7jdHQnaE++vICvNGgkIjppQ/MNVQBUAy5fq1ACbaDJW1B2EvQ0ovwcuuDi3OV5J85WCvCXLCGX
myozHKAd24Uj7VSQwS/gIe7IHnD3eVkCTyMQa6E6TJCEbu4Bq4H5GSBUS2RwOPiajN6HGn3lQIlK
3+awBvKduDcHvNHXrhutndjm2ry7xGWeZAR30DbMI6i0g7duL5GzFJ/6hPFwLuuPmmbdzlq60tlB
ueGHkTazbrK6rZzJIlHJTAGDj0zCDtjRTQaZzr5/u7gshWRSXAytP1FNIujLO6hFNCU7Lb2AIyZF
Ge4h6aEK4xvbc0ZfghoRonwPprVVOd1XoUZ7OINPTuxX2KGgLxBbZK+qtqYyaJs0aXfe6fmhLVAs
pBTJiI285Jnin8dTQLQ8i0YdVFiOsWqsk0x1GaVuQiyAbhojQwlbc1BPZ6e+l7qxH01e26PftCLO
j+7gLSeYuPLvcd5ZNi6yyXqfQ9Lz48tL3sWK/vHWdAQTHM1NWzIPl8sWe6+UYGbJahjnEgvCpYQu
p0lCjvJXR+EoBQiJRopgHhb05b6aYOYDt6duQHkjeze2E0iFvVkNuF8eZnsUo3qGFBPNIRf7BU3T
zTBl15ei7bopcsqSQ8qaln4z5/KDpSp+Y0EA8P3L4z01E36cPUo4gib0TxFqo98hNgM2BekpgiY7
ilvKv/Z5kcd+S3hi+cCIjklQZGB1+zXC7DHA73B6eERSKEgpBP9/algbuEGnky72xzFVj7wdNAnd
rJKTXxMQ8/3FG1QBPd+qLwPep+wtKRWoPU3L1B8afxsCh9TqoXtXDfpL15HktR4afpdOFvQA69SD
CBNbIFQcsCpGfU2RTkPJrO4814dPYY82qJPrBemBN0bl0HRzmE6uEb6HaqkKei/16jD1KJTWYNma
+xnqOF9fnsInFPXlFKIhbgtPoLULiO/2kBsGYudVpYdIKpKitKmc5SwhTPDGbb9aKbU+QAva/L5A
tvxGVKr1od4AswR0LbI6KN1M3trQH/mzIujR+fkyWLA6yRQFrSevrUewjwG+MRO34XthdPOKcAok
WkxSGygdt/8CdnHTnjjv5RmfF1+mnGQa2R3rHtIC4s7ANQoWDHCcsH0oMDb09ZBRbwbsq+zhYtrT
yqcMihK+MDnQQL20IHsz0NH9OEBRrPMTnUHnMAcTw29kUbUHljnT63SBLEsA+VT9sVkysgR1hypJ
gCo8zwNdDQMoVmLw7tEHbOTBYyS9NV7vtjjvY7B6pr5afCXN0gfQpu0WqOlnhXPrjG7/wYF6ZBGM
A+QMg6RrM6hAQULltZUs431di4X7RWL/gRU2QAooHUjnV0VsQ06bwyMZeoop9LRzmtfDyQO+EuDl
NqlvKmesH1SetyqYIU+cB6UEjf9QJpVH/NltTmVVmvQ8KLQC/K6Ku4+OixTGh8usgYzmQj/FgCAu
6+HcidPLC2h7gCHadBmVqP4hXWKwGbk8WrQplTM0zhDZA+sPpEK1sUFv8vjLo6BihvYsDHQYOjPr
U/zQj2oAsnXqqkIMvtoNUZpbB7Be9xK/Z6EdXgbDwGgLVSXEOluOdFz30M23BhMVWjdnm/UQZ0f5
McjoMp0Mnz97NZl9bah9qAdk2lrmeidZW7PpzX70sA3XBiZaL6h5Xr5p6jSxsaZ4QP+UgOwAHEc3
6tRHhbgKCsDUz23Gj1yaby9P8LOO3/rqOAmQOyCKRmi5GReKwZxaokXfQA8QVgeeXD+WmAaU+i0p
v1fQE/0uEYXkQcYX9qZhpDzmyyIjZlku5A2Kj6SC9L4/IDg8GGK63hdToka/751ip0VydY7Ql8K5
hRwQMIvLOdJQz16ywR2jeRxtkLUbdSrJJIMc1ZwgJ0kTzo3skYDx5hdTrKdZQtF+vbXRGtxyPm2v
msVQsDEaJvgZQ18AqR1KuDujbANPjIJaIrQcmESJD+Hw5ftVoCnw1rZgmiUsdbbhHpZCKGcZgQ9C
UPV7X5Wp8CvTpt97Nag2iNvY7JV91u+9WYfYaGg+Apjk4uCjl8+QjZAWLYyFdH4CGJbMUp0S46h7
rxpvZNHFD2XPnYedRbj+0u2gCHdR6EfHwhHblqfN0FsaE2IiZcvzKi+BKO4N0scHB918A2lLXICf
x8INc9FHDY72gjhBQbNw5zmuHGoMARlFnovMEhvi8uX7tutx8CbIeeZ+vhGp496BEOLeloCP+TVA
2sHspDGIEqQ5IDnoAjg9c3SMIO86DTH0iysHZhHUpYedB1sDms0EIdPFwlsPKGS9m3onRIkVqXM8
mBiHGTY36XdhoeTSZqo+awdHY+v1+mDGJP9cZEwclxrKGX2FAPblB7myOrALgPRYPxSO880EyTpu
a2tNupNpcHx7roa3M7jCoe3NbZDQeg4bC6zLlwd9Ajxs3n4NKxEwo/6/bpHLz8K8ImsoLBUi8OWW
E5jx8ZHB1P40LVYMf/ax8ombvG9JMRxcy7VhPFJgMtAtCN20F/fIsvhpqCogv9O8feVmnvEtBUYt
QEbWsRsWfjPmrP9qpJpuKByiQLcR0AociXs72u5HODCkB5zKyBzw5X1cytad08dTMC7TdFBVVaLW
CS0pbCe0WEA1RUMRtm6Voa9dNVa/JLaB9Bjx/FOHGKbAwnuW4UBjLs7GgiyRBsj9IMYC9g9NV4Zp
KecgA/9z52La5qPreGAFuhCkwUXxhOD88Qpue7To8yHG0nOGKcphXwJQfdqDt9PVp5c/9JXth2gU
JWeYNWChP1X9f7jtrcTFJbzkkIMgBBp6S+qeRmnt5YjXRkFRG81lByAzCIhcriZgSMHR9EY70h4i
Wqca+Xm0sY9efpdnNY113hi+1gqJRbP1qZz2w8tUC0XYrlMSxQUuWSBm1qCPIqi+h/Bs/js0esdH
D348/W2MN31XJzMpg7bweHu0ctduoQreWXudyGvvjnowejPo0aA9s9lJDWTZKYGGaCSlAJgkhwC8
wlm7kw9eCSrWziPiGFTnYMqxLVPVnsio4pUT5d6SgWANJlmY2KWCQpEs8o/gWqePqOCaIYyTpI2y
kQ5I0XIF6+Vp0eoPtBBdOIYNZfWFiVS/gTkRB0OPTUQGLkhCeyq0z6cFzyvRtFozWRe9q8slkY0S
RTXjocQBUeogjj0REjPueQFu02QAi7EUVjATUn4XQd7lKEj0xQINPCeCCMIUDCBUI9mi/atFF+k5
m5ap3PkOVwdEYXi9yYEn2e4nXHXQ/9aLE7FYpKFQoI0CzAQ5KaSWwawKGe6s+ecBDN7whwE3ywsl
AlK1A3Wiiho/4Qo0Jwr+hctfZY1SRzLV4jxaILVlcoqPpVbuCQWbPByGun2HekgVJtVkbmvdfp5z
AV8ftCtuKrZYcFndibWeH2t4VIE634oJh73bJpasIIkPlAseVVuDCnG99hBecspAxf0ek/nqZ/hh
qE1IJRHxLDO6BJF0yz5EvwAVpsIlPptMeoS3+V4YeW01Y3fDeAh4Axvl8ct1lrgmQ3JWOhGFIcFN
omy8lamnnQl8Hgo87Wx8AQ5MC2Ob1Rw3pp5h0I7F5bUMHsotjyqWQ6wSMclxRgUA5selfHx5hT3P
ANCTwe6xKfYR2qybQSubjLIUOY36hbJg6ovvduOJB/S42SttN0jM5bh8jpXFdwKfa9+Qc4cyuUIQ
AW28nFPKHIMdltFo9hoFcbTehOg/L2/cskCb2zh7pvfXxhM4kLB312L0tj44NB6YzslMIwv2V/7k
Weo1hxIzdGxcE0LAbo92fmU7YLkg54BeAUMWuqmooeatzDyUS4QkB0EcXNxOYqDfsibJd5K4K6sT
uEYglV1mY7xtsTBWI1S5vW6JMgpNvSrlr4GD3QPTXXkdgIEFvhQGQbdq87kqOrvCEgiShqFoz4jJ
0nBx0KGJ6y7ZeZ8rXwq9GGCukTagNfkE6/vhnpeyJJ3VWAu+lHDegphFX+c5K4/FYMgJpcBiZ99d
HQ/wUGTACGD4s1dL49qgpmtHWba4R46E7bEt4MZEef5myed0px1xpTYiEcRgCXIPChfPCj1QACaN
p5gdMbhenfQku3ualnbQxrF9xG5Nj4loid8UYjx6fVfd6im3djKAK58Tz8AdF44xMKp4dljD7sSU
uMIjgYr+UY31gJ5jRk8UVdad6b2yPBG5QScESQEU1LdWV6pJejhCIWwblRPfmRnet0nX2Tvn2LM+
BWKBtYmHXFCiz4xw7PI8qdtalOMacUBavflKrQEXMrWcgwfnnFttF+kdBBJgJMcXN6BurwI29daR
Nsw51awubwroPltg7Z8n01THKgfs5eWTdqOku+YZa71jZWGtAIVnYTKEpoXRdmlHRoJTmfApfeVN
2XhWGtZiIHKdAAdTt0VRPjpJVb2C2A4c62fUgasm8x4tA+R43wngKEbgxNvJyw9WBcfMHmqu/p5N
8bX1ga/mgmiLMhZaZ5ezCfeL3KDOb0e8F93Jaoby3cjdNT2P92hEV26gtVOJWh0QPkAFbIZyFjdm
hZeQCObhKvDQe3g9w+3kTc8yDVgw/MfB3bJxQzj9ny9/kWsviRuBrf3RFTO9CSMmBbeWbFwISB49
XB/V8of2Ju9cZGQ8vDzSs1b/+u1xza79AQcw9K2CkYj7JcfXd6JFNG9qdAJOJCn7L7gaqvcFLUCg
7wrte+jD/EHm2vng6cKcKd/TQrgSYuCcA9bAdsh6uG7eeE6VqpdudKLE6SYfx92bahIsHFApCZcM
zaw4Ie9ffvWn4/Oy1oB4DPQHwGWAMGNbPa+Gj1Y+xx6kk4jqVs5FWrxyZ9CsYEzGCrgqTfltqRg4
b6LORwciBZ3Hj/BOrhTaNyaPIJ76Hf3FLg0dNFUO0tjyEZ6R7IuFQNM6pjyBXZ4AXRyMcp5X37Ns
mqegFDCTD+JRl7nfWZxmB8EtsUBQVzqfyFCaNwaWt6fF9BZ77Xo6vYWChygg2gJ3I0hblXdxPjG0
ZJes7dGk8Bodqjp2FyiJTOMd6Ekj2lWLhjpJY6dFGRqSLI3vEas1wZwS9pbGaJ29JtwQABmQKEGj
r7YEWljeoGeosMazde6xVE4ehymIbVXVVxDGGPM1wq232mFAqoFKWZ8W1AzroO1F/UityXbCKl4g
Dj2kzfjYQIrGZ/Aw+DP2urq5gf+Lt1b7Osg9lEmDlkwv6+zE4zjZg5ZfW9RADIHgD8cnMKWeyTGj
ESWdTNMI8Jy3fGnIK6348gHGS8N319jTbQ8SY8jR8/u9smNrBiC+0W/IUhc7pYErVwwSIcDMcH0T
sHw28fnk5hbk0CaKEmuV3KCPCCYiF8np5ZV8ZZR1CzugvSIXd7YqkhXXTpxBmjkqWvgdxg7LD9BS
/fyLgzio1EDHkUC2CxCwbaoxM6ee7b5nkeqn9tC6TIbwItu7k5+dfBiFUwloHvccMFM2wekAz+fZ
jgmHxgmUAiGH5LxZk5xzy929o+/Z8Y5mFnb+ykxG2I0I8vImmabcpb3KrajmGfWHonmXw5zbL/LK
uu0LB65VMp2hFVvvwauuDLwizpBg4OgFRXUTsXrZspB6olbE0JK+510zBUVbDlBCKv8UdgrLq3zp
QwXnr53V+J8ywMWRB/z7CnQBd9BZAQnrMfxDBNsCfbpYVOX3QnMkqajqpEddwzIX8s5qCdEEs9Ag
Jt34Gr3A7OxprznAjg64YzjJvXYTG4ULBve6t24v5Ve4NvOPahnat6OdwxNZxrquH1BYUbBgyE0V
H0kyMUhpjaY+tNVSxkge01YfOurkAdd6hm4nc5zW59B1GkIcr/xtTng/+HJgNbzcCg2z2C5Px3O3
rGLRibPMkYTIlArHvFD3DLbt90WJDRiYeqwi0pbyTZdUxeesJgUObi11AvocUP+5xfLHLDXwhQMr
Y/rGumVYfNZr5xvh8ex7ZmpLv5/kXVq7rn6NUzQjJ01a89h7E1SXJMAOyVFrKGP7iADmP2doWv1Z
dgn0ckEBRlaaaafxV0SpPPS5Au859VLnxngq90IwTvW3vCxuLJxMOP6TGIwe2mMxnK08n16ZTLrv
Idhq4SVVwc7ttLAk9ZnhywEy6QkMkgFS8HXqmTTsejr8Oaag7QQKEqiHZHToeLRzWekDaubqTKzC
SSBJNaCYIlr07XmFSnpcO9XRTqw/Blrkj6ULDAe+TS2tp7fKblHdcyMUCrNHV7Q6DSzYkGfBMKb6
U+/qtj1IxFuRGJbs6MomuWllnv9edAMFALQZ6JvUA+/FT5HGwuoRuPhkJ2B/FiSsqxdVCHSN8I1R
F7hcvZNGyRShgbq3dZr4s7StA4EIWDi4sMXSjfHChsH19+Vz73l1Fx0QDi4iTlgXZ9+WKGlbrVsx
2H7cWxkacd4EKzuwB03QWlZzduA+eBJtVZzyGo34NFucM0VHd1lycsc1U7+agoITjZQFhRi0ccEG
X8/PHzZwxvB5ZR6X93gOWM3CHzyEVbvr6xGM2MTEcudqeZ4TIpb20KdcdRXAYd42KoeikG6W6/qe
ZPngU24tpywH5zyvS/12GYWBMy2zMfslOamyMO+IyZ3fX/4Ez+43B/UKF6k9vgOudLm5RW1hpUJU
mXPPoUp3J0wBCVan3PMMujLKqmuBaGElcaM7cTm1STp2LdOpi84kFEvBg2EhMFV7FcLnFxxDqUKs
NCSBK3vL+MXJ5XBA09zIg4jda+7GxC+qxApjCAm8PGvPrxmG+BZRAUBTT1/v8n28dB4Xu8vdaNEg
hMDZ8mwqAy0vSHAcprHmKLkOFAcyk7/ID191PBBfoPSz8sSRWlwOXJkUYFKl3Qgmqh0c7bn+nMyt
e5STNLc5dPBCuFTUB74s1t5qXVfC5f2GSveKbEfFFyTtrU6Rdownyrb0org0H03eswc+sAwYUi+F
X1Z66uvW3OBwSUPm1vINpKRuJCtOvZV+eXnyn06FyyfBJYu6Dbrr4JyiwnA5CYIYFItok92nhlth
pdIEDtel8wnCj9bJrqwkbHpBzg3pEliexhC/pC0HVA3+oLhzxCHOM3pmIhdnRQZ+WH2sziRuhnuu
K3XbU2MOIDpFdqJzCbAb1bewCdHQIUuaWwfqhas+HPzHcVHsnEDXlhXqM8hNcQLzZ01J1jBWyMHz
Ih2Pw1tvQUnAb8bOOduF9TuWFfi0IMeUCGLy5cPLk7pGZJdziposCFHgVaJCBajQ5Zzi2ofxnqJe
BELFEohBla8Un5Ob0hTT27oTMJovQJ6GzKCfINF6efArJyFGB+MH7UQABwCCvBydphWX2YwAeFQ1
1E4q1ZzHxOi31cTFH7zOXT91tZv9X+bOazluLUvTr9JR96iGNxNTcwEgHZ2YpKQj6gZBysBjw7un
nw8853QpkRxmq68moqO7qkkRbpu1//Ubl9uqjhCPss0ojPq3rNiAaphbv97Eav13Aqvr8ZA06fP0
sjc6OsNqACMwWrwzcA2IN+8/9Rvj2JKBxvjUztJWWtNhRhQRQ4fHyz3myxLUuSRLv2hmkj8b7HUP
Rgn31iPUOSP/o2w1ApQ0pfFprNTQZtQpaj1Gw8AQt6Qi23ZDg/enCfH2CzURtD9iGczWraDilm4S
N+meCtyAB8KhDs1HG0tfmqRWJcRvabc4ug3k0UPT/UZ6hvrj/Sc9E5rR3eDICB0LTgxadWM1uiox
Uk3WtnlPIJdGvoUkHZymdu6SPOi2YJayi7s8QcBmAKez/5AkkKctbrZso3rbKKp8qbd6Bv8uN8T5
ZEGbZewBVgOuUcXQk+5n3sP5q49F4fxg9Rr2VpTb14M6Xmohnu9/XI7BTR+CAoNT2On4jqE7VrEx
mveKEms3hsgHkKc+Olx4zefrB+shFHEMROhNI8M/vYyxcM1Zma17vZKMF4j94BNTdFRi1fmgioyp
K7XSF22Smo99No232phct4kjfUf5xsFAzUNjswQBpL5MhNC9EzihL2ca+cGF0l+KO1mm0+mKs9ws
enHaa6w769rPyojI6OzJvB+scIbXGaqbBt4lasdG3b7/Yt54L6wty8H6lRq1nmipWWITWWrWfUrc
3y50HGUnzbgtqxJZmRZAjm+IwfHrnkT0376yQVG9VJbovM9g/4LkhDmxovCoTPO4B3fCfzTMzU3m
kH4+Ragx6hoV7mKv7b9/5TfWVPBwSlna5Czq8H1OB0NjBmlkjWZ0HJroqMq5scn7qrriBFv6caXq
7jgPM6EYgXPU+uRJw63iwsOfT7LlDgzVplABfFzH7Aq9NVRZGNERog0nQ8wIPBpknUusPOFGcKAv
bJ9vXo+zBEwb1hmaO6dPnBKzFE7kuh+Trmp2mt3kezKhdK+vbSyW+OAXnu/8zLSQh1CLmWzVBjz6
0+tFkKEXE0/OTFaCeUQuYeqSHMqR5M0pC7GWiZKLGp83rmmA4yJfWog3SCxPr9lB16bVrsRHFY/t
x8lA/OBWUZ7pt+EkRZ0XFFn5EVEofOVUbS12h15kqhvBcUTkFIYJueJqPwyupsfjsZ1N7UceDaHs
m1OTf0i0usjc9wfiG1+FVhO0YHp70HjWi5LpBEYs7DQ55gyCtgZ66uNY5+CtY55dql/fv9ryzk9X
FY4YMA/ZzbEiYY0/fT+1Ec1Ga4fJ0cgc4tnVLvFVo5EJ3TKn3f/kUpB+saBbTsyrT5EBqufKbMdH
aGu22yUiuRFyREJu2jQXRvb5/sFT8fYcWmmslmvQtU8rXG3HJjlqcxXuEHNIfqvrv2uFtpz+f73K
CrXDbrsmH5CrRFpteR1pgbvAcR5suVK2yGrmCyvUmwOD3sBS9Zk0CVfvTx6H3rJ7OTlak6E/Vl05
e/00WZ4VSc5VN0SXILq3pg4KW0vDRgI0d935iWoZw+8eEbIK52+LprT1RWlGu0GllDLGKfCnuDL/
Bw+5tJchxfOQAAun49Ga8rBD95AcF9HMPqukyMNEw9xEUfxNaIQXvD8mz8t4eOh8RmAcPHAYCKeX
i0JDivR2SI+JQmKHRZJnO0qPeaX/VHvt6IzJjZ4bd2NV/K4DCGOHLg8newILdDgJq4NpBEhiKBlr
YdCxuMehpW3KfOovvM2Vke1So7ORLS6XHLvZVtd5XW0REEUhA1PhaYKeA0FV+0eBjkZ2h5QDmTtn
knGQqWZ8GtCAnx2yTmyOe3yGYlXTsKgbdPlHNyJlmzHH96xgboyNPSTztu2dmeymYkgvwVxvDHQ0
Hsxa5PCLgedqTRrTwJgDCWTYGvKlxd9Wu9hM4106J6Y3odi8sOK+sQZSVS0CfBqcGoTw00GAXDCb
7CABVav7pxg4/JA0/Q9kMZdsn95YliCbI0tfaERccnnwXxCzagzIxeit/BiGMZJpQf5Vq1rjhY/+
xry1lz4xoNwC6hirbdbMJ0UXnZ6TmpbTZZMlsiuQrnnCdNJNgY+Tj1HwJdfsc/Llwnzh6MFBYTGq
W7/EfKynXurC4jgote3BqVxKljF0pX6UdzYEg10dieGYjzpcexzy/SRzjOdSnQufI7Th6oGaeI6T
KF6sIYaqO7u6I8HgEoj4xre2KS2XLhjILdrB008wdHYehuZUHJOsS0lqm8HY5YGwzNFuL3yHN742
nxqQkGYVYOWa09G2WDpZSPOPKl5PXl1IqSvj1bx9fwU709MyxRFawkBgV3gtHE6fSLYGBe+lVBwR
NOkQxjWSX2sj/zJX/eusppVCz/VmJgRjB7BDGnGqVre4koIZGEa1JaAaiY9U/qhLEW8hTxWbOsjG
bT+n8cHssyc1MZB6q+X8LURm52USGrT3n+GtNwVHge4o7kFUI6vSWxoWZ8jeFhSissIq3BBP2kaX
NCavbLJVrbOY5XDiW3Q8sMFO31SIBBCSn1Mei1ZPGY5JH+/KHM90V+pyLfM7rYxfohStsF+prfZ5
nsLScgddD55pTSjHflTHT4Ealo/FbJovQTE1zdax6uQoDDX4hqSOCA2TapNU8aRVSMCxg3zz+69q
QcEX+PnVLvH0GWan0qpYpOVR08VihNAGkTs3ufP0/mXeQCBQPOFgDOMDlSR1++l1Qscsx7F14qMW
BNgrDJ/FQDslHeiGNSD8zUbvlE1S2ewARuN143BoBvlWzNb+/Rt5Y4MGoaYxSpcFGFVezVcNrwE+
aJEcTVEi/BLleEgM4lu1xGl2zjz8nMik6IK2/qSNRXaJhbZs/6cjhkKVo7ANN9HEinhVHihpJSdI
8opjrfUWGlJl/KxFc+KiKTJ3iaaoqVtqxL4asohuB9xIN6XZ2ztEq4lnRrWxKXRNXPDpfGNPZ/la
dIPopaAErfOf0MuFUaQB7FnaGD7XTTqh6YXF9TSZvZS7UqUK25UnO8S7To+Jcq+1va6hpnO7UCHq
Nua3XjJLAfYdiTb1nbYafw7jImBNikCm0SfL8qWOxmvhtnqVHG4h1eA6pnLgXE2+JMjHDHUpZ6hG
rx+0KjI/ZeECwYU0KPCNwnBS+Jw/nMCz0FEf+CLlDlfqWPKGuLQHrzKCLt1WRae/iEBWblsebqsW
Y808G6Uego7ZJYgBA0lIXsNaiIzR7FSo+5Oa3veSjjrHKqXmSYlzfoZO0B7wbO2DTaqPyQd7iifb
L7VqIDQHXXTqt04y3RodNaIPyjmi7QltpAMkIBVeTyaEudUq6LmbwW5ionpqjbSDWa4ssCrYSgcp
JBTnSpqjZgewoOYuRUZxNJVahy9cz/V3G81wyd1hXsYp0GsT6w5Xo/m+HCBpzMZsfhO4xFRuoEv1
x65Vu9RTiRV8lmtLTz3Yn1rilk1afAuCXjy12WwOGyrqYt/auLF4aUPSMgreUMs8XerJdZrHUZKv
4iE1O1BMUdaewvqOaW9AlqBb5YVxJDi5UkFIw+l7iv6o8ianoYOaYKNECGSGE6XbNY39c9JLmrIX
pvrZNrBMtYXfBuJpAv6s6j5N0o0Yjcx8NKsUChHrAaaRlSjlzFViO0OBPFsUgN3sFDvJyQb5UwLR
ddurBS6AMEWU9Jqe4EiOs6i1H+o4Bh+Nvg06ei5J6NWzMJkduCF2HhWf+rXs56D1UNEN1+juZQSv
fIKHuONQt+lCXX2K7TbK3WmuUYrrWm36yaSM1+rYEq7dRHXFpTNVcyeIe89xoc6fhZwxcaq+KjUi
meTsXsFhi2ZTO6XZBgVvFngEKRXlJh3L/EXHb1X1hWq3qj8w46mBnGlAopHZHO2svtSexrhoDm2K
D4aLIWc+7Yykn3q31nX6MGPWqmRmgndvrWaCxyW03jG2dlcSMSWhmGgRrk/IbKyICO9CTLmfqImT
eVqFF0MVGtH3oAxFDGEyjDIvzxQzukLbJ3EASLTopzy34R84fCaPStSN9nVVmzgIlotSgaCmSXbp
bjgbgpHhpw1ZilW8pOXzdYpoutiwQepP+NoGLJZdGD4HVYgIf1B7dHKDFaEOJ+BK8iSpCm6jNE/F
Xdim6nCVBIbc7+wJ3tl2roV4fH+MnSGbNC0Wwgmrx8LukVeVRhSTARp3bXMcEjvzjLK0rnS1PjZy
SNatgVOpkQ0vzag5vyufA9FHXEbfmrbFYhh9up1OCTVYMk/1sUwzzRMdlsoiVLFhDPRq1/YX1WZv
POciXQdCYhPnRLN6ziYplNHWA66XBdddRvutCzQbsm9+3dXFjrElNo2q/fapliqUZ6TSpNVI93N1
WdUMFXtW++YYLYroxSh+k5kY87//Ec9qeNoC1kJFha8EDLKu45o5Z3rKeX9UKus4dtFzJuvOzaDX
6oXR8saFKH1MsEMo04yb5ee/nNeCFlucUO06Qn300ufQgkaTlsA2repLZfyy/Z1sj8CvpG/Riee7
gQqs1r5BgbVA/TgeC4yHPdaEeYO00r62pszyxoUD//47PIe7VxdcHXoTTUBa6sbxOOsj+UBoBokB
QoqvpSrmF+yGOwXC6mfDYFsuo6R2Ac7FhWL2jfdr4AHCgQw+hYPv0en71a0waWrbGY+OVvwUjpHe
FtOsUAXI9oUj/jkNk8flVLvUzIwZ4IXTS5l1klZGLY3HUVXETsrJua6lKd/U+jBdQ5KwvSockodC
BPU+5KY9yGmdL1XGpTt565lfTbYBnDiGrG9knBIscqt24HROMuc4VMbGbCPhp050yavszLsTqJ0N
FRs2JuXy+Kv3ixUM7J2sHo+Noe3SLPw62Hb8VFWVawfBTusiP9XC3TRWB1gQ1xCrP7YMQ7e0NOnW
qicZNfGlFLs3Hp8PANmRRiIgyPpcEZNabc/d8snNMdthIDl8SAZYjrUKsPT768RiZsW52IGsBQ58
+s2dKusnssCnY220sNPSxH5MBgsDSQ0Dqfen03lvGuDIpIdIMAbCNHgup9cy4UFJEblQxwEWL+c/
2SrkrU7tVbi946D1i4eklDxnzCl588XZ8JMsKdLNkhkvvIRXprqzZYj7io1zcKcuIO+CejpZvFSR
N5D9rW1gAZovM0LRD1nM5uvV4/BznEX6jV2nm67zQZoP6H/Zmq0RbtrtHAzFb4NlPCh3t5wOX21H
lw/8y5qoj6LXwsmcjoYmNOQi5exGwFoPNBeqC8evt8YKfdk/qVagmKs5K/VdL02pNB2dqZ/8YnH+
i/Icxf8UTf773++t5ZAdS8X5GcB0WYRPHwsvOKHOJtcy2tjyREs6jy6Z+J4X2JprUnSLQkbyU5T1
e77HzaA64sISdb5lQ2EB8sZzgIMmhKXVHTikplJ8T8cmg/aP95dMjRbidyrN/Ecc458yWRQudWZ+
aUN9Y/NZdms64aj+EJOtNh+6XLMRddl8NDjXuHpOD7A2h4rTkc6FR+X35yWNVhTPCNTh/q695ioz
q3vLmuSjg7rHitXqk5Zr7WEckKJf+KxLwXG6rSLdWrROVF8cP7VVQdLlBDuWWWYcZ9gUnwKHnn7i
2EydqkLa5fYY+R6EBA/BJQ0eOxdndkbVD0syTqGdWp/fv53zA87CigcC5vuCC67ljnoV9hiIWv0x
FUWKuLh2PGdQf5urwaK/aL7BuhboZj2UC9WJq0qtwFD1KN0O5Ae6iaonB6W1q03at8oFQOKNp7IB
R4ylHsNAcM0WAI/HgiOs9aOMqY87FIBgtXDa7fvv7nyMLqgdXC+HbXxpWZ9Oj65sagDzxjwWtVFc
pYhh9l2okWArDeN+6mX5d9lNLHMLjg0pfvlSa4/toKnIONUn80hnRfFy6tpNJw+J14eZs2+r6RIZ
83z6I/6B3kSzBvdL/u/p8+VFiCcEEbVHxRlRjKJKRw/TSoewAnBT5rrx5sK2drMUfX//xb5+n9M5
wnb8SlTEclZnETy9shm12IjUvFmSsoafuk5RHUpE5Bqd9IlX3DyUdMr9uLFh3csZopwyMX3avPoG
k4TpTomMzHMS7aWhQsToLyqONn7G24CsTDe2jGJ/4X7Pxxu7D4coVqxXme1qoWxSor7GTrOOVSYV
GxO5kGd1TfIUCGzb5AH3SCcYYp/j1nQjmqLkdBzGG6UtJb+xzNKNUOF76QBL5/0bO78vWBSwGhbk
gg7Pmk4R9LwOEl/Dh0CFDE8trXoJhpWXtomlM3j6uZCgsyJhwsI1yHw5/VzwswYjoZn9IIFMHp2q
Il86GztIFErZDs9iDPSjVQEfeDN9FZvwa2yFvDhWFIH1Xz2kLgcZ8SFju0OJFcX2C5FUnXplE5q0
L5LQ2UVJApfMDhBnu2MZhwPIV1PNPnmm7XGqDNLFzIKDtisbSa2TFWfkn7EZn8lBLOocX77IQQ0B
Ed1deo/zxiJ/cZ84Tp8/WSQ2YHXRkS7sZpaZbQBtxB9Oh5a/r6P0ge05/26Fsd7ucaQqPlW17iSb
oozVh2C2rC1HqPyZmMWoxrIjGHPf5GF+wDeQZ5dVaH5StZT4rqad8JrQhrq+GsuuDjaDUikHaB/J
97hUEgK5RZaGnp3rdYWFnUnIelcnPytqUhzO1XD+oxKq+SGpujwlTzXV7nIV48GdZZGBgyf42Idu
h+0ebZ2gjLJdNhS9l0WZybiqAFrhTY3tRs1K40YKgwimVqkPBMsnZqpcGA9nADmoAgU+owHSFACa
djocMNbsKitr44ekxY7eMQfV13Kr/dLoEpYuWt9e1ZakbURFu2vGT+5CjXa+bHH5V9yODheNzVXp
EM8k1OgBwUBFqn3JxwjxSpSanjXEJiCs1d3TOJndocff9P3Ztvzhk2mA0SpFEqxyzjA4Ma+e24zJ
rOkgETzQ1qlvR2H1fh2ZylUCLLY1giS8peiXLkzxs5dtUJmzezPzYChwYj192VLGtGQ6qQ95HYUf
TZu3G5M6tgnrTN4aIg22JWFkbpGW4jtK3erCnvRarqweGm4ETrOQI/FLWCMfba0qA3egP8yRCRlt
7GxD2iSqMXwY7Um5U5IIsDcQcqm5ph52ULJ740lrdMyDbUHyvFfUornuORMN274o9LvaGXByKvJZ
HvyS8ginSYIUQBWdoNgOSdhAqMWqx8Vtrws3MDL1xNeF7hxSzjMUozOW+76iFATIq0DihZfUcO7h
HVf4FYZWy7b1/mc/KwN49ax//C+iwvDMWZ0JzDaph5ri5sEBpoWs5eSgI828Leuh2BAEEvvvX+9s
fC8A2iuMRncVMsVyP78cd0LMtwmKTLSHxqzTWzKOgGKNwM4+VbL4mNay+lSJwXgiDLG5IF04206W
K+M4uLSp2ZbXvadak5pGlSbtYahH3c00KfMg3lzatM6BES4D7RCXXl4mwPvqheZOPg5qWWkP8RSK
q9jJyMw08mSfpwBPSUvodTGpyZ3Cx/1qTOkXu9XjA1bVlzzezg57y31wSOQETQVEf/b0RWel3iVx
2GkPKCqmj/JQiL1T0uOLWin8/P43fevN/nqpValFQZfrOsvlQ26DTY6llHuURZfYjudrBcdzCnDA
PAx0oZacPlBsKTJmS535EE2ask3lOD/AHNeI6JyKfVeWylWoakRtyd18O6WKcmF9PD/RQmoC6oZ+
AGee97mqE2J9YK83A/2h1Ed7k9j5Lo6I4tbb6hoi61NfyHfN3B+EXn/orfjS1c8OXlwdJAT0BaYL
XfXVO+4HS5LbIjIe5nmcb7tU0Y646ka3fdrOPjYUw3WalcVdqsn51zrLPhUiXoxs6+RStbjsA6dL
5lLcLnoxPgOY/2qfaJzOmq06lx7kmtODq1gDjWz8WdoPNT+7N3NSYt2qGInotnG5+zmE3b5lkUVR
OjSTN7dlrPjV7CQv7w/Cs4mnL3gkIi82ExXu2fr7NGkIAxt62FHtpnA3ysaNHU7a3tKFJojOyacr
rHybeyOFOlMluQQKkRbPTajFl6bDeuohkEJWx9EfTI7Sck0SU6w6jkzA5mNRqlXkN5NUphs1onJ3
0iotPMQmtCoMrFDmG6eUIsT8eYWHW6g77Rebfxv4I/7sEwy2TtH8WbOzpf816PGmnjFncmW9MVk2
gStxFi3m4iawssFya5FK+zrTjW8VTPwbGgtDjSY0bp5sttHORUdSDi6m5f2L3s36H45cxjeVkGkt
aJyWHE8UKP+8vF4QsyRMx8+2NrVQepP8mgBBA3+tpFBdSrZS9WvOLxIuJuU8gu1mRQK6QrfXVcY8
vhRPdeazspyiKBRQa0JzPTcCksO2UIaySh9DPa3VwzhDuXHbKMTkMe7tRnVZ79MffapmH4kNasDr
5rR9VNtO21N0Zy+xkugQkoGIAQsTJ4w8DHnBLoijz35eGIfLOvDrBOFeCRqBSIDWHbrS+jyRzYZo
8oR7RaCLp2VqZ63X95WyyzW52+lqJA6RIvKdmtTp47R4V8K96H1lSFMP1POSqYqynrBkudB0gXmy
yDLY/1Y1Fk678VRXkvooESaCafoeSHqjmF8jGxyjMbeLnYswn3MluTNm3pzo9/qY/mZVzU2gQyBy
FaMcBBevfh2/bPs4rRidEajyYyY600OKyReYJ3PXU25f5Y1cuWUZDV8HPKIx8bxQc5wRlahqQT1f
9WXsyqygp1tH27VGYJm59Tir93F22ygfBE1ZW+t8rCr9JVhNx503SR7M1iHJ7cuE4EvTSy80bnPr
UNX2Ri8U11H/SIpkJ+f15sKQWR9BX+8PwiTr+3J/60i00R5GKVUy6xF67C7f2Id+Y7vjJnKP719o
vYUu18GogvYFoxMUb/Ue9KEcyQ/iPaSu6uGK4vUuIhT3Uo13thSvr7Mq8mItKPvB5HlkT3EbL/Ix
hPQ3iQs15M9x9Z/fxv/171T45jU1/psoMVwJCfI7/a//5zb+RpUtfrb/e/ln//Vrq9/6UP4oHtv6
x4/29rlc/+bJP+Tv/3V9/7l9Pvkvm6KN2+nY/ainhx8Nm9rfefbLb/53f/gfP17/ysep/PGvf3wT
XdEufy2MRfGPv350+P6vf6Cu/eXjLn//rx/ePef8u8e4CJ/JGvhx9m9+PDftv/6BvfU/Fy35MppM
sJ3laDP8+PMn2j+pH5YdihKRkphSohB1G/GP/kksH7+8mDgvA3Fhh+EB9eePXlMi+RGbKL4NHKX+
fvb7P1e/Pz/Lv7/afxRdfg/7om3+9Y8/KYj/XiW5LVbH5eKLHTAw2doLLE8BOHDmKXado30jQGNI
K/LnE6z5y17aCCuFViHRGOjiJNvoE2hM3oSfkBF5wVxF38Pa3Jsi+1lIIymFuP9D5FE9HH62yaKF
6c3sRlj6flYyPC4GXMYF265NpBDrNgE4udcYuCeEcuELK8vBPki4kDIsNRvdH2PSGyLJ2Ed5cU93
+W6S7NjT7PA6TOWeDEaW0YIIW6u2+BuaDvXV2qokxC1XRT55nwXSBhXIba8XXmMbMK3yjVM7vqQg
tdSacksG3GPhzOA5IUtQqrlBV95Ho7WVOnIMmuwrnbF9ytLDogahK8CyY3ppq3yjJeJesvVdqD20
5AXFSXk/qvyamXvkVexHHQPapndxt/4op1qxq2piMKRezw71aCKOttHzSsV9EXdLVgPQFEQ7fZtE
wtk13YuQXzikbCUlu5HT3o+0B5njoJmbeEI/yGmOrZC0x5p5j+rnnhTDu2qud6aOLwa/3bbANsKb
53CH3vFKUabHORMuRETQzKD5Mgi8NbC7IoYl94yqvY0KWjEJ9vw5L3SGR0eiuttKHK116Q+Zj8Ed
GYPyGVkKKZEPWUcz+UHmg0b28LlSjoEcXi0XdmJjZ9bGtWqUDxnNdWv+XkX91yzKNVejQNBqY4+1
EpxCc9s6zZe6yL1hqh8lcHWlR8lrZZtlVLQKX7qFG2W20obQiX0eRaZbJP1t1RVf00TPXKHmV4lQ
D4KxNlVk5PTO1pgAqSrC7ga+gTV+rux0A3r6AjL3MWrlz6/jJtP5a/wOlt/uJKQrxJjHwjC3nVLK
jLeMEjnFl6DmLnnapJA/t7XzERLvLkVNj3/qjojKXdVIm0ntbwtruMaWSY3LHSlKV/246ZkBvW0d
8jjawQC6Bl2EF1RUu2QycK/IPLueN0QOu4FdPPZJ6Bp5uBnq8jYCMkRs/V0vYDcKXQLYS76XqrlN
uwcNY99ZRNdFQoZyXduHRCeLhzjp69i0hC9QDnjT4Mx+l1YMp8T6uthaPuhGlh5MJ7/JAdIe56Ky
bgiV/+rUC443Ces6N6MCYl9s+BQDeNT0RbStI0uFLyEKv0fH5zddFWwrM3oqQ36tVPAqe/1hrWO3
EhcpQUAo/mWnjraVVTatO8tjxKeYCi8vuy/h6Pxoe4pRfLXuCyYO8U/wDZMxnB4APJrNckOTbAYH
YS6jICedYeiLn2axNJNlzbyWiHVkyueFbykDKAw5qF6km9m13bbFTsfI/9DmHKnNQETbSKMSjgtp
n3atBSVuDHy76MVeS2Ljnh629UjmVLXh4OKTt7Qtq8UBf97JZenRmsTbRXw1neY6x5BiLoIvZYYj
jLCustHBGSbDuLC/ltT5QkW22qT/WoEXxRVqGfiBr0GYv5RkUkyjJtQHsQuwWZXsh95Bpme+WHgi
QSHhNaQP2VTgeTN/lpxLKCs+WSdl8p+XB24HYlWWZLI1o0qDMWIhGRA7+m47ElGuymDova60t1HE
OBUBeSq7uKFJz5I0NtY2mpUYq6C28aRSwBIcqyv6oZB52g6GpZz+TFPEdpQ9H8nINaTqI0eCnvgU
6y7u9N3yV2DreXL+UQqyKyMcjuYYfyll1c1MpEp9kG3mKdv0JEXKhZq5clk8WrLYFuF0tSzLbWYf
WgIxsjDzESAdDPYlWLLPpGzcWD0nECbvMnFg/x8KJbwu+/A66KcNTlN+THOtqXpsDaJvg/WJOCN8
gFw7E4c0JDZqfGCMufiJE//SvYSavlPmwoWfeG8i0MlMpqEB6zCnUlMUl5bhDqT8czmIR8dOf9K8
uMPh5i4czTsttG6coL8CzEPIPPeyX4EbS7lku4NM5pq2x+6Q7uX4iWXr0Fe2k8LCjoKfpWkfRpZr
Kc43ocFajB/RkL1Mefm4PBBA5dbSr+qRs32T5zdtUzxZotgbzkbMxp3a1FeldqFYXYrEdYXA8WmB
wZkZZ8yWhtAYvCgmsUu6enR7Vm0nsutFdbOVhfLyS/H0V4Hya0HyWm+srwYSjPsD2B0GMCu4TG5i
XHZmW+xMYd11ccOqlypeNEQLl5E5WHa7qjK35BJsijH0sDwZg0tP/ErWOb8JuDzWEgx4pmfCz0ov
7NgUuyVfqCrivTbVrlwFVBU7fsAyJF4/6LKdVePnPsvgdmubTBKZ25rDCzLzbQk1KZNUP4A3rZNj
RaqQW/P/0wJzN5TNxtQDV5lYr0zpEEnyXWDP91Ez7JcCocKzyrUG8axqX/ox8JB3ob+wfbUvwA20
j5iaSrXhKeOt3op9En3X9Rcnlu9lY8ALW/UTKbwA2mqnR6M/lwn8GmCzLWEmZ2ECBRqGqJeF2HWS
gnuZfNBCvDHMjp0NuSZd1VnDJiO7bqI/GqXe6mPuqfO9pU0+Z6rNFF+PZkAxVrhjou+tKr9plvQq
fB53guOwPXxvpeEBergSXeNOd1fO/cPUXpINqm+NZaBgamcamgSUr87gg8P6pHestR304aQSN+Ok
71Q9f5Iic9Nk/b7Q+hdlsK8z4+NgTHeyKe3lmhq2VZ/R6LMK0IbZiUjdl431qNbt3dhTcyr9Qa2s
26X2pJ/g45x1QUi00kb89fppzjiQH4hrU5au0S+bhFYS/jYYo9iJTnuhbX1tSKDYOFrSOAld0Q+Z
O7Fyoh3YRw78tqH9UEH1KSb6hwNRHWE2vy5uZUMDlCLjwia2yhT5+/5MunWLhxSA9+r+skojJLUR
uzEWFI/4suss5k5SfiUPwSut9AYve9Zg667Q9UMiKbuQDUSh9O5i1vNZu3MG7ZPZyFvczxLQIaV5
6NJ8o6sdZVh1lObADeros5Lru1TONmxmBxNp/WTWu4gWWQGGIIR21AlKU5LAH5r0W69Fe7jg/4MF
CioROIbOjn3GdcnMOUi1PBNQ1oF+qcZUud+rwU1PpyyXM39KzH0fD7fLjjJN6n4O68cLt/DmKLY4
e2hQTDHSWo1ioyw5ySrcQjliFS/bB1ZTOHMvS5WtxNG10mQbjiLfG8nwtS501VF8MRJji3by51Jl
m+HFdN8F9j5dMbFPoaGEFxNUIPT2p99/VmkUBzPj0yCa0qoegkS/t2pzq5fi3hLx96rjU6ftHcpB
ZCkX2odvbBpcna8B0MdNnPFBh0oNCHA3GH0Unpb0JJpPRkEFaUkbOdGPnFNttd7P3ItZheTMmReY
Qq+u5GeP/8sNrMD4Cm/5vFLYMNK59mawW6g+u5KzC19FV6XXaqaACWkLKvqkOaQIzWr1KTc5fs3T
vjNGvzA/4Ou6TJldXX9bVv2Q4MdlXNspqoay2VVt5E2NdRfU+UZQL9kJR93BIMYudrzXIfZbcA7B
4fzPGqE5QXb+n4jP/484zkJt/c+/sZIzHOdj9BxnzwWrwZ+o0Cv0s/yTv2Ec459wX5Zkx8VpjHDO
v2Ecx/qnRqMB+zzcJlj9ltn4F4yjyv9kTEJZA1+BpwyT4b9gHP4aQxX2K22JxeYOve7ft/bfgHHO
JgB+dwx+lPDcHz3GtfpXLrvSmUep3adJPN0bat/dSkZKJk3ejbLml6UmhbsWPlvn2YY8osjReyPf
6bGGF2nYTiQEDzVm3/4vr/CNau4U5wSSYY+VoX0pnK0Wc8HVrmWkJWlSWcRtEQgYXKsxZwff7CJp
9NUpj27KtihvpSiImQ2VhtmzKuN7+/49LDvPr1OTEhJNLLQtzG6h5K8zD4HRO6vvOMGHUq6ZIDZh
Y2Etja7HnUqZx3//cqv25NIWXIx+8B1ZpF4LjHy6EqYO8RVFFVk7fQyaDgM57UuqjkrkZ7Ei/1/m
zmQ5biTtsk+E3zAPWwAxkwyKs7SBUZQEOADH5I7x6ftElbVZZ5ZZ5a7tX9SiMqskMgJw/4Z7z/0x
g+271lkkiEcBEAiO5Ea91iPQ8+M//CB/3Tf86wcBf0PxCuaCBeHfF89dRVThyuLwUOe6HdMyWOxH
11zzX5nOrIeoDl3mZ2yX+liY2/LDNGi0amfLjd2obRSrYF/zLPXLPvinufTfW04kDg4WdXaEGF2g
b/3tssh7VoiQYKYDm3uCa1zmO+5xQGGR/cOX8ffn76alQE1hYbK9MQv//t1bUeMwFuvHg1XzF+7y
nki4ve5C+30Dof/HJt8BXgvU7LQ1XEmFAVfin5YKf7+sETjQPJE/eKs4mfXf/v3/U7nZfUQGztJM
h3YLyaQtDbtkmrCseOMwsOZ35izsf3jtbq/VXx7526GDQ4AlOfuv/wA8z14x2Hg0R9r2uvtezrB5
UxkseNzD1vUu/Kcmvwi4y/IP0J3//F05yZCZYyuiJYHy9tffdSVPrtvWcTg4WpIBbXQmBw5Q4I4n
rc4y1r8i26Z/+JL/87fly72hY0mw5CT+O3GkaQl1mB1zOPThXBxVNFiAEadq/tWQ8PLLvjGO++qm
sf/v79ftPf7rhwwp+TbSR00bREh4//q75jdvxqhLTZ6jq50kk+PwJ5A8UYe1zMV4CFQXRJg687DB
S69t//Df/37I5n99jzBjwIzlA6fe4fm+MQv/+iPACss48drpsDbCiptMf1iEip+dqTXvC+29dHO/
D7a2Sx3BxGEp+xwxZIaUKMeFeBmGnC2x7zSpXS5UzkOvTrm2omMfLfVLVVTWdVjxKoPo/5JQwndO
45DVAxhlZ/skOWeZgIk41Do1qqK95uuKP6RYpXc22ozUc6xe/bGgV2GkYnZRTwC0MD43tFjJ1M+8
jFv/x0aOGM/WdmkWJzgpixlPEE2K8LJcHCXAlIsieCZtyer8KLqlONmL86dH7ndHAnKJb583CuB7
+FyZ/rb3e6+41gu/uJkXj7njXUfex5PAMX4WapJMlFBv/rCq6EMv0k1V7tt3VdeQbDH7TZ+ysCZp
2pkuiAr1McrGJmTaY6CnnM1wTQLW2mvsROXztODkjm1hTqk9tvPHsolhZ3KMpjVR1/sl4AbYG9vU
iGcSX/MeBYblimQLJg8bUs6UBWjrzEA0KPatNZfVmkSs/AnQdslku0w63KL9GvYje+s6rOo5iq2K
FjDOS96sMs1KyJhlIpql2iBoDcqNHkNjWFf2e2VISCM/h2bh4Qf9xo/j2YMXL1nffa/4E7s7053t
qohDXYbGfR0YGcYpM8qb7bGVCwdgR55f9b6qmWO5jiqJp9Ndl0clJ8s/dC3xBoc56ErxzfUY1h/s
hvL3tUZq7p9FAQNlL/yFi94eQ/jefKDtxOzDNzctbn8plKykBzXspP++kReLYDpm7rPp/tG5xR9L
Ie1OT5kBHy7Ft9B9Rz/iW7EzBu5oxpb0Qkxd2JC5U3PFOYMZ17TSeoz4qW/4UqQeNuGu6WCWOQ9J
XwlmlTxDVZqhjKr2UUPkLDqJqOmXGsc4m4iHrZnyLgkxVpVx5YsyTDJ/CZrzYvWT+93xpVfFme2o
NSUvpz22IdfGnctCv0+7gSi6B9A0/NGzUTGr7AdzGC4ql4s6N+bEs8yyOlzv6kF13xGshtYJvVg/
Jw7vGx8U5QJGuaK5axpz3PuIleckWAikRIK4DuuJqKz6yZILLI8IO01wJ7HwZPvZwyl9tfIetFMe
ZbDahTu6er8OlWy+hGH93kS5Qg2NNveXNYklul8qr7t2vkdbPbsBTxztrI5S9GKLH6/ean4Zjjbv
JqfL095VROOCv+A77FaRA0d0OzZ8NyP5U11ujN2NfA1ZHFUhFAmTdfMHcmJLg25vLoMr7SlBeGzs
eqzmKu56eNr7oPBN9TnmojMvFoHh67E2zYUZccHYe/EjEOqD6W2J0euQ8Bcb/P0jhk40Lz6Amysu
LSIv6sjaxDEoUdalyss6JnJyxGBe1t24B/iGOrMjJI4Rcg8LeTmUKEALuActEh/fEw0R550Xdkcy
OtxHx2z6bl85Y9+lMI/XH1ubbyjZbqy1FGw8V1jnjFxbbBHsBL2zSeKIV6yc6J42CbmflYgOjZSU
MmPlBdklDzbHS6KB2A3kOa69G1gf9Ic2DJSXWgvkw4Z4AskmFWOoDppbYKZu7iTtwt4ywuypAru+
j7y2uVqW4bNYqjFoaM+Sf5oaP2sfRdXVVu58t0WmCmPe3OIXzErfem0Ru5YpH1qWNLkAtGhOFh+P
0Fod0Qjl1yyvC/Y6pYBHMYb43P0ZFD6cQgEmwwiyyE9aNTv7vnC9n+vc3N6lXi77aEMHZeHeuy5M
0S51g0BeeuIUdPbwYJZOdFi6zRGxbeTGEWXemCUEv5Dg6hbO64iovkR/vn3jHlXH0AXo3ky6309r
n9Unsyq8E3o1JJkkUh8jH99kzUY7wY/QwiKYgbBU/fpToDjcu00E+yNs8nsE2O8mKBMJu2WAfeA0
AQs1ta2HTXbz8yQrO85W+qakAP+hD6ia0V6RtMBmtaTyUxRGC0dzb02JNqbmxNlXNbtqBhHDOWW6
v0calthQfvBZOfa7qfzpwe22/lR4W5h6Wx6dln4MdwQKVH2qBlcbn7WRcUQp2AtKWm2xC9cod/d1
7kTZg3CN8LnBe/tI9jBHult1JM5m7rDDm+ePFye3uEHrqiYkakDBKcsy+hhkSzwNsSk5S+yVNytp
YDTfzXPr6PslVNHXqrzxd0fZtQszRGYxkdLhDiCItc/6pjp5uvRDvvGOLISoXk+yteAQOcY0i1iE
OOiz1ui+zWPZH7kjrDscBucMezonZ2iWD2KZ9DWCLhCbgA5Zz5XeI59hmYIvzdmw1lzUpWieEfvK
3WaO/nkl2uyn493WnFHBb39jqRlwfGvr0Wl0+3vu7JVw5b5A/eIMbr2rRCMJoI7m8lSVlXwWxVzv
Z9EV9yLv9QmPF4QQu8LWZuq6jOtW3UUVKvIdx1T42ydj5KR6ZXFkK13Hw1KrazWMjESj0TKSjpnP
LWV4dRNBas4roALjmOuIdwPbwg2gvoldptzizZxN/0g2ORahvswPnqJOcDcnLQr1a966Od14O6+m
LpfrFNrfPL8VSZs182GRi7fjALZTU2ZbSrWzYeApq+ZBrJZxCtymTv1Zml8Ug+puoehJR5MTD8NI
wK5pnZyrFQ7nAu742bILvhK732Idjl0c5jDuYYzzdSc96sE3d/UUAvWoaB8Cu6quc4szLSaIbyLz
1VPzHp06PLTVrXtGRFT+UZFZp6VxjHhbJeTNTtCVNuO016yxjVoW8TRVVzerrHfEY9bO6BeCwrvX
up5fdOgzRpta1A/lVnrQQTL1sK32djaX3jl7ZvZG+/6nnKLdYOW/gjlvoXLY9yNZTMeBg3EnwvWe
TOtPL9/A0ctSMnrIX8VsePFE3EhMiOur34/XEJBOavYmL+TQPZSNa9+rxUf/MSzgvKL63vbHF7cT
5OOhDMLIOrH4RkZhLfm0t8lx+TNWeo2pzHY9m7QdrmWVZEFZxMFgN3heg/1a+PoUFZ3JP298kjWH
7UEof96XEZnoxbSVb64M/+gxRAhe198NzyOlpmGm70uKrWDgAZyKd4gqn1HvsgQkVzPZilmlbNnn
t6Wtf3IE33OqP0rCGNMyHKt4jEYjAfu88gg23n5z6t/FOr2Leir3HumsKbf8/VYWOBjtKmDxO62s
8PW4LzyXILptYDyTH4YBGhDnkDhuYvkCVdImPmOGGKxYlUarvuVblQSC9DQia6ZTR21BqosiOvgU
QbcU4PxhoUU5tqa1spvNnuXYsZAU0XFurYfJYE3QdJSortHJYzYqkKl9Wf2OhNHHlJUhG3zUu+Qa
bB+VMr04nFRwz8Z3OYL8/QYzs7tweCKgqT0Vb3IyXzgTX8vVzXYF1qt9WK01YT8T2eocm6w9e93G
vkKSmRn+bcEFWEr6iABXizDERQeffTR4xJIZp6XqzBilx4KuNviyK/vRa4xnb0XG0oZjyZffW/j0
sjf2U8SJVxX0gdbzHwP8k05n7s0umI8TIQAx0BkHo+HQ7UOSCEFedMYJv9t5pSg5Wn5XnQy29LHS
/qtaTcjzXPp23xfHtdi0jfvOjFJSSca0strotGXdQzCbGRjzlYp2M6XL2tZeaHQ6WDZNU6xHZwuu
uVTP0+pkD/Y2beeu124yUozeldtU7vD7dfvB994sQkJ/TTi7TsZgOk8Bt8DTrCvjXJWFtWeaUqEN
WPKXom+a54Z4o10Oo+dj6srhS7CXCyDj+HjW8ml7h55oHpREAiHd5ue6VEPP1eHln7Lx3yQ3y3Ux
Nze2bBRFpgyni6yX/B4NaogY1Lb3Y5tXaU6IsNzPWQ87fsg/Vi+QtyGCC7p5ZoyxGm3qI+W8rWbN
Y2UhFsvt4QMSsvPQSKt7Ukh4Uq/oD27Tq1S2snwPJhO5p5K2iGeWbg+MgJprY4173RvOQ9U3eWKP
OgxTszB9bNPlvCb1GIIRGKj7TUtA2pEIjsY2dclHuGJ4JgERxcFAE4tFbzcXFSUA1ND6StscsUO1
zV7ForeYAeSOD5+oUBT+DsJjnVdFFjtr3ijmPsJqk1GN9ksh1L07y36vunY967ERCbmL9C1WNFxQ
OvsPC5aISytK9ZyTlgOqapvIPzL8VZ6hFeY/XYGuRI8Y/hJmZ8uYkO1GZNA2BKcyZwyaQIJarThc
Wz/RauOAJl7Iv1WUXVwT95UnblX2LEpbBBn1RA82LYv8QXzVpgiOs4wsjXrilNLB4ENgbmsofQaX
AfKw6U373qx1djaqAZ87QQ7i2+TNAWWvS3peVYy37ChZNodsdSYQXEVIGbcUAS1wqGbvYHeL9wiB
K08DpyAq4GYkT4q2nRHikg9zzcale6zMBVXOWngR/QNP9Y5Gyl3SOQP3M6IRHPbr5L+BTqLGJPJW
nc3B7z/Wye23BIdhv4+o1diOM6jwkszpAjPWEjlXbalwPrBGsjuWfd3M3xau+8HrJ2LKoiq4Wwsz
/wytafiMxmU8LzKMdn3hMGiy+zXm/NqQevjhXaaM6kRZx0dQsUQUlOl/9Fq6aQb2CxdbK040gvRs
62rNKQGUm3EiY9AqE14xMgfmzJz3nTGFvz23Emd7EfJ7mA+/WPqqT34tJFiEIKEjyWWUWEggb48q
D3mozKNR2F7Cg2heNUkIj9LQwZ1gaP8R1mXPzc7Vc6V4KU605u79XHk2P6lhYMF0wm8DcuEK7BvT
0bhqtnDck7uhO+Ic2OXFuD3UsTAs7aRLndVvIi+XfWsv5XdkewuyGXvZ9/mGW5mBj/1YEpR9z0qV
cxIRzKslnWWIx7X2PvCbW3cy61rSNbvxyUD4/Ktax+6TLvLqMtf61quGZbgPwWtiuc8nbHVI+Xr3
pWpbuFm2u53D0SGiSATri7kAxprHqo5nnYuEYetCTqJV7pRpy+eITLtzifc2HvHjxaWpUO3d8K6g
75geVTvPhuUbb+2wHbrJFqeqj7zzVJhhCqoZG56xUXf6WUGDQs/vOZgKMHSknFkImuco4GaVXgzN
7Guewidhd/imKws9kbF29C3RYwdsMd6clsmnS+aFHnzB/HMC4ZWL4HmZl4wjzux/dtlAk9uL0r9Y
0TR/8ww/PEvOkHjOy0+hB3iEcgqTkMY1VgMk9QOSVxr2qCtGdu2bfy02qgSCwIo493WDTxxc10sP
bCiVG8IjTDuGPkSOyn4FhVLXrEPNgzPypx6sIEhtH/WcIyGiRKW57qtcieNU+nK5RD7h5pYz2HwQ
67RjJ/zWqe6oRw9/rtUcsG/Xx0bbyCwLHb17VrXLy/lx5sB9WBbnYLrj3YRkoF3qR3zBCW4gFw2S
/rG225g4S2NfmNzOxMG5OFoW0txjgl5U0s4hGWem26xJiHn6tSBPp+zNDFP8ynE8l9bLVLg7EtKX
hKxIYvbaEJ3OoReLmClD1kCRFWdCJHQhPg5Hq5mQ+da+0ppWFJJf7NaVYSbzgOYkqTaeBHzJTMwf
haLkhg5HCN55zXuZpVZtanSeOU5oADszogt0xqq+Fq2pqlQ5VSAvW9GN1Uk4Zfgn18U0n9uRTeoW
eow6sx71YqXSbRjoA5vgwtpVxbOo3ufGBWSD0lhGs0gWV13czvlZWVuh40X0iI3T0ZF3BTOrdbHP
4AbTTix74QVvRlmdqm3+wHLmX9zNdZNq9NQdaUTkqCxoW2I9uT6CMXlVXKMsPOq4E2twV+osTxxT
F2kW0RKHJSLDYv296ujeISqZR/+twYE9gRLBTwQ4xSDr7xb+lxSepIBenrLeYduN7CCzh2dHqiFm
s/FZ4XmhUfEfZcuX5i7us9qik1WUzc7pIoMiqA4ocTI/2TLfowOcLtTp9UMh/Z9tFx7KpazTgkCy
g9mXT7jwX7Q3cmJV93Mo7+x/5ar6EUbyYj0FVZ4lyhI4R5pfSDHQiGXFeNeG0Z4GiTVbadmU6rVM
VnNsYq240XrC1hUHzs4c2G/345DTI1DImzcTUbmuH6Skkk3Q+90tCXup903jq/kcdfOXsHoibJj3
mjthLR2XcpjdwYHyz6XH/I9c5zgSDHoykw/U1lUcBNTRnfWuyug573L7YGe5/ZYrN0He4d9PiMOf
xtYoL9MNdiokZwtq4Oqzk9AB4q0IQUwj66vGpCaLmDV+0SzbheFJ+c5wu13/WJXZR69rVmZfrSN0
nlKsquIBg12ByHa03OkyMKUd6Z0jPvGVy3DdW4HMf5UGmY9o+dp2fHQbEejP2hnLJvWwHhuXtXOZ
VsSIIBd9MDD4zWfgXYUBTJOuCKSliRwZHlNFptW0vA5qfmoK49EKxzfG+Ek7lNbRrYcKIVBRpNxy
/Oxe+EJmrI/C8sYbGMvug+In3JM3+UaJWO3VwKSRcKmnwDCY2bnmcF8b6q6Ycu/Rn9faOeSbnsw4
8nojziTXXKzzUX4bcorwZXGtaDfas/nOCJc3zo5mN7GywifsWmbDXekhfu/BAwGscvLyKScZlt+v
sH/kfJQd7IaIdSheFf3kTarNOKHc6GybynCo6fPxZGLyJEq3pNpUNTOJeFCiP7rSf9c22KbLWMEj
OEdauq+myH4zdJ4esmAJzlmHaCmpJ9PuycrMR1i2NPT0SUHOLNecP0Kzq+KFw/ApcMZxnzu6I7xj
8PiOQFAynikfNuA2T0BMx6cSsNleYYFMKnv4WmU5nvzaKL6TsKvZKpJXyPdOMlOsOpPRtEkEE06l
KL/WnT739bAy3u0Z65dagROo61Y+iFyAl0Ggw4swyeM4quo7q+XtEIyWTottblIUPW1aQ0PlfFzO
BDSYR8mNFRsrjCPedp3f4ea2gU1ELBhGtmRXMj6iZECoegbAxkihHhBRkxIqzls0dvtJOt4pI66F
iVM+Z4lcA/+1Yfz9hsq+3Hdh1u+GgsLXqiVFR6iapLcYYqKP5wJsa7TYBDKnxLpvVQqzOOQBLeaz
ww2X2k7j7otgZG7RBSyFDFmjxgELqZtdKRYLogX+R0NM/p2XAc9YyDd97vvls19avQMs4X0bnWil
Alrzl2UWRcIj9lQ3S33nkC/8VNayxAbWaVRPqCwOapHOr3lZ6rODfJ2nikd3m/i3pmCyOy/RdCZk
qNmPIs//KH8rLl3Tdp8Gd19ctNNyZ6jxi8Sx4Ruws/sqaC7IS6nAIl1RDLbRWDy5HNJ7k2VIWmtW
9aGkV6p8baJ/bu2giy1qZCtdrPItt/ptZmiKHrTU3nqouUsfIG8EbxqPTjz1VZcGa3FLGAhR64dM
4vmtxcfSMPtYKXsYXUTWzqorAlmktROeX5xcNb8QHGQeO3/wvwkjWg+23qJfc9b27zbe1YtxI9G3
tRchB/IdJhIMTbsuQHhqUBZegsHxfxp+vnwLqtlMcmIIXtksePsCjgWunFYnRHNbjEfBn2xiHJ6i
jPBULkD3z2CTlRcWJFuXynNTRPbzifIoTCWlypu3Td0DaWNNHJIMlxRR6x6KaRKp7m6YMVdXr70/
VZAWhumjmJztMEVLC8vDnZOwK+R9gEvkrrKG6mmt+2d7IoljJP6deIzS3/lOCX6VAu9H48jyyrc9
P4V+77zMqsSAa9jh9DqxyHFJHbCN4GEIPbHrB8EAjE1U3LUTDbpssqXmWt/oPBy7/fKrkXZ56GDY
9ZMndOqLeqD/o1FO3bKg2WhJP4zl6g4Leb2T+jJZHJmJMWT+A/bXhTlNZ3Q/F9gF7zcs1QNXVMNc
vpBfa2/bMFyApT51U+vmKckIlkybkrDWePS68jROjExZ5+E8Xme9z6q+Zf02ZbDv8H1kNrWSZymC
0Sq/HZMgFOL7ZHeRczEgORoxvAohCT5wq3299D7g1WXlhQp6ppCBfS/4veXpBmu5+LkxIkhrA8yv
TTgeGkLKX7mmDJh9MGykw+519fr+jY0GmaLKbVLTiLirZKhfy3au8DONxr3nuOUe4rRnx70Yw71j
38T+UgXcpuvP1V7pkAMNHISp513XkTngzKtz8Oph2zshVnOrW+fYnjH+0qC18DRa9PY1dVS4ebQb
GRvTphutZ8WHnlTSCK43cMQuKCe9Z/Upji7a0NgF6ZPmJInveIODdBzk+xKW4gv3RiBIJmZAVsyd
yykZVOnsbdtJZnX+aLdRu/cnf2f1JYZaykGc2plDiYgfnmmNn4JXDxK6aqaiUyT2wqjDpLTK6aMb
mvHeF655rje5HBgoEOxE+5RGpAkfRUQPtzUVPVweMOCasvAbSqgN5MIksMsVxT1a+iCtMR+8q8JE
nBj66jZCDduPYCJcfvXGL+oqK1FIzT9KTylySkN9hZJsPdBeen+IUtZJI3wvDS2hSSizeQj9Mfwc
rXblyB7f4D4GuyYs/DaeeRIOdeZoXrrwpQ5NRrGh/A40x9qv6wImYfV/schqUgxnzAoh4d+cPiA4
VokszCheXK+5rZn68EBQ1vgxqpx+ksXwpbYpizfNhcN2r3wpnCViowo1+yhrR/6xSuwIbU0Tq4RX
n1RpUnR4C7EqxAk2e/QfTlLBIUwod4YR1/hWvtaMSQAmWBI2k+/3R0tn6+M6omyJSTScen6JUu3c
jgE12HKP5cfWDXCmp6ppTmMmux+LVpIxDr5GsQu0eT+JYSspX+VcID2fNnxPG6qIZZ5506ziQ7oj
zGmlAqrEMc+uREjShw4jaEQGPycT+9JbV438kvY2g6mlIRM6ZgHgx7LPbZKxcpr8PxCPw/wYQajJ
D3PYWVyybYZrmYkWrPOpnS8jOIAL2VPLr3pWEYOnvnJOIc9Rm8z+BoY0H1dupSX8Y5r5+ophEFfj
6OHVy6zbvppEp5OA4TrGvVGaHxpRXLbTfZ1/tpVkiA5g+dq4gUk8k8x2g46q9rL6VZ7qvNueICVt
Gh8+nz/grOLGBYO3EsuoDjhgFZt4R+A4ix01FseFR/TDH7Liq8KUvLPZjscs/z+LoPhaA7L+4jUv
ysfAAy2lHJ+r285HgzMRVbEojeU8D6GmScNEeiCm2caZWUWvBPFkROoYjve9sbrwsdBSzZeu6Nzz
1G7uJasNOiL8zz8d2TCkJW7wuBglodvdNOr7mRMGilbhjhe7v4We5qxadZ2zpACvb/D1tP570BPm
RTFB7uVUq+wZZLJ+cRyi5s0Kif5g55WO10Zq7GM62E5o8nW68dkVcWU0I5aS2yiIKC3naBFIx3A1
1PRNAf/7lkPwlNeoAhjj1dFlCC2QpPVsDYlLqfUuyizsWKYE8kr+tmISvxZV4lfrkB8Xq20Eb3Y0
X6yu2XB/hESMQDgA7mwdQsHk5AA/UpLgylbX2W2V4bhxb6vqLShvVVV+2/bR1wQAJPgee9+ecJ/k
hkpAf/O1+atvUw9NY4t9xN/CKjFZdB6AzFzNQqy7ugmnNMuhykOvus24i+4ZGgEVrhE2EKtUL8Nv
W5SP+QMTMOOiAmuYGLh6zvM45+JAXvlAeS+AyY9ylC8qKxmTQjUo9owhl7QFKJZz1uQkiHAjR9sV
fQAvutD+GqPn25hSBD3pK8LE7AGVfnmdROBMNDbYAllT9OIMPbheDw5LRDbjTd6cdcaWMZZytROl
6uh5mtisFb3NkHqwOKLScONS6zhsVGqq1mHPTvzZkNvtqW1cf9gTHBtaT9Nojz+NZhDfysUP1pTO
EGcwu3UQ9OvsiGsrqIcU+Uc7g60B6iVjYlE+ZI2Ng7LXW0E90BW7ckPQVdosC5ZFbU+GVMvRj4xF
Q1HP+fSntZkR35g2/BLsWzaN07yvHR9YR+v0KVoh3rK6NHTF2EDn9OijeFATUgGzJ7JeVZrfCxcD
Pl79Xs1glmREQGO8BjNtGLjdI6XKdikiicfGrYsNQv9IpAUbp0bzJjA1yZ2NnGNrLXeb7dyHBoM1
HvsGTJsnHno6GjpR7hKGHlNApvzgjUzYKO8T5TtPvpQqbfhd3oLMr/cVq4E9sgE0J621fpPmVuy3
2fkFilIz+9UFe6VWEaqhiv3I0+kU8IZDKzsu68T8xkGN1W163+vhK1hMuoFOPnv+Kl47it1vJeGi
O2gx45NN4r1Es+UHVIOyN8Rhy+t5PdPwsqowAFIsZ0kUj7OjD2DCF0+1XhAN+pOLBmNoKAqO0eIh
UKqLAelKHU4gbEQfZPPTTPgF32fYB+5pbFpjfl3mYa3e//1PZLEy7rJUZTaveWT20yO5IeTMxAvl
JvPDvkY/ZJsVf7QxKWSoRi1uysVqiTA2ycn/bblZx5lBIgUapk0yNj91N02UJfqyPa8e72O8VHBI
DubKqUyYhNsvP3i3nf6nUSwog3yiiL6HdmUMu8KQxfJq8LKoB2Ag0PZmcI7epZsUJ93mdH52+bee
pI7KwD0qIvGsNCCtrUgnopbYLFhe2UwAzjiUuSwqGscnwuN7Ks8mC4Gd/0uMZC7+1Bxk3hWI127y
vF1jhajI8EUMfAXRso4ng8Vyf5XcSfYVA2rBLm0s7e77aPhcWr3mY0CeBA6ZXTK4rgGnB5PxvEFp
rnwzztgN3c3a82AHlBUzD2uJjrkDMK3NIx3w34MHZ+4ka5JOj2BzsBPGqBbth2wczCdobypCIVbM
J5oE2B5d0OdfVq3nF7rJe81WhUXQWJXzbhh8G5kcWIqDoxrzA3Ri9KRmLR5Eyd2XUba8tCQInVyP
CncKt+LBUotIjILyOuxE/btb3KqihrU0uI2Wclzm+NjE1K171ADu5zx61c+WyvZ1lIIWXdnBrfVs
WI+wF9vcnzPG1ccMh+oVvkpOybeWl4rwzwcfqhHrer2853Oz77LQGjFx83rELD+bYz8aT0VbPW6G
z7o/sMr+RL+zMbnNdfdGyOeHlgyHhbv0d5NmIowrzbnqzOB8XC0mQ+XwgfcgOwSTDF9mZ3JTI5iq
l3We/TeW3faOptNFkRJ0R0FV+WOEX0VAAZWL7iy8ipyc6s7WIRom2xdnIYz2XgLvSUUbPRHigiV1
RYEWLnr4zoT2sx5HeemrurqrebO/F7L4FlLZ3SFR/VBZvuU7lxovUZuNB7cykUAtyON80QbptlGk
meNteh11F78urZQgZHfvTbV9V9pySAozUmZKmM3y7yyK/2+mlb9YWw6/2xvgQ/3d//K/0tmC8Pe/
OFs+Sw4ApT//ijWx+T/929sSeP+DaQvBOLAR3zXRzP9fb4uPt8Uh4cMNYRdh6vs/1J1Jc+PIuUV/
UTqQmLElOA+iBlJS1Qahkqowz1MCv/4duB3xusvx3OHlW3hlu0hCQOIbzr138Xr7l7bFlP/QGCPh
Y4QDGRz0Inv5l0WJYf8DGZgEQcfBBJEclif/hbZl+V5/Aq1tzzX5Bh5dJloa1kK/+zgZeSSnEAQa
xM5E6+ikU3cwWQme64IhfVeXlM8YU5WbZKS7TBcKxK1HZ2OOgbe2I1u/cxiqTei0CXEQeXVotTy0
0Z6kTCUy5vjvU68nb/xvxqsjwnk/27X2Ded6/QfJCTirGQTMeDyHWCSPzcYI/1Y9RxjzQov/L03O
j3TQykhMb3U4bw3pM//9n1QC8D6aMydK7vQRckbGbXXn4jr9STlBAMilARQFCImmtR3Y3bDNqoCa
vyg2CrH8Z4tvIWSCZjz17jzuMDdwXr1oDl8QByD4zIvRYMxnRe7W1OPwCZsRfT/qxvDkph5OC71l
NXJN3xGBnMxqYI6siIELgLzgvipU8io4A1QyWQwKLojOxjyPmh+2qbq9ykNjS1nrfqhsoZaIHZJy
O9QkdsE1sPjq6ciSo8e2bbbgK3xb5sVPZbrxr64EADl0YS6b3TSGTcnYjIEymmak0viVnKsxCC9S
wHEWHbL8FURfdTUo7rpV1lf1p8eK6CUtCfxe97KOPjnUvXfQrWLjZFO3hrr22KZ3oVWBRpkYfaog
HeS6wi3uLsahfTezUU+2aTZXSPZE0gJnB5ruY/4KcjYmjLcm9sI+HPzixEB5tiHI1b24pSoODqXx
ZsDTYR/2yHtIm+1gIybcJ8o0eZxcLBUCZjWIQrXkl1uNYlP0UfBAICf7VDPU+7PVM7DRO0J80cio
i/SC6pY5sdiOs9bs0yBNH8cyi9cp1hzbmnwCSJ5RfessUp3wXRjyL0XR9z4HoTyxYDEvwwAMNSVG
/Wr2udwaFmvfLiCHi11DyLAHC/cVM0ptG5vWsmFuqvqLftG6MuReJs0hwdwirEjUikjTzETPCC3R
mqNAc/ZQ9ch7pyxQa7fXu21cxe1H53rrqm8ePK3ZSJNsqyIfS0TUqj3YrlY/dZVuQHjUag2861tZ
FX5xEkF3OmUKMiPDLRFO3akQOQNjRGqHpMjkK4GcuOrBN+7KGDYzyfBSTM3OeWqpYn4tUAPJX+kU
v1RzVMyMTyZqNayV15WchjPLPrc/FqU2fXMwZVxpMwzdKqZNBiG3aOwNI8i3+JJzEszTYTb1z84Y
gnMTsg/nSfhR8+Cu7HxKfAM2AUuyxSdWIKuzhfvTcJFsJo0PuF1urIEBicVIymrD+hoO6aaauWRB
3SePowuaZavCOtXk0MhwESpHwRHC/blq8TRDK/MF535gPwlwX/Vnhuj5FuMTHwkWe0qd4n2qh7dR
l+CY+meTJTgga+FPIV/qSjzMQJ45VpMrZsZPKotfy266NXZzDDAIEGH0ksb5sx7V+4Q5vGfkazcZ
d3YfXwwbkj1g80ltEgGL8jClhcO51tyKovkQyfjaUGuuHB721bIiTEPJXOk+eUDY6fAjMsxblOrf
J4ZTF1vY5VU0gB6x1RmPjL2/pihkedYp9VB14pxO8MssRWTLRmqkdm5+5gwUV5kpsKqQVCgDpPnc
suHP2ptGSCcnkm8EdNFzDy9hVu65I2AMi6LmZk5I8T1QFA1TthGZyGzttXpcseYgMc4kWbOJOgPW
xvjMbEbIokJgi1lpdGDPku4Lt7iZhPDin2GxO4+S+tOIRLFO8pDUAmlBe09X2ZXvIoncn8KDE8XQ
6JiMI2YARJVrVle+SGvY6HgWvkF60UwOnk8C+arOouNAE2Ymb2PZdTtb9pvSdmc/5cDMUo3p1Xdr
KJZQNaLY0+RnodfPSY6Zd+dxvHdYHo2LiQLRtngC3Z1lWec+RHF0Swho5+ArvoKUf18RgLCq9ODS
Of3K7MBbk358duAfgBR3S9e+VIKIPONjRggbKjBwdu2qlHZxqmY1uQPVeiYugz0SKRhXT/xx16px
90zmq62mnIjtWPvczQy+NYrVtmxR+0SbUnSsyoP5IMz4UhMAaZXSt2K39p3F1r+v5wedk2pMyicd
bIVuDhALVfaa6dx7GNvvelVdTI+/VdwYb0nnbuhln/ooh9SVT7IHWiee9NjYALwMoc+JgHPPyf9D
+cwiKFTgx0lMLr248lC/iLbCUIN/LbTtFrzyIBHJrMoCVQ7BtEthmm+6wQLTbTOcn6vrOAznSvTf
qrHAaQMXmSD86IwYAyql/CDynN2kxafZbXHjw5wX2eRFTg5+Ro39HPb9KQP2g8ehNxKvllGcJZP4
JGKkHRHXBbTMW60EcHSmTRt1i82ZcRjDEdoWzlsDVpFOtsqCDs8Ste+su97RIdH2sgzF4X5jNbXC
6NML9p1sziq3LqrCasSsfvJ8RWvFgtCfDeWcAoA03wqTdBNxwJ9lmNV+Mi3Na6HY7o4YGmnthPku
0aKPRdmp2+za4ljY5jOQU7jychPWCtnLak6w5vDy7J8SB+4ekXvc3xqvQYebNezcfTKzv2xL6ExF
ZXGMtWLaDSrCSLCfNp3xgclJsp7MgbbbEzYRx0S2M95ITzGqIoIWBTcO08QWr9ItwfXhi2Dmvigz
1PwxOP1zUOavskP1buTGK7YEyj1PgXt3y5ZhMRGEGKnixHvErYI1qbVpvWSb28taJlEX1zh39atb
wUUMJn+mVsSPubY80/qqL6cHE3MgbC9eHeHcTXLH5iF1gUyTb3oejZx+5IdYeQUfqIr82mW4gY1G
+92xm8dZwSIVU+VPYAUhXFgyy70ju1e3DjxuxOQD+Qunlu7CT1dftUTe5jgYHLFTwXLfAqpzKvNr
KJx7OWXEzFjVsG6r7MfiIOV1i1kcgIbfduoAiUq8ZkLnR0n50of6gezNfVHHj21avURJdCcl9BQI
0wdQZS5cPCrHyh6K5qUHcMhUslZEvWDbzqy0uE11D+PCtoM7haiDMTqm0Je8x+pjQpz6qgysO9/4
G5lNIAAlUyttm45YCuBO9I6//TqNGWSk3a8kqC5Epx4R8Oxwy/umkvi5EoKf5W4kBly7IOyejTKr
QD9r04+qGAvTrKXhZQpuC+cYOtNJgq63Ofxd1XHnTyJnOalp+zqCgmhm6VdatCa2ExEB/GOZWz5a
q3OLAGONHG32K27UlTkeYgUYXSf1OXH7cTVwgtk1BJdNqc9wvHnU4VsbhhP+BEOxC6uGaLMEzIdw
H2PTqRekXbqvj0HFB9pbePrTAhvFvQ0FYrEqTvr4mTXTsI7dsdprQbhkbOr+0IK46uOAMAcZBFtk
c2uC06z6WaMLMO1wV8rkrqwa7DRrtj2RwaPVb2SrZTu3DAA/dXxIAFmMldZKfR8DxPo6xfYmn6L3
Tla7KMuOIiuezIiSbOREWWFZhjcbg5JGRWt7MrJVWOF/KCgvMDSM6y2ycy5yHP5Ig8pa2RknJelg
eMMDr5PA8opN5lMwzxdpWiNuijUZPEz3VihsfqrKWot8eiqZ/K+qxhE4EyUIBXQusOJMTNYWZ1M0
Fe95G8fH0aAA5946SWtqX3NKt30YuocgjjXSLLAyrqBGWXj7/Rz9kh6pQ2HRvKaif6wc/dU03X0Y
FOR7NZwceup3y01pp0wUohFprudcFSu2sozSAyGlrFssDbcCm80iWx1dUdtquub5GvM7tkp41SQZ
Aacl+xum44iEiLJ7Qkv4mnTRXuOgxtHTt+wakROLz9B5QxVbc7QNxi7SFQv7EmJEpXcHqzvfqNQm
RfVFbdW92tl0MfWRIfu8B/B4szGTzHPrkbDefVyr+6gAkRLMlTsLuukUhm2yHdrJXA3jfJoHdYoN
7WfdMnAP2U1Sm530oCOWgDIHudRpNuBuWwtmoK4Z4rdW+1H1wcZp+A5DDazRN9N3tGeMT5L5g+/6
4Y7hu9ni5xjjjSRLM1/phmDQWQw/3Dx7MiZYsBavEMGRuU5sa+FWLLINZcOYLnT0mFheuQ7c8NCZ
8hxrGraJNSS4OhctObDkNN0KQMJdZcWKLI90FTVNvRrN6UKIerWq4A5CxrkU071vYw26ChHJGs+g
r8fGsdfSBlnqkx7gj1w4tQLr5aBPbkba4dKTAqJYxi+poWzKhzMKqw0TuxtY+rRhObMzyvi1MZrn
LEUKF3Pk9st8vK2HlUn05JiqYdcnZXTLcJYq1i3EFYt52yv3o8dzvYJdpmHM3XfPyVt4tj7dMeAe
t+Wge4fCGuynmrJ70yinWaIipDpoU1CADTn5Voeq3sFaGz9hRvQ3t4zYSMvRmfdFGe4dQlc4Q5j+
J4oNl1RacE1aE2MEUdasXFSriWNkesGnldnGu2YN7AUpM9ihV1UQP9JRydAvVE0X24JL+VkxOagi
Xcu4MRmknWNDhUhNSeNnSqfBmRFjB0rV0PwabRZeHPUsuOnPJa71ot6MVSXV1qobcVXNkH2VYB4n
ViJiL6RrEnWVjAc2lP0epYt4cHobvyRVpKyz4ByemaIYW8gnysayLuz3GEbCt1Ib9D6XI9Q+ZO22
8HDymxy3/iL7pj6XWkKgnvD04G439fCpz8F0dLu0erdJD4c2mMGStWxSyJO0IfUjx2HBN8pir8dF
8JJ0pbuNPWHse5TXX7qakeggmEnFyhBj7u5jLcdoL/Rq14f/U7+6NBJX9vP6SncCeMpp3KAxyneT
WU8Nx11jfwW9qR4pJ0h8bsrIfAjFHNO4qNY6qjTmtALivXWpjSxK2t2+I5v7dayF/CgNLj7E9s+5
8Bbfy5nAmnYhsmoVPnSGccii9NWNtWpVd7G2U21LfmHNenpjlFF5ER6C0QZZHx0W0vqkxYm2lwKh
jMXGm+rCFi9dmKDtD+p09CXNJfxFAbIcVL0e7QLHaO4LHPBznIfhe2Ir49BY+bBt8omS2azFZe7B
jLQAA+4mGLtj5MlyG6JCW3k0+TvUUiS/cqKD59sT9do8ZM4eV9H0MW0d4s5Kqz2xwVbbaUQ32YwW
VJGs1H4k/HLFc1O+1WE+fsDYvrWK+56VdEgvtSMNy5rISrfjH5qRcK5WrReldEs9klpTC3ArSBu2
eGrA+FKxUfw0ozI5EYsyjsTBUzRqjjTJWnYcgrOT4NEm4mEhO6vj0A71pTbtdE1W3ZWvrW6JXdi7
RiLydELsAlvbeqgNerkSV/gx19UDyiqbx1qMzr5FvHYq7bHczm07/xCmyNbSZGdfDlLBNifZU40Z
yTcSYQxsv6jw+Y/+3AYyxxR2mOiXEye6exwf+2aKEX50dp1o/mRHLCXxTKL3cqwHlY7M6Y3AzLf4
OhTryGoQ8OliWJVOrP/MYyv5RgvhfvUhO4EpGINzWZk1hvrR9JZOengLRocVaGo5V7Mb3Q0CyXhT
GR2gwoCGf9abTHAyyJq6JkyPQZHHV81JObWV1W6bRiVvRAsUj0TR5lcntEJm/ol2NUtnfErbcThH
zjx/TyVvOjvqradIuoBeqZxO5rDoXcpp/s77waQydgt7TYxhv2heuoJ3aBZfKhhPHUV3WXz1bUUJ
Sc16xnmheLS8yvRZFun3RWuwivSuOi3K8pvmtLxl6PTaFguCUPjDLCofc0Z9C4UNSaq1w4luJT54
TmUTwxQhks7EvM4tM/LdWdNvFZjyPgrKBFbEwtdQecm+n0iUH5K6L/1Ok6B2w5SCVglt0y6ce+jw
T3dlF4BlIojBpj5/m9xgPiGZNTbSEsHJ0btrNeYvNvYzO6w0FTUORYUeM8Vp+tx8mZ128HVUM7Bu
lkVnvIiWTBDV92ie+xWWwPGpKYvuXinNBK1Ap5vgcPsy9y7CBN2mgHQB9xyWcAwQ7EmSWKDhUuGV
EFtwPpbzKDSCyJqiBDtswvQ97cATtkVSOpee53JbRjUEad714qEEu4r2OpI5BEtdxNO92LeysQ9P
edrgajeqRnSXqYQkWnX1xOrOQuTDNrspuhuSrPQeB1lrribPy661NRWKHfzSCxo8kLpTMMDu6QDp
4E06Urdx7VtezWgoHdNZRwmcsYM04ppRnVgY4JWO3xiybVeeR+fsNmWNEJ2oFt9WU71xgjI7Ipmp
PuVcyYMRYcnBiLO84rPCS0E0vhz09KFIwaPhQuUbZrv9Y5EuZqYB3eylATTc9nbyLc5yDBsJtQ9e
0mEudri2t+96LoxPEWv2riT04SCR8v9QaR58ksej/+hjTX+p3FgcbfbLoIjeDHHnCg9Vvs18ttrW
WaxeHY8dHCADJzIzj4Y7fJTupTd7esq4HlmGT6zkvxMSX360MHs/Ask4c5MEWbMfvLCEXIm7gF5v
AciiNMPFORfztlNOGz+CWnqMlhz8P9aNA1mzGaaezo24s+BgeuQggKO3FUU9yT0bemDjxdXVuBvF
ZD1G6GpubCEoAmp44XPRx/p2dCgc2W17GaorSdpLM4Teq12nzqbLiMmZGZCjPuhrxYFRVcMRK8yc
otaM8N5ogTn0zcDA5jTObrNX/ZJGCGSwg0EwvxNMr38zSY3dcbWLo4kQFx8C5CtMGu0p/wolYJMq
ZHAdq8R8FRQoVwsvFbmK+ff9vIzdQ1smHPKyqox7WzM/3nrIj25VxsJ6jOK69PN5sbhNUBmxsvNr
2MGdLKR5QNnFcT9VVvNSZxl5CNJGUIq2cbo2cyUucWGrT/IqdeZWc/kSq6rEfUSF+kOPw9VjOOU6
nphOm/phjgERmaVoWJQnCm9lYEJyq4UnDpqW9Xd9IhVyUpxIK5dx6jv2dl/hMKEi70uP6TGsAxJs
+yyE7oPnIeApHoMwrDCh0OaNR5rdYZKLTV6/D5WpWHCXImUEH2gPqV05i60owCfePM0ZO3b9hMpV
4y8qwTW5J0pfq5W51hImQJxgX2FfMZIupXExLNXc2qqu7iVCFgtH+nE+zh3jOBCnWGxkyjTL7cHs
8PEy4WGcwGHIFg36thjLGRQJoT021gxZSPhct3PKFp/h8J2mLjgN9lCeaDCbrY5VzMvoCXlUSLcl
gw3DemJ8Vh6NypgA30w8ezyULlmHDccaXx3QyjbnrjCYTUZV7byEZRBS8xPadcOa2X5rSmHven7T
qzWSetONys+zqTfW+H5FH8EcCXEh5cvJLxY01owlTfIOol5sIq9u1lHGCgq5duwtBQY08MAZYm2a
uNd3BhNv9dr3tX2lxZDFZdItnXCceZrTzVwFapuPnDpXM27KKzgKwK2RFim+CqJsvrWllXzWtZvR
yhdRdIoX9k5PhPvUZxBwWVsVn3NSFb9y9CZbSpH+PuYVz0Tmmd+Gtsf+2cFN/aWFe9wrCMdDHUom
sSAQ4oIbTXZtWWE/BGYpDq2VIN+IzehaWrVxriFYVo2G6VqaadWVKRN3VufpH7Gb6MUuI3cwWumm
1W3ScBjujMXaFCo6bDchSYA+qk1zQ3+Yb4Fro0PMqXRKqXnu3B9fbWFTGDBd2gWJ1z2Lzutuczsw
fFHoqp9yjppoLWeDWwHZPXGiuJ3g8J+N5JFTMA9lg5SyzYsvtgj1biwm7CmsTE4b0QuenbbuPW1l
NmN+zpDmISXsn5qe6Ze0xuzWIWwnHsXTj6wF0W93rpFtMBQo71HaO1sOu2ZHCmW9js0JEZTVhSG2
/q6Ol2rM60EO9aa3mRqVC8fD39WgJau6n87Ijr/rhPZoe2p+6DRH38pI12HY7f6CkQ7Nk+m08L9a
ZlGr1SXF1Ng8BgEoXqLNN8wpb00SqOfcIe8GSV2noKc11NuKh2obooa9g9/YNk3FOPar2MqJDw5g
WBuEfa44zDMbUdwsEICVbvXc8PJD4OI068wNi+957LbfOWTGs2lP80VLAuMU0dec48Kc76FuVKuO
cNTvadTo7zgEIn1jB/gjS0p5K4L2C2kGU9oyIuGQkcpZN9mhgWkZ2eDzl5j9fsiHE/RPfh1wyfrA
z2tPDpQ66g3fNUvLHoH+0NYHJtLq0S5cs/OBLJdqq44RREZNkp8DOqwZJ5zHxNI4gcy8OuWag1YO
lrXb8BqrPkVhD3dOIYYdtKg7WiuqK30+TdIt15oRFoz/jK80mzKk+LkesR1JDZzOGzUt7tRxt7Xx
+klXFCvlq2hM+dOGtIN+ZlOngmza0t6Ol2ZGrJssPl0QmXgbNfopc5KG28R+M8zG2ZOraWynVAaP
8VhXVL5kYO5qQ4jOdywtf+gxgwH3FA9ZXNufoa19YDIZvXolc68GLM3K8Vmx0PusabnYsacetRKW
0GXaY1pBDpgJXQlUt7L5YzP7RpeZzBRdbmVokFzuK94AOIuk82Inn/jO0B8MrWzA2orLmEnAUyGe
h7YxTgNR01imi5GU9qV/7+UVQeT0ViTsUxSFF/AzP9thabpGWc6l7pud04z2i9LDQ4U39IqN/Ewn
OhPZkax1J7+HQXMnHXkJWJi0A0XGcTKAuAZc1jGJ78RTmLjXLKkeiIjcMLM9G6X2PSiKk1sTfqJn
ByW950QVT8mIACWZcy6FgVjEC57CvnFepTGT9I5Rrh+6QqFAsA8JlSd5s6PS3ig7kecKeOyiex5t
NFGDJbRtI9SNZoO2HsNfe6SiJl82/0QVVB/nZIKU1e1mAD2kFPwBD7tILUPP8QVOzLvWtHLiMih8
qy2zsOmohNGA/7fV28jRt5sjizjd2DXevDjt/DCagXe8Yhk1VeMzCn4iQdAzsgVFwcwwu00NUNYp
ubUTSkZG8UFyVjam+Z4a80NXWqyBXTf/zpKbnjprm21tWCyBepsNvDIfNHpLAMap2nv0bT32tvqv
pFL8CK0MnFU5o1gYDVKZZRtlTwAa5gMtKcPexpsQudrB/DBwFu6UkyPMnYe3pEfDgyo7WBM0xiif
zvygqyh41Wpbbu3RY3MIT03TgEMcHjY63gYrz3XHrWwLXlLgftVTWIJt7zWdlVVTNykXqWS5NgLs
Jm4yb5ThobO3l/2sL8OxY7ysdc0d+/gZ4HtOT5PRTme6RXNTTUxFC1pl0l6isX/32B9+pWXEfGyq
w+67NlnlM4y+Ymck0d1iqnRiFFxoa8sq8UCacbrisYiKiyYEpgUdUlJe1eMdJV5zbgFwPmzRt8z4
qDI835Jd+1VXnTqqxI7eSDZqTwqSi4XvFFsHj2XzDs+OwUCtbNNtDjEkfpURRcdB0dOhoOLhfTvH
Wdb7GlUHA5ZplC/M3oZ7XwzJ4kec28amNb3iPCkpyk3YKT044qYgEAvPpC1s2eOTOpewjH0ByUyQ
dTjmxXHHlKV/Kg5iQj9pOko+szusGScU846aFImrrcOBj2aYHwMtrjJ/MiSq4NRK6KomPd6kqem+
WpFD+gVLyZInpojK14zove1QchAPdV08SSWlhfAcNxR99uSFgtE8MLgWEWF6JSJFr9Qo0CJtarxt
no32hultCR1kAhFknt6sbTQER61yblnmMqCyojB5aOhLT1Dt8RYbOvZQdLfx1Jm8YNGb2UHq/NKb
NH6cM2tkx9tUxtXoeQD9wRA996OdnZxCxuyLuvqaIAl9Y+k2LNoSsbbTWPd5Y/P7WCyy/ufnxaM5
PA1wyDpqvFqASY/TrbD68m5jIrafoCpWRDh129m2ggdNBniXRU+RXn43ivjNqm2mEm7kos3Uhpdc
zuVeo3Z9N+dSf8z0tFtTew3f20joCPgSca6KFkNMrOrwD6+87BGIMH6Z4EyfACd/6DFTuw3jvorh
U2ppJt4b6D9R7CVsu4RN/o+k1HwuitR+rM3UWTuIKRwMqx3vc1wkIMlUDuy/cVstJs4wUWviF2IE
IHYriV5zutAtx4FxCBtT89MwN9AnGnPEelTaF68tIxAEVHtVn9O6VI38UYkAQ5vBss4aO4Mj4s7i
Ycpr98CqkNwBp/gRBdVLFmgl+gr6RaarfEa93EtoZfj9mBVwfOGIbDZuvmmk96tN5/mW6JGOD1r8
06jq9iScjAwiTLIuGCclV6bG7o3VOZyq2/dPE1udS5wRDxgFc8dug83YKtJS78UQTm2ueifxPmjw
aZ9qul/kg7n9pPSCmRMOBg0WVgmNpeMSkxqNqYv8y7V+cvsv0pbOfG3DItzT5EeMmoS3pR/de0k8
73srx5QG53BnOwjQbMMrWK5llcS1IGIdZHUNhL6Ln/JD4XUBPoK9/aQNyw6Txg4VaR47fpwaybjK
cCsIfdnrDP8yGVoHhljyMS/c8rFPov4BlW95ScbIGBGSsuTH11oe6PHZMIzEisdZ3f7KyU1+64U1
xSuuIP5K3ijcTZnl95nJ1xvTOEZndWmeQ1pKjO6qelOO4EFZyFiFZaeDGwYhpcmI6KJCwOy7HTqo
oDardQPGvJr1tDgPcxkcMi9jI6k3nLKeg1AbjeGDMWH5VxOe4mt5IYdViiUaOEjOokKnkBvnGmeV
2nsyIhOnRi8znssqnS54Gzv+WLn1qzNuatgEP6i6RztArNZDK6Ah0/wKtmlT9o6JFZk9eIzUQOKX
8gQYe2bK0k+aWrI7nfiUmUN2sodugu+PE1CGpWXGpwkzE1MdG8wz3pgtgsggziVrKj1h19VcpVPF
Ozrb9D7PRnedLEz91KTl3yRd3i4s5/o9QB32ZsfC/jLzZqknkGdBqKFZUyjci0hm96Yq72ObrxV9
xNWd2vqo5QNRKdosuMa1edHNTm37uK9PU1uKHSt51D9ohx+Z+fNbpYHh5pqxkXZgrhwgO9FIt0q1
CksMCCzeznV1JZU08xvIR7GyxqK/trXjfURh5OylUXdY7GA/iQ9HmrxgSQFJzarLvrDPGPdeJ/Oe
m7wZz3qok9CCpCDDesmLjS8NBm/NsP/iDbnJ5MUMHWAIpjaVvmzQBUKEYz9QZnbtolAarQo7VhZe
NynBBgiU2AxIMH+kuVqOVi1WXyX4ziOCabxCcIfAjAeBZb2kXqwgIn9ilSp8/PVvgzYBucjhyOcY
p5RJ2yaIkI3j9FnW31swFsKXQux1sFiPntO28z3a541kcXxRWJG5a1z4rC8rjtjoW1R2D0zXkocB
/muD/Xa9MermUGcOGQch5Q+7ctNUqC5Dk729cCXWlMIS7d8YH/9mNb5Ao8zbNcP2TEzpXV3/zVoa
j2UVczDF+z6IQn8UTVEe4gQ5CmWJ7m1hVJqNCWlAWoCjn11Sj8JV3wDm/U06yV99iPkermVifo/V
u8Z2z9F+y+yJYxkqDDnww4wUSr8o6jax0SZ/GB7/V3j3/xk48Bd2+/9dxOSSJvAfAO4ev9afRfxv
CPfyf/sD4bZBrt3FjNrmL8AJJXFC/yNl0tL/AaZNYIyn20QNkJDxvwi3/g+Mq22baALXWDDrPyHc
IOF4nboettqmjXfUf0Nw/+YKTvCBQ/rigjeTge7J5WP+zDYPQWgUmQX8oFdNux1NthsRtrdk1o3W
bqwxDPnT1Xn8g5r+c4bUX29Hfg2fR4oBv8yWpmvYv32ebrde4eUWeGRaQxqKDktGF1cB/b97/v71
Qa4k1JPCBuuK30Jv9IStoSDHc5NpdLL44uCGuavN2HnABsmRlwQlISN3J2SGKYksl0e8o0D+2KxA
if7nH/1bzAEWFhJLMy6bQbQIl3qxwv8TQM6UzmVqRcZSpM3p3q1leLNxST3l05z/XYjwcgH/uOxL
Kga/22TN7HFLkeiAVOd333HVOH3Nhge/D5xwVgOuY48wyZDcg5e/ScqRUxHN8SOy/fbzP/9K+Vuo
wT8/mjtW4xcSsOCav11yVCcpyYzYTVbkAZ4zx4yeOmk3F3aHcKFy0FicMKJWxyEY2mvEdYYSCOhX
sTTCX3JRViVVmd//5mv9Fd//44pwbjqOZXAQ6v8M2fvT1UfqmQzCJIXNKnGccJHUAEFPcJiTTlxa
oLA0NEgcZI0Ur0XVq103i+JEzWlD0FH2/83N8G9PHH8gQmN5hxuux72wXMU/fZ0iJ1bPgs0mFG6C
BkQYRkRkjN+l5485xhBlGPKq+s/X4N+euuUzefZQfPAAMgj/62d2qDfxghN8pqq7c4bjLZZ84IX/
+VP+7dbjdUrVyVHHK4swst8SBnKvxBA+xm3ViarGeOjl0EVPlZbiLtQgq/tUIk+9w6AXTrUv07yt
/+ZV98fL7M83P4eK52FAYKCGMRxD/vY7ExHSXgSy3bJXtA2PIhi1xwpAHt1Ak7b9x0A6yHc169Z3
HOjiO/oo9njeBKe1CjAVJEcMD9AsDBh+Z1FuYUejxf28RVIovTVRKIASgW2wTchjvOSuhW5n1zGp
x2gTpuZ0o47W6vvkdvaTPk6sgnO0BL8Y/KruKlgHaCvbprK6J41SEI5K1Vq9cYt+sv6HvTNZjpxJ
r+y7aO9lGN2BbQRiDs7MJJMbGHPCPDkc49PrBCWZ1NXqNtNei6pF/X9WkhGAD/e799xv1rhoP9so
A5oBTl3R69OosaVFqgO5g7JsOy3nNTe8Zq2qILEMxSA20keV2Dj4xB/zIsv4iInj7DpmxOmWwhZ3
OjQOXNib57dT1ZHxkpQPnVe2313G6le1zHw/iL1VF/6sGonwjNhTu2Gx1a1Q9aNJKWqIGquYsJb2
trGw8TvjSGKQ+dPfmMK25WXUo2+Oq9WX/SMRxfVvtbROEwm/Sn91VjLT3Z76VAL2QRlwAZhQuDaj
Wxl7w1vp2dh8jfMxeWqB/hen60fmAL/lJDeIec9CEq97PbXmR0GfhmHVqNKBD87Kf0yrYCjUeNx5
CGkrsIgLcwZnw2lMBBeZ4aoiC83RnysfiyGgAMh7F0jo2lycJCQ9VMJq0ft8dfD6rsLCTNKnbleh
IYweoGzfEfuqcoYFQ/fE2b3qqbwkKQ+0b4iVT+w1bkvMaS4x1XhFGucSa3CouiThcedjFYlPC8Bu
TMyNHP/qJkyt555lUXIt8JtZYWUpb7fpQrs/HDfG1++vyPyPqW811s6FCuQ/o63n4NFT4DM/Vyyf
ooTH1tQvS5vF9sVXxGjuGgXnRB34euZ8m/NkTG8Dnx61Or4pxwNcFi7XxCpZGwQuRZAsl3VKXJAW
q2IR6ncL3R3truzBobFKVgb6HwU5lMV5hqxlkCvT7xtkkW4zFF78S40iK85gQpixr6NI/chit8e8
LMLcj+Z+DMC0BA5DIWZOuMf90MnzXdO3Jj2s+LRufKjSpj+C8VAIz8OnlEt7efZqK4Iy1bI0UzSE
no85z6etc9tkwNfLKsB2HXcz6PmAcUCxQyG5EatC0tSRzdXoHjoCF/asTocTS6ngd8HVXkdLB36M
DNBafnL0lcsh7Aqd79e5LK0HDR3Iihw7dy6wSwLeUMssf3L+67OIXXvacESwnXceV2lgXNa1fTG1
WKkEGPBkbFaMauWBBaMfPwBnMhoEtz8lP+caAOnWz+fYP652I+vDiOj2I1SY4fFe97M4MLJJ8x0D
B6K6i9fidEgScIy71Z249TUmmebbOjZdpyIf40OSuC746mpa4IOoZHaOuijl3vdJoG7hIkGOzwe4
PqRpmAtvqBQOsYin+UiMYfCFvStjPtltXRQOskMJslqOQaZIR2Dv21h+Ax66zKzgfU2y7L5EjO3Q
nzICpGUaLLhwaSOgWXPp7N9l7DmnKVuxMOcFZsZmTfVHmhcu3NA16NaD7xrxVzQjgQlJ88V03yUM
3XCC62S6TxIbttGUu+O1LDgfvPuJ6qzj2jGcQ1xMfMIhK7mwIsAmUAWw31wEMa78XfFSM/v+7AE8
PWR1hu8ESyXtBnAvb50JXPVNpBsv+x7YK24XcD23hQzbQvOCKpDDhSQkXl6WNSA3b2w7X64qL011
DiG2v6IXav/qrG7rwXUWeAHryS6zbYv8CZIjbtty388r3w3FxeFwHclpzQdiw3QGhHgHw11flzCH
CNMuUbXo8RWkHDp+ubjiD8syfD8VJ6Ldt6nj/g7RTxlZ+pbs9/BjoD8klguEyWa6u1W154IEJBVl
Llnt1vFRz6sWx9XDJ3RaVZU25zZVGlug47DcQN2k7JmBua+Rk+hQwCQzOII5qgR0wc25cdOr2wrz
J7Hsun1G4piYQiSFetIybOFLk7cYrrLv5F0bTDiIS49r6wb4SPICOoqhcuV3ltmETp3/FX57Y0Pf
YlUYj/zgksWhDu6szFOr2DuSCX67gaSEj2nGltLvcbQCMizarthUlDv0JHMW9xcsAxwNAxDhZUM9
BQSHoqTXY5MHLZa6qSVXAQYEHjFuNX7FgrntqV4tnK+mbpxrw3kjZOtqMmjeTdovD0ohFV2WGA/F
mxFQo66dV4nyHvdBWhySMhQ6YugwrgEBtqSvnYdSzNMaeS3rJEIoHMjiSF/QFIbQTU0+EpjEPOFE
cOu0gko3T4QotxD+AYf4nRnsd3YKDOoAC5S8NHDAcRAhdaD5a8howzutc35BHG4kLpe1sxMg5tjV
qZJw63Y48M0CyaVXVElQ+8hYmBRMx8S2ayas5kNtVVScgIR/aInZ0ZvJY/umW/a9bTe5dXXKVFY6
DJPy6UXrNVm+mRRC/h2BjljQ15b1j2pMGOgB4Xazc1MJ/w6NplyIE2SY4UBiZclLKETyFxxP1cGy
lKGJnFmbZA85rMzPBZ7R/ld8A3IQ2wTQ/K5bZjPbGc/E9Cg7r3+MFfPyH4OdxW8wssr8WHbYNqMY
kAt+DGbVReSmvPJveMB8/6MtmHDsg9VeORpm8tnYM5/zPOgY8GFhM0wNAWI9MBAIAI6ssEy2pg0T
bC6dcYCM6aWkbShGJfTtnjUlpuqo3fpdglqJ73hwNpYMYgJA2N9IHY3MsohotOEvL8vHbzNUa7nr
RRg88uY7P5WVp5duvQWaylkuv512pAejvdESROzql7xL85U74drd57FU7SWZ87n8441N8mxCSWoH
Ck3SXqchk6SgSJxqJh2p+Lk4KWe+oQABSkt1Utg/qBSSxU7iSdMvvZ9ad7kM5oVyC69vLrZ2MMFm
2lQiSp1ShlHpQrxgmJVWT5k1YlHOfcXdPE3Um2UJantNGRATVW7hk3DzQh+HVGDp7uQv7O14ppRP
PrQKLdDsmEIEpS069bdgoVN7qxKLEiihCvqbRpa6KeLEQs7BUSME9DqIsxKGhIfVO0GJgJTo0DPN
Wu+m38ui5tstIci+isHVM7GTtPiL0xZId7dUze+JKcV7Psiw2/psecxGTGqD6uwSfqDEyi28NUp/
Ns2C96I1jv2+Nowutipd059c1VpzRwFHLsdNW01KP1G1YtrDWMd42GVHvPiN56EPfhee9tsfltU5
w4mzY4gVQ8ekwG2c4omTR1Xv5f4J1xoIbzbx0F+OWemnzSdHo+aeUTTDZ3IIKZ0cXumGLyPwk/Ti
3gqAzNZfQotgGHC6+LDeakBY0ErH1wIbVpGF7JF1Yv3xwRmX+6TCswczsrScja/W4poO4/QhVoz6
+2zCHiPwxFX3IcfVnzDo9bDvaLEv9ukyV1akGcF9I0c+u1HYu3OwdWmHYNDF+bXZSSSMdKfsUuJc
W8zwQJcSTaWStgBWVckgmn+9gvbTipupimtX/IcpDgGrYu7DK6MpRcStm62B9JMi2mzVcXVcsDcW
h8yrCpZfgMbvI5NN6BDacz8IgYkfbDbeLQ4Xl9OWZmlMYUWbjR/KyzHQW/CTClxg9CZs7aX3gdUl
M7uJ69WM6k2ptNkridk+qqm6gZMVuPNv5mZUByRNTtNtGAjnqTa0CpBYxsu/adxl1Fs/LtmVicjZ
9o5IN7zW1urUL/B37q3Nnrf8kHWmhzgalsBOSqiNcuOwmyH9NuHVixVBV1xc7rRx4SZzroRC0hLv
6tWTytaiPS6hCaDbKzBRUJsArTYTI2HMnpmic6XiaWqmbATePzT2HwO8iIgLnU8NYOYc36wDY3ph
3GhW62yE8OCAKtc7xrzH96lJ1V/fIfWygYMLdY92GPuR4bzl7IIi4/lYvVZeB1Jx835liJmeFog/
f0klsdT0bjbz1ybUER4YUjhvzFTmiZI2MUxYQrIl3K4Miq50q1E1kKuiss9+6OIVk5M9ybvMpKU6
VSbAn2EKr3duqnLvSsy7bjHuYLsj1s+GzrMtMd+FBc/qgCeHjg96O7OwW4y+Eik6iIdLSNki2zvd
RCg+uwWYNoldpG9IIWmwE7PPJbbEbMcXqzNgJ3HTJ59ujoeXBBYtGQes4+OPMS8sl+a2cf1Zz/kY
RjyqdMQsS47lteuJoUZQW1L3sBgLBdCF5tcf6Srryt+VL5P6l1UGc3mSvrb8Y9p5qTimuXRipiic
rve1zwzpgfVJkp7gf5C4oAoQtV96xv+K2v/ieGgz/29R+9v6889/QyW5/aF/p5K4/0BHo1Aa1ZLB
0Bdg5N8lbf8fYQgf3kJpsqjUvBFB/oNK4v+DSlFWWsRQhhG24h/9B5VE/QO+iU8JnSQAYyEi/U80
7ZvO9J8q0G30woHL4q+6qc0Ie/+ksBmchxRolumxijNuKMTYDrPopgNhkGJX947zyuV3ePwvn9B/
I2z/n3Wmt79U8kuj5XPqJ8Xn/tOcxUVfVblHCYwcKgk8cQxJGqxGsmQ0dhGzYIV2eVe4DnUSZFV6
WM9pOdv/Iwnu334Kx5WofLbHl6z++aeY5glCgpUT5uR42ND54pClSVYYakZWH5WD5w9ewf//V7cx
X/1fH7lykNEQfwOLHqJ/Vtsz0BqL8GFQCN9M3wacMUuwuMvzSKZm5XvAVCPNwN0rvplusgYgAFdJ
/DjKHhZWfQwBv7SZJ+9j1K3zxgm7nY5ZvrryG4Yb6MsMQ4Y2sqVf62Pq5075QmpqcK6cHjEtdYAz
3baq75mMDxmmW0zmGzHIR9Th++7LGBXb1uxEeE5I3MQ3P5XAa/tWexaHx3YJGAJQTRfx3XX5qa5C
t9zmX36tgc6G9raV3XYDC9MOLAQHf3CY1n+KtqiczUoIOOnlaZWBf6oB9f0JJWBbebOXCTokYK4l
4QEU82MbDo/hdPMQGC9SN9MaUdiYnENsXlAEOzzSMFSYEbjohLX1t4RuB0KifmFiK18SrxTHuHXM
1rGYEo8xf0mucsIgkE4Pqlu+rqcPEsSxH6Xk6e0OXkYcv4vS9XcT+exDeLPyCdymG2cpFNN98Zfb
P2FVPG/46EanAj8vg/rsu6X8aRbA0VUWcjjkV5Q4if60gfR/BWPbRgyyR+t5TLy36uZSJF92AdwA
bXwS1P3uiGiy3oNHZQBaclehdapuHjC6dluKrjq8qGL5A1vc9KcphFWz4dAEk2MJ26R8HGaBJ90q
KFDMB1CrJBpgDsqyK3LKFrzpYXINsJoYyAVfyiI9MtLUZG9wguTqDJlnUg+A+LGqGjBxA6Thmu1a
zzaIMRMPVffs0JKmX3y+qPlYFmPycwhFP951ncKd638ZdZE2qVwKqcLbGV60YDt/eX7XeWoHisgc
dSfmJucaklF3ckkG/MRx2AzPaQGyAiYJCsQWcG1KJgzO4C51rJDgrpPR6ZV+2ZlVmmEGa7taPWO2
l+5R0adA0d2YJ2JPLZD9K5zV8K1cGZlzyBQhdowG3uW2nUbfIgYylBz0m/zm8I7J2T14U7DkADi+
TOFBla5+hLtuGX8OXVmRAXCHqtxBZ0QLrLvBp5qgMHqTTwh7EJmb9hn2IeZ16gDrD8X6igOCngmw
x6LNbfrI0+V5kDFBgLIBHfo6GmspL+28sAlXZaGxCA4GNAhpMIeWD81AgrC2wFZK7ams95hGm4Sa
Qtk3Z+cWL8BPT9KAiA4HzKpiZaEmQJK0RwlEd2uQP7oXalSSZe8yT9g3uSQLkZrSQ5KqSjgy2KQr
62QZssm8vgn4iSYhPoxgTpfaWrlBvKMlzzE7ZH+DEhRIb/lBRFb212lswm+zLNzyZV5xFUXM5oPX
ro6n7+YWKcGsNXPnq4e5jFzOLnzQaebTCw3BsvjBW02tV1I4fvI2ut2oMaAJ7AS9ToPwWBVufQcs
J5i3Se4sJSt93ssXdwJQ+Nu4kj9qVQv0e7ZIFxcAWlt1CS2vZzaiONrimJqqaFhuBDdZhfb4Gmtn
+XVzhqYXrblkb6uurNcNg08Ho9FiNInZFLxnTh3jBQJf+uwDdvL3QgbEMjxk7nTvg0z+taK4LVFt
cbflk8zADRi9DN+W3NeMZHNneCFxmgDIs6kQPenQKUh3r3QSXXhz3fg6ZchpO2TN9Rm+1FRyq7zZ
pk09h829M1cLUIPQmc6gF9Y88pxF/wnRunXE5dN+QJnxx4PwwF1EEP71L2v0iAqPmWxfF3zR1e/W
8eU9IBti8x0w956soAsuTHlq/KRLRwdnnYOb2sgggRyYuBbQAIrrliPpQYiugNk7iW9HVb+UW4ZP
ja3IWUkrTCm9YRRKhZuaP4m5tPBn+zLdiSIj5D4yzwIUEYhX316dR0EEqdmkVJ8TH6jgGDcuagJ8
ogWESZdlMgJH1tO/1IctGXQHPd8nfquBnubz8FTiCm7u7LaY1jtNsTYe/JYMOsOXDFu5I/vsQS1A
vg+iU9inMeFlBRFMF4c4ZXHezVXbDuBM83p5LMAyPQii1R09Qa1bnhikhOwOlizAds88OFE69XzU
onHc5oCziGmD8Wc6nNl+44c0t/RVE15IHs1Cv/eOlp3soPlBPlg8k4ewE+SToT2nR+zhKQxJMmJe
s566GQYhwgWbGCgqU7+3QTG30ERMh7lKkwjwgfK/5rQFLGwZYKsa/OckNMPusxvQwLgJ2p29Iwm4
6gMQruDZDC1dXDPre+laV8ex9X1l6XZ8C3OH1CgAXZHuTdAM3wrCjo9I34O70YmRjwOxALLfKZHO
w+SRzog6SdLyIKYF7pIjlqXkHjwwtMv8ZbhnU+X0UxQKjJeVGn62rluYBkxk18ODV8x0944tCRsM
teVvv2S7iEq8gRQds8KIbe0FCS2DuDn0xaIUMj3DaFj4h2bcTkHhwHEpRXDf2cv8jLyU6UsQ6CLd
T6Nxzd4rvHI9N4DSDtRadimILFvrO7z/K0m+WtOPHHIU7E89Xl0OB57X/B5ma7wGuVjm46CncKQ1
ovPv2LancNf1g/psCyIk0dKvveAht1frfjQUaVDibFWXIWvmIOo7mxyr1IPV7Ys8TCaWB3v6ky8j
jaTYiks8uUQ2BqqfOcUC8rYZNzIeK2/DxTKhMWH6U49dtSHDM/4yyn+gnUVcmiHQO5IawQdaLNFL
+814VCD5GD2x5WIec4Yy6kMu/WjNJfVL5jwxozvifrZpc+uYLUiUQ2vLfZR90RLgAJgotPl1BZb6
GQx9vJm4y/510jA+F1Nan9qpoVctWM2Z1BUmvW5qadgx9r1bF4bsRKWjZezibyIsix8JjgOCGSic
l7aLHbVVZOCvHn0Jv01adeDRMByQs2W7BnGzp3gu+0C0tr7lfvs86cBhSFswo6xiDgqTPT6vYX/P
qRSoW1teY9f9aG5ibVnd3jjRMpUtTB8NA5S+fEmov8PEBVqHHkhk/3PXj9ZxSBIVLRJrbokN8Zha
JrsoQ+WWkIJcWgg6FAxPeV8G1QNnoSYyfa73nhU8a1NwDOgn+yCTjIxJeNehBACNKM4+RVJFmrTg
4juQ8yUlyBUyuedfPLoRosGjK8X1YtKuk8FADlXFMyzvXgVZkWxqeMfgaNgzLRmPLA9/h7ApDkhC
H30SwibP46OlQoz5QGskYb7ZHpuHIu7hu8/pmX8nPi+9bn8lTvHeJKzONAA7h2JJL4HPICrt931Y
PXFKxmEvrKdYjxyd6GxKiGtmG+mxTaV2fmYaODCtZhqf3PBA/gIJih9iC/dGnmPyOpDX8sfWBm6V
mkbc8Q3G5B3t/Dldiagx5qVoYCOm+I5SzBgbx0QctoTRK/A37WttI7i17SOn95mY+TiRCXDMwAFQ
+J/GTieY5bV8dZ1JfrK/pfco5R90ZPiPxGwN6ox1w70p6C+eeHTcYY4osH61fezqVNfpDVe8rbWo
d4V6q3VQHbkKmc/W9uqTX8lDWmGmbMgKnPEcM8qasGuPxXroyNB2YfrDGaQNhQvGhHYOwgiMuXH7
bmp9s2Cq8A6ScHvAduviRjZ36wxOIJ0zBkrpcyDgC47tfIoxg6IRhcVdaP0OGI70tg8DX6TH1iZY
qCUbHf9fZ+zkxVbR4yjlCB4+sOnR4pJGipanr65m+W4IveRYjHc3qIvfxu1B1glJZorR2IbgUQw8
5ou5uI2kZdDBYu6WlfvsVXREOYH3tKzqmcH+cKhWR96TMwmIrDEsmeSi9kHQXXhGh1epiytOGEzt
cX1NM4GxLL+DFl3twqJlbmlV7oa5wHLqwUWcgCK5O3dMnksMyIMZl0jTCG2FdsV+XHQoPGUynb2Q
tJznPQtnORTAgI89+MiL5aIWLjit3wM6G18TV0vOjWH5vtTKuU/VXJIZXpR3n6b0X2etTplGSfsJ
0lexE/EMWzkmNJLlMCUDAigHsS7u79jNsu9VxlmKsUVwJXcRRyK0in28Tt9LqHK7NmzbMzaMcwOn
g9RxPDy1JP/OU7q+WqEIjhbWix/wRWpmoegArWpohRgV7SLVcva6WxF2KbJzXTjukSRYslNYKSh3
Iz/L5SatPtfWelm6yXsdXLY7UiHyVooZR3kqX7Wyk2eYIxSpFOXNoK1KKrbMTNAla6KliL/jOb10
Vpbt6UOCtd7UE7XSkokgapyRPxJHxncrC/jFDSpuYC3kFHwS2V016GyPxH+Y+Gq21kTEo0lda6fk
EOEb7vCyC82mzPQct7P9gNWJpb4hbEgGLT5kYcH4bPAy5ma2i7V5WelPXhipgzwV46cKE/OUJ4Qz
ZDbkhK1NvPFckVy8Je/2Zs4hEoks8pdZvMZrXhdcX2r/p1LzUwgv8hPDwppywxySIL+fUuzj24yD
7xgN3XCypXVueHk4kAMxnUPL2jIa8d8UX/PdSPHOtlGmvkuxe1XbWgXQWdyk2tsLEacukOAvIfe8
1nl5BVTmbjEY1DiuCw+3A6eBdY2LZz3I+iwrGeFSDpjKoV1sRuSDB9cdqd6w0GwXnytBJeL6kqZM
JLvZ/O0Hjg8OU7UdaS4S+6mZCKoxCCm6rL8D6v4L/FW8GRvrpIx3rC06cVsavEpuhpt21OEuDtf2
nPmNcy5rHtd+hjsRWXVXzSgKLvrzROVA+JJif+7B47So749YlAO3PwkG7AzBZwsTxHMG2zEk744J
wVsO3M80JZl2oqXYWbp3mNz3GLJpE8s6Kji4NjNhwseMkQwM1hpnHJ93U+mAnAumpe1+EqQbKDBb
ROlTrDPPJpU7T6yyDfaWi4rIZt43pBf2uUnQ9H/Zk52Ej17ffTMTgZdd5mQ+2nC+8m8Fd5NlDXg3
LX/UA/M4m7Mo+eIe7Tq0smZU78zh4FV/FgNsnPo4t6qX5hSWgw44IGW6zqp9iwvKnQ/r6tvYJ0bp
Av3ZdAPDhnVfJNgX3JOaaUJeR/ofR+tWaBiY2RX79GucnTP0lPvGLpuPpG9jwKFwN9yUeQB5Qx3s
mVrZUTfF/rb3KJqgn/IQVuBKhwyHOp6MF02pDZgfvLc7j8qQvfJo/ZhDyAJ+2Pyl9rMl8sRn2qvu
G2OMHWxUimJAdupBnOlxFLv8hlvzOmYx9F97sNjI03WsAZB2LPcHRhgNjZ9Hs2MMjIODcL12Sxju
uT2CZh1cEG8ytN4rv6/OvIp6n9DB+5S5EG5onebOODCuJQAit0CXA5K2dJ7g7KcpNjTyolePXpu1
s3ifMKpuZ2rauI+Zp2zoXX6dfm7fgjVv1m1sNDS1fvbkLm7pB4BjK/KHsF7oShMxtTUxqbDOUw21
ZR3s+o7ixoxCI8fmeU3wqJSRQLZcN8hJKBLLjUUGr0qRw0R15Cxhhy2GkzRMD35GlCRqF+W+pRnW
qAifSHp2+GojJnDJBnQx2D01ld8spk8Umej52vWTjMp1uZ8BR53MoP90laTO0MGgo0focbiDmDfs
UvgbJ7fupx2u1BTvUrM+eesUHxvaIR/qWJtvIr01TZWcNUoY9gUhDA4XU/MXBG1SbPrJ6a/ajDYc
BPGc0Sx7EJR/Rj3L0H4q01tLo9gT3Yi0bdXnknThIRw52lIRX6ooG3z0LNFM6tmCCcDgTrjbBGbk
S+fO8pM5PX3fsnRP/ShvBL5bgJDE4bnPnLfWDduTPTCZQ4v9Jqv1bvHxM91mMvpg5d2TO5Fv8okw
Xa11/MuQpt4SyGxORnnUm/dBf/K85ZjX9vzUTEmwzXjVH6BPSBoMQufQynbBdNg0cj4q1xUkh4eY
gmOEjEfyjqAKmeAAD5UYBXDhdkdR1dU29SwF9E8x1fRU/MpZMT9J0Ap0SYvmsRudZ5jn4660i+oJ
7rXiwBPP55JYH6ZBimsiX1ZtJBJZ7QELU9YhGDcGX5YdIcYkQeZM1R3cG7DI+Dris9N6waGkk2rZ
eTikDxMFVtek6MWuSnL/pXXKlTBln/P7AcurOShPsJX1+MOCz/99Lfgjfh4SQ1VfDiJ/Ku4aofzH
auA8rMOxe8EISpEDIbBtmEGqRNaw6RNBlotgXIIFpQ4JSQ3KduV0u1Z2ex0a83OwvAVEqxUfCcVy
OaAThBKmGEQVV8TfOVeMSz4kdTRYfnowQPjvPRtC3GDici/ClcWfCuA3buw3V1T6bx4p4IEYpmyA
AnR8FzcjFeFUxqMoyrtYtf39whX7GvLzv6JtzDufG/6HkSiTUErn735dhMmmGKBJCigrZP5m9sIU
pqMw6Xy0kaPHyQZZjKWEEniMV98Xi3hoyXu860sSpvCQvEM/dx0EnwqYEOEBKJZcft0is387q/6b
9BySkYxrP4K8OL5gtHlerIQMzFosVF+q4S5uWIcnIEbYfDhK1NMNw7wkULBBJOS5987UAXL8CjhS
LxzyIcANnOPYgYMsVgegXM616s16jGfKyeF0YNdZydpofP/7Cpfmw5y4xNCC0j4g1IXfl5u9TWn/
D+nO+hE8R3lQ0uYYwln7V4udh7YYoe/HEgJmbvXrTtXtvMEglBwdplBPU2zeUaIOkJYwKXKq84Pk
DCpy2VjM/aO41tRW6PrZ70vKsL6cdzaxJDzQE2ZTrj0xF5+W17um1OjZiJk8VKeAxWeU2fdFhQ2K
WofK0fMprIL0ikYKtKVN3RNz+/bRGuJiu3YhVKW0UxTPk+iC7joVZGM5BU6FAjwYDNr9SZeAOFTa
TtJN07iURxF16H8jRa2/isKXZ8xxbN4V24K94C3u037YxVKKB6IR44k0bHFvIV9VbPAmfUUGqPcO
44YtNb6QzfRwreyquqAz4hOtvCO2w+A+SwEZYNLeBlMKu08sJ9P182MeZ+mxXuLkLfgyPeomKNMt
xSntuJmJFDxh2rrxl+GfcOQds8Pc9aeKdbSbnZdpUgArc/1tSDoFk5xPZwJRtgzWcCxAp+m6ZhDh
+U94JXmiU3/t3C0SVH+XksX92TkEHjDCUVS2xaDZ39pewNXyx60PFAR8m8uXh5NDSHtE6IdXQpGd
3goy/9uF07p9wWjqnokZ18nJ/3KDFuFEHZXfIH9CTedgsXwOfsieZd0y+KEP4Rhs9K4c5rcxr7iJ
z1dEkH7L7FEmcB/ba+P65Y7oFu6T3ucgvLgNkuSXIzVtOAbvVZjifrUVVxyH3pdexCWne+unk1CW
GYdG/VncqmcvbuYIUbO+x2rtvMbYZs/Awbk95S4cpqkT/lPcf7Gu4XB3KG0g5MaGIxxngW1ZjZqU
Li+mT+8qxuV8eaHcp+WxWe2nxp/NrleCDThrYveAW6bkh/RM/uxRS15GSTZxazW5OQKYwngTTsy1
ZhuVtLS85nEWZfNms79tHHLtNwO25pA+pO6u6sdkZ2zCRhgP01f0l4HWBCx2k3CJdi9cweiPa95i
CJF3TJVomS4d53mpLf/5phiBZi39M5Hdjnqfm58Y5spwVBlwXbg43tPIrvba8HvDUNd5ceS42kZh
C1KsnPL52Qmdj17WxQ9SO5iUpy/Dsh3cPpaKUpeP9cvNnGY12wo/EZcVykI/zKjXN7sAFWWPrU2j
/KqplJQAptYxCHg+uJ4GuNZR33r3yB0bKk/SZN55cBNxtdsS2K/tUaeZu/EbMMgBGDBwAazeiotT
XoyvZlDNIcz7HKuhy/uDJAOZacKIWQgaB+ig+nJrE/pfkk9cL3dNE2yFWHBh1V+ubixMaEyblO2J
X71xvdagdzbDesi+XOHWl0O8Qg2kWYur8t9hNlxuIPblaG+BFZjLbAXeuAd+XiybbnWEfaliIHz5
0GGtDL/85wzVZI2FPqvq3WDr9mUZeiCt4YBNFaf/PtGuyvcSIQVweld/uC0xiQ377w2J6nbOQ1fg
ZZ+0GiMZUBgWztq5R6zl+I+jBon9yxDf3bzxk9AMBpi9OJiHcxuujKXGc8KZxsQNxDrTzuZPQILX
esYri6zbVeurLiCMQDtHW3dw0k2edQib7mWkbIx2c4IIS3oPdYP7VPhMQcKO+gsMn2v9mukb5vdz
JQd2Z6buGJCc8DcxT3hkZu/C2rhF2S7Ohky3P9PHQCEHnX5WfAjQQ1H28jPoB7lJyvi65IygZeJz
5x2o6+HshX8skmSitNMt+9xaqL5cJ7Mdmn4byNs0p/EgOsADhDeznWNM4Sa9T9pmP8wry+Qwu0dK
1J7nmflXp6kkExAe017LjexzWsrCOiokW0Xmu+QIGEGiVRwB9+2SKr2IsR32mF/55/wnbJG5mSef
nFvdhbAPGdWwPOrdLdgSTzta3NWL4ha4y9P5wRKEp4Ow3oa8I9FYYHid2nt49vfUVa9sNv3fsK4f
V24SW9Im+RPmqK0GD+P4+V05+kG0ZHRGku/v2rkAAmmpx2QKLnY5QJFzWoxU5U83CB785V/ZO5Pl
OHImW7/LXd/4DTEHtplJMjNJqiRK1LQJU2mIeY5ADE/fX1b/3a1EScXbWF+zqk2ZlSfogDs8HMfP
gb9IBa/isuoOcHf+cHPQCxMKOE8IJiRvqlU8ttXytUz6ed+SSWmSQPjhhndVO203HZRYhwj4/xku
tupmo0u2i2u+eMHuZxBGMGvClzvooTINAchN6WMiU5gzO5cnjHpuD27clbcVbT8oOR/oVmegJhL3
6+bTeoe8qqjzN5VL9wViXjzCo/Quo6CHIVxUe+cicop22wf8c0T2AUin+8GVaQurgdeF9z0p5I6K
L+ZO4fUJNtvsMZr7+QOBIHfSrhktGhQndGM6mSn6gPF32fneHlb3hVCEUIlQXt0/+H5F7BAWHF59
aNMy8MKENsMvYWGLVx6FDT1fWwKebHIgFTUzCvYUf7HaChY7+hM73rk/Q9Xn/rjkr/0kquIr+nJO
fy5axjf406nD4NEDAP0Y8zC20Ficg/nUezMfdnPnBN4fYbk2lG99lr5lgkquFHdTUDG8JEleZ2it
suSBN6Ks2ie+Ej8m8unu//7PRHTKeFD5yXFqdYsy2Nh+/Gc4inM9YQcIJpI+PUWfzicjtAw9X0+7
MVEn+0ag1OeOMn1TeuX4NNsoffKJHNAmWaJahNBzKzyeTRM96A4YwLivRhl/qqcGWLhbe9Y+tsoy
vFs835+fgCuiQgMKAww886OivOldhXaeAmEJBYmsIWVG/bt7cIMaI6tHX2lyFRAReIvsm5bd//cc
4f9Hp/0fx2cO+vfotPfZ97H+UoFFq8dsXC9jr3/9H/8JTbOF/JcXSJvejs8DF3jY/5q2toXzL54B
Ao9jQcs4vJyLf0PTHPdfDGMKm38YxL2CpkX/8vhvaGU5IRhhvrqc/w007XoQ07qA5jxmul2gbz8P
fYJ6Q8+8bBZoZ5kqDb9Yq3v8yQe/wJ/9zrImTrVkgd2XbTmfaSV+BVb8FSXqz2amNTBZmy8Wl2y9
nMecNJ919lPhVuo/QZbM/Cffm//3dTvaTDSBC4y3zOdzCL3hYWmqP0rmrW6NVv6XbNlPM7aytYpo
dtL5DGb+gcdWvphKpqHMjGvpJQqGsuknVg7tS3yLqm0NPzaXr5n1S3L7aekLBTGQ9kGdUagImYWR
aK6sPFKaWdcGZJMsRd6FTYQjqlM3AXjxe1mss+HaL2f0p7Wv8ZrBAhZMlJItOrklVJXhCzt6PWP8
3wHkaJjOmXce+GdXdS6dRjhHBSPDcLc55Pov0Hxty35aY+QgrFhZ9x6sIIab/dfM+09/ErynvTP2
8QgfHxlcOS6P19Nq5i9bzwplbJdr7I3nQGXZ66qqusfe916Yir44/X/QsP/tMVtLDKhlIzTk1BNc
bPIx7kVzLpDqeWV0jv5iP/nJLZFfCgjCaepb1QKtXplO7yyrMktpjuaWhaYyWLsFnbBs/s5EE9yS
wzejdTuaUxynaqH7d6fLXBXMf7AWlfCEbsn8h5F9W4uAaFJwSsp0OrtMy93JsQHpOKUv8Un8Zksd
LSFLDmKYjy2OGa3HwWaQaVHvzBaupWN7AvEALGQ6dyHkoTv6AvVrbxuVoV8uYf3TeRksX4QTY9hn
2NvzJ5rt3nG1eY00W7yWkRPGe1MBL+C566ilYXpFHy/e3pgZ1xJy224Jc14svZeu7A5rbLd/8qZT
fPln8xczvwpTLSNDtSmDVpBgnMSyoHEraYBOblU9dZvkRS72M3H651/6zekR2hYvAiKowR/INnma
39tUwbfo6L3EP/I769oOZ9G4BQm43HPNqE6G+HaW/bFkIcBss9VrezxDQc8Lxl/PiL1zA84XZthu
egHJ/rvFa3sMD0DIm2w1onoXyE+wO64faU46L9xdv7OubTH6xXnGSzzW04kxZcnHa1Z3r//ZL5e/
/xfnR1x+9KfIcspubRHWGc55788/utJ37ut2gx9/7Zx8X03xWtzK2vWNPIVux/XPidShb9SP/Rlu
8EcXxgBIq8rnf/5Tfu0nR5/b8JKE3nS49ucSBECAluWKNqWZae1KGfPB8Qpr6c9bPXxwQ8kbx3A2
M61dKcAyG+TrWTVjjo/VWN7lvWd0ETJpee1sP6UJFwMxOtNB+zYX64NjzUardoVeTwUt2kgeV4lQ
ySld0h/LlkuzdMwX09WR7HmirceZsqaMQCPL6J3ntG9NnO0KzdnzNOd920bjWar0IRfqtFbJnZlp
zdlQVtEqQmr9DO/cBvrJ+uT3KBGZGHeklnvTUDaqFWTHcRLF42YXEDzMTvvBzLqWeyc7LhcgW8MZ
YBSPLABwir2ZZS3r8l67FGKkOWQxWFAMPG9loWFIajm3tkPXSWurP9dl+Ae93+cmso220pFawl1o
Dlh5u7Hq0Wp2lQje0Zox+yKAQuL6dG/hiJhamfVnu4AOmMe1hAddI29fZLt/zuWZZBbSBomDSl/z
RdrjE2obZjWSE2k72fYAqRpE+M5L6oU3c4PQ18S8/I3ZyrXNbHnXopOKU1y/23s20wu5Y5YEde4q
BYdbX6FvcvbhCeWpy/omw+2H2bIvN9FPl6fPoxzzGBxvG5xvujZveDQwuvSdSEuwdKaboLiIs+Gb
XcxMWCjMckmkpdcWHfYhuvg6tUDou19pFhjuopZdoyFkrL3lcg/r5Fs6pf4O1MifZq7W0us6L30+
oV14dhYIuMdq+h7bnlmWCrWQjOAqzTpGyc/hCodyaN8AhTRLJTqdXjCA7g28sj/zuPGanvbHuKLV
+88uuQTH30s3+ovXp6+NLBvgGtf7AtcOYI+uhMdX8vbxHdYpv0KTKeqNvtcdTzvoUVFBgJz4PcNx
Ccp+opTyllesJXjhT7nY+dWfosX/WnvVwmBof1br8ugPzufQ8Z/+2Uu/M60lc5kUa7sMl3eFFrkl
Xq4ShgE82yyYQs0xycBM54Kw7xmNI2TRhz9WNRi1T3mDud7eeZNeLisuuG3lMTaqwGZBAdcaelzL
Ag0jWNUSWzyAQ3yRwInmxqVZGgi1NFBJ3042SITObShKEIteDyjNeW+2nVoeoBCahmAiLyIkD3r1
LUXWwchyoGWBAYKNQvYXOUyI9DtkWNECM7Os3cuJUBb02TG+DlDFG4PwHWDF5IUTeDnHvwidQMsC
QqFNGjBPdo7trhhR8nU7+VQHtd+85/U5fDb6Ezz9MDb9DMMSeImo2pBpzsjvAaOSRsYDLfpl341h
kON5mFeORcA8TBQbbqoW/U5aUuEzVHbOVXdQS31UFKFmq9ZCvxhIuqMTwdE9fBvg7clzsyMeaL4W
G8NpDcopZ2+ooKAqjtkFn2i2aC3sEX5Uft2EuLpOESdmCJzhecP6M9ACv/agQRuYjDiH4I2PHdRU
h7XJHbOrNNAif0JsKL6IHJ0j+N5LZvuKrTDbSl8Lfchslzlt8PgS5bdTZx2yJT4ZOdzXYh/nIqsU
Evtj7cO/7qLrbtg58LXIL5iImxcgoudoCQ758BZGC0N/aAFpz8kUph2uBpF8aCMkZSFbN/OHHpBA
DVyR4Q+3WiHGgV4IWioz01pACsCSZD+/O09lcVgcciFsC2amtZDsvLosRmhe6aSADXTKBxAahgdE
i8gsB+KUg2lH3jl3njx3Wnc9GH1D61pI2jzOhUxbkUvcPN/ZffhukC/1gC7n7Bc3j68FZLgM6ZZM
dD1DBcHUrTfxULQutstQ8xLKbwqwGUxvghFCs+Sl82D3W4zcWc1QJihkYFkDupBwTxjtsKfHaQwz
ZbPOwFj6Lb/ZwCvtth7aAjPrWqh2k20FfZR153lZz1XUncre8PL0tFhd879opDDdTMsbUTtvZRb8
r0jX/+sJEGTDdQVa9Zm0p8LG31t3DhBYjBk/MHOIfurRhvEtCBrONpMpQOFRrQsr1zfLX5526nsg
pDGkDh1zdTFqYyHSyCI3a/Q5nnbsvWlblvAyGtwM0YVGq90FC0M5Rn5xtZuIj/3CURtXKLNIQNE3
0ff2HVopTM+Z/YB2zifEl7wc7uwzny4M/riQm7iGprVDbsVDGGw5JzFERZwXi9djp8zSmKsd8nhq
ofGQeYdbuvt86WGHFjdmDtEO+SAcOecjJ3GwxIExhdukrt6YmdYupMWyewdsX3+eAfMzsly2za4t
nfqrmXntUsoBY0B6twKVqDL7aUn95TgwBPbdzLoWoZETyyrNGc5gUu573qcfrQgFHzPbWnyu2xg4
kw2guRhiRM/6V0M2mdrWwhMZFyagfE5h2cvvdgEJsYOkktG6ddCRUFPQeAEbCnYYVV+5yBbxGShs
ldmJ0YFH3RjNtSNJXJBEOuDEqzs15GbHxdHCM7PccrWh+zkHw/xqqxBD7gIjrAjN2uuLonEZAErt
hCrDcj70foTSz0ul+SXx/aLIcLTwTF0g6XHb81VeQhb5xu7GLr+NUGJTvLHYCp1meIre5yD2c+Yh
0No6pO6ArrnZhmsRDNrALaOy6c5IZv6AJHvbu2FnBqaCaPnaa1aeM+s3XB5HRqREatS604sWldnK
9fCV1iydnuGsqlvf1270nvLso5lpLXpzF6Ie1dI6QpdZ/FAZ9Cdb31gvNTQuvv3VjmsBrLYBxs5u
oowPGf0UVI/VqMxgBn9p6fzcsY+ZxO2KGrdAMPpaxe2nVLiGd7etXa0CGFNatxyWKAqQbaqft9Ex
6yDp0hgBsD4g3SnJGF7vJU3ux2h4MtrNC971Z4+M1pYxw4zg6OQi+BYnUKWrybBHogtq1GCkGYa7
VI+wPLUUMdXQm+ViHSo1QPSWFyFfe5nwPzoqvC3KySzqddCenJjOteyZaj2BSMaHBmSt09Fw3Vpg
lnS6AWGFlI9O8rqv4sehiMy69Dpkr/QQEVWIw523SjFwPjHzmNniT7NzooUldYxXw79C1Mvmcym7
atrbgKbWvZF5HV3kLStErDUth3GJ32SMZcSzbVY8Ci0us445VvtSl3oILCEdASVV6JmBFRyh3aqe
HQdosHJjD/Cz7fzA/w59p2FHQ2ix2VnJCEe26M5QKTxBgvlYt4XZWdEZN6dttOskxPTSZ+c2plgf
kiezrdQuzTLqVUAHtz2jWPke1rUnR7mGpvUrc17deWTo4wxT40M8De/raDbsAOiwk2WAyNGdiHpf
9d/IAQ9dVZvV0jrsZHCYr5Y9MT8u2V0ASUkVtbdmztbCssmGKFxGmoDBVkCxj4z33Lw1MY0y0vXN
sGwov+d20Z5FPn5b+vAVVKZmd6UttZiEatrP5MayPaRgt8R6Bap8Z7ZsLSKtEaqzKCIiGWB7E7bp
k5TW0cy0Fo9RC+f85pJg3Uk8Q06A8rtZPMLqcO3sRirhbqpqz2EnniHvGHeJw7yj2bq1iBwXZ86L
y4VGj+d27TE+znA/mRnXYhJx665CHpRvliaybqbNlh+tcB4+mll3rv1ixz4jMT33go9a/TLLP2AN
MsKwIa93bbpyOwDKSdeiCZ58UpF4W1ulEV6ZuaBr04rpTlduXDmOP8BMUMNEkihINI18okOIvBYV
A5U61CcMoO+nemJcbwjMzrgOIqJ+QOyDWdtzMNVvo1G+g83hk9m6tchMSU1pNvDZP6tggNUVaSUo
rcyOYaTFZjg5eZTMHMN2gzaH2U30ZdE5M1u5Fp2hhcZufenfWkt6M8DBVEW24WZqsZkzx7RaPQ05
f5jXHe9zTGvDxWNUVtk6jAiyiXmEHq07x0U5MHQsX3dwDBq6XIvNeoCoO05Ih9PkMnlS5LssE2ag
HOjdr0OIufh2ExP7uQzLbeLlz30ymF1skR6dRYEAU0YVwTg1rE1h8NZOlBFqgynB62Wj9RUE0OTw
4DxLeIZnGN48AUes0TnU4USo7qSxagYYvIibWaRf/dk2vDd1ONEs4hxSInBh3HBoMLewRVZQO8bt
S62cX3/YI3x97Rq5OGhAtF57juPuLlzVu9zOjV4qmPy4Nj1XKfT0l662BXH9bkyn5GAt0HiYeV0L
Ubgiwi3mujinnf/gC3i/AlPT2uUJ8sFlTJhxt6WBobFr02+ZqlKzrHURTPj50z5ePFjNwoWaoi8R
LVKv10SaZS0d41N7ObRiHhgf1TsQRqBZBSG+b9TtsHUVgi1UoxU1OAXV74do61+VaW70LYgSwbVL
aGhbft3JS48mXxEiGe4bx3A6EpmKa+NJsE6gy0m20zjl0Ol1rzco4s0OoY7z6QXKh6vImW4IXZp6
zZMjrC9G51vH30BCZrldQB6HS3jZhQiZ7QeejQ0XrsVmKetNFTCBQaXr3fbF+KxC/9ls4Vpg8snN
qHRgtecuQ4CphXpn7t6bmdYD04FfABgr/FVQNNWIUxUqMgvLQAvLPOJ5cvN4cSphcYfEQdi39Zya
9cVsHYQjrVbOopzbM6Jdd4Dvv49W+MHMJ9q9ufRVgAgc+SRHfHWos72VL2Y+0RE45UWCoxwT+rJj
2MBZAdlQMnZmx0TH4NiiKZbR4XwrUX5yq+nBSzyz617H4MBFEsUr4rhn6VbQolRPFxY5I2/72nXp
dHmHyDYfbbw2w2+CnPCN06Cbambdv85VdjzMkvFePmXR0oPorHu1QjJhdjv4Wlwygu54laLQT5w3
0knvvKE0tKyFZehN0kYPio/NDoUX9HIRWG3QVTBzihaZMrHXC3k+uxlMd7Xa7he7uzMzrZWzSKF1
eQ+D5Xnz81vfEW9kIc0+kXUcDvoeARBnYBoyb34sS3FbS7NWHhS816ekavzIdxUJNszb9nbchu2u
6Ctl9qmpY24S9O8aWfOq0S8+BFfWuS2Td0buvkhP/Vz6ZDIFIdgB0vAD9O7QLEDlxXDVWlzGQuUh
6p+sGr2DUtJ1S0uzq1IH3HAH1862cEiSIDjSXb+PhVkK1AH8zAMkdWuxkWsGOaC0W3ievMRw2VpQ
QuuExGJNuG/QmzZu+eCJl+CTl/36+2MgolTX+0iXsGTGi+dfKAsD73MFsvQzOipDfwtNv78dZTSI
16vw0CP554NzqdV+8YP6o+wwb3VIi6JAgUHEKWK4SfKwJL1E8drpgLWosnlixgISxjRoSrNkrDMW
OF3l2JDWUcfAf/3RQ/Sr3m1FlxueWD33uEuMJCebD7fd6y5xHhu7MVu5DoZKZQC6MJbtuW6iag+C
8XPpt4NZOtbBUDHMS84GB+M5DFDuq8tXbrgaPX/Y7mX7f5rc4vqbUB5k3XDrHsQA5SBUnGYwEdvV
kk+IMA5a0PgbMucftXKfxw6N+X8+n5f7+RfnU0dCJWmK2HTqod8s0Jytg/5JuXnwIV5ns4vK1QoD
hlkqB+GolnIdSk1kSL7kKn+pY/SbcHa1woDeSLauNm3/KnQ44vBBfm+zxqn3SYzM6z4pOut13DSG
Wc/VElMW933eKBBSbj58gKX0MZxGsw6vzsg0TjWqbAh0njckx3ZW1ZeolSmzsSLb1SK2yfosHjiV
53oO3B8pbObAmRAJfuEQXdz9q0OkFfK22/OcQ88e9stpfRbxkn9y+yo1C1sdJeWWXYCsQI1rYCM/
OXB575oqn1//cwD8Zu06RArG9aWEbv3yTIfIQgDN6l45w2zWH9BBUlvBJNoIPeE5VQszXf5r6DvN
Uo4OkpI0M2aUF2nFzjZ0vqMHnfAuSLcXbvi/EFG/2FQdKYWmaZLXmWzO8zTaBZaL9dUI3iKDTV+p
YReFU/OO/nL3BOm0eK7zcbEojarwW4SU7306Xlg3UciR972XWM8RuvDwFlM3vMnGovlUwFrfI18l
lm+j5SNDz0U/xA825fi9sjpsqVbFF3g5EmRmW61li7obWrgI0X3Y3O6+79rHvJFmLSadyCdbZuXN
pZIn6sLvKdJ4TWN9NVu1FlylbOpeFpj2nEdw6v1mdtXaWi0OZdWosh67yYJOUsoJKrMXip7fxJSO
XFKxnQUDH4Qn5MyjN5fb6i2fV9VnI4fo4KW6mVaZBFhH0eCwrAgzZ9/MLGuluJ0UfamSFleLarfE
91FlNu5u68ClOJ9bGcSNPNXDjSXKfYhssdmatUON2ptwlgHLvtverEP0MINGMzOtXXezW6Ph0GDa
hqDaHbYDjWWz606nGkvbzGO8hsNX+1MCYymvx9FWzTdmC9euO38dssRxOnkqks0+CFW/VnVk2GLX
ucbyeNrqIMS4h95M6N8GsOEbLVvHLCVp6Q4Lc2OnsHYPPnTNc/7OzLJWnvpb7/ilXbOTRb6H6gJq
7E9mlrXaNL+o0qqhCU4IEZf7bYQs2q7hhjazrgUkIjxWiZ5iCLZYDIdoghR8SxHiNrOulaZgxOPE
kn1wyn0fSTTfT2/qrcteuEB/kwR1JqQFvZCgDNvgJEe3eIRiNn7XdYvhEdcJcxBKdLxhCfxTNCOR
59u3cKmbRY8OXMr7cobhWfknW6iD03zO+s3sw1HHLWVQ5c6DPQanEXLiJv7WITlktpXaJenFk3Ch
ncHyKNtD4tlPuY3Uj4lxoQOXYPlCTjb2/FM+qz/ibXkcZrOnY6HjllZ3Qyow8f2T6KBVH7u42s1N
YFb2/415OKmDzPO32T9VvvsWFbXX/eA/mflEi0w7YjJEFJimNjkh6nDuPaO6VujIpVnlLdT3tU/y
XrOjPUzTMUaaxuigCJ0wrEcywgbg4p/IK+ltaInxgJxpaoT0Rfr0ug0wrLk7qIrQUZLpyNA/o6Bj
6Bbn2vQ8g1X068lHjlIeYvReMs8oUUFFfG058brc3rLVR+47qm6iHDUwaXtm+GRkmq+tt6El42LC
ejT77U3ZZO5eUGWZbacOXbJong7OzDFkXOmhmfIPzeYZ3Q5CBy6NHoq7Q0XUD1OUf+HzKpyRZsit
wSyr6BiDFdkS5sQ3ZFUacUwRMx3LyqhwEzqLyBZbhdfHy3JCP3ZDHUi+Y6TQKIcjgHC9n/XW21Fi
T8sJefX0pi0S1PFidCKM0opOC1UgcwCJqM1+tm165/KleOxH2+yg65CuLY2CTKSWf8rgssrjetx7
NUoQZiv3r/0SlQrshYNx9Ei9HUpiCHl4KNCZWdeqfNkh92LbkX+aE9TLd14XW+BSLmrkhj+gbStD
qCHvgr13qrb2oLZ+7zhyb7Z259ozZWNHnWhKcRrieG/b8cmdHbODroO6VgDnM/MmAokjpk+XHGFQ
aVQFofZ+veoWTryyHhJx6qzuLUJd77rKMkIXoZpybbqq07JoU7WdnMp5D+sHlHOI+Ro5W0d0Ba5q
x3CL1hMs3ehvZvLDjESlmW2t1i+qXm1dlW6nmDlRhwZQpt6hEGXGLSB0PFdd5Ivj5iFZawoeg7q6
GaQw+kpBPv3a44xBStjJ8uU0IbUwjeVNncaGaVy7PQM52wMX53yqW5pivDwWF2Gwj2Ye1w5hE/Bc
JDI5n5iDBgXkPzbo+RiZ1pFL6JyM6TZY04mm9iEc0lMRemZJXMctTW05DZlK1Skb1p3nOTvLf222
aO0ENnDNLaEdT6c8WG7yKL5V8Xczy1o9i35JmzbokHBC5vkp8EP/GCFiaBaVgXY5lI1boaCEcqWy
u/CQQlJw485mBAIi0O4GBvtdJ8vRtyln/1D59mNiOOokdOqgIPeWLGoSdWrd6dUwNQeQaGZJUEct
KbdLPB+5vFNXDUj8FgUSb9EPs83UYrKblw7ptmA6pX54mnvrgI6sWQ7UWYMiqSIIpTmBy0WyuKzX
+jYVo2VWc+qwJX/J7bEX9gTwzFU3lpQ+KnmjfTByi45bqrocZmCxTKestp62fL7NiuBPM9NaYIaQ
HSy+yKeTbRWn2KnfRFv53sy0Fpmrx7hT5o/TCYap17Ej3yOqaHbH+1pYwuCpJj4hplNblHflvCLZ
ZsZ1InTI0pCn6zJbrLp0ELFF8vs+KcOvZh7RajW7zGMGwFoErYKPiZhvEGsydIh2T9ZjOfpRILHM
JPxWoT7tv8Tuc9muvz8nCV+LSacuPaQ45ukUNu0qb8KqD7MbFffOJ0R2m2AXDl5u1mcSOoJpGdFr
buREMnezewe2zLG1zDK5jmDKJ0+mkB0g7ly0+5hRAtH/W0npfylBI3T4Ury57eogPH5a0U9/HkSb
PcQVWnxGh0ZHMAVBF3IJWePJrVKBVlsZ3ruIdZtd+TprUJiqfMr9jIxbX3gT5KFIMrOMq4OYXBw1
u9B3o8oa3LlyeICw8dbMJ9rN2fBOCQm7NZwQnN+FfXxsi9Dso0cnONwKHsHcOR1PwedI3biNoVkt
QMNgyWVbZuMJHcu9H+anZYqfzZyhBagMc7If7Y3TZIWQtORHqH1eQplcHPqL4NdhPa63KJGWeCML
x/h+JoqOVpAPZremjuuplqCdUScaTn3uP7trVO1qiUa8kVt0ZA9aVp0AKT+eEgt81tRnzy1adGbf
rzqyB5yBK2HcGk6RrG7zMDzmi2/WitSBPWka5plKqvG02eVb9PQOfrkYNgt0TI+1uCg8IN2EJq7z
w87tz81kG/YLdUhPMEb9RVF7ODnNd38pDoXMzMofHb3jl1PnxCPORuN5D5zhFkoTs3tTR+/MK4rF
/eVAJ9UwH4Op6G/8aBxeSK6XIuoX0aOjd6RV21MIGQNXZ+6eZxDLX7q2Qth7K7LOuxmtIbF3bgfr
sdmZ10GL87DMeQt57amyrP7QN704BKUZq7dwtW9ahEZncOjtcEoTse3aaOr2CE8Z4TDg2rr+0K/G
zrMiVQ6n2tra2zbI20NYV7XZN4uOFSqscamCnrOJiJJ4KO2QEqA3JAwWOlYoZcg8BYnan1DfDA5p
VX30x9KMlkzoaCEfpelocbr+1MjwFcKhWRK8NUqQOk4oWbrRY9inP7mF2s3S/VakjVn7w9Hu5zHN
lr7OMd03zD+RiXfBPJnNJwodJDuXdpNtrdefbBv+m1I8jENjdiHpaCA3cqNZTU1/itboIMJ4V1dm
L+JC19yapYAqyasQdW/i26397ojYLIfpeCCxRNBgC7gkbcc9QBiwj0bD7ywdDxRsmZNaUDCd+qLe
TXLZRW1tVhDpYKC1agrGk7buVDVJ8jGal+z1hvL4n0ZnWyczkk0axehhdacEDha/jHfVYlgS6Yig
aFzTeiowjRDxeCjWKd+HbbuYnUCdzaiZGgseWKx3dn6H4vYRGLXZA5DOZgR1X5LIpKy465zxgEhS
fUwnILdmHtcK3PYyb+ZuKNvboIEo5d5EreGDnk5nlM2Vn8ViyYGq2CBr47qc31fDhmKy2dK1i410
EsdDin01zvah24rPk1UadhB1bJCXRi4U+JZ/VIM8j6u7CyEMNFq3zmeUZigvKy8Lj401HWYHdWdZ
wmlkZlxrDK1wkExW6wVHb3B3G8ijwDaLTZ3MSIyZ13VZpo5dprzbKE22u3FFENxs3f51IQE4sg8T
P1HHwgoerDS9kao1a2LrwKAmGmx/pIl9ROlx3olePjpxZvhQqOOCynkeHKCd6pj167seFZIdMtqG
db+ODJJWRVdiuDhlSlCOC6MTpN6mK9e+P13UrtD0ltNRJhCyRs4c7Fm/WRNBaLFZxamyyiXEeBy/
hbrmQzyb1IQIfGsVZ1+19bDWrjpaZbu38/QQqtAkMDEdXZ9BO+1WK52dia/C9KCcCHzQF4PTjWUt
KqferpQXrOoo/PxTaVW3c9Eb+kNr13JJrn3azOrod8t9q7JbuRmx/7FqLSZbnvGcNO3UUeVVfCsT
y94pr3FMPpixrhWbyIrYOU8c6tgv4aET+XO8dc9m7navN1JVBX2VblLHcbQfnSSBvBcqSZNrh3Vr
NyblsSrrSXEA/e4VW93Qbe5NUhW2tZgMa5E1XVqo4zxse37ozg2V4TnRInLoReFnBZu5VcLahU5z
Y/mbUSs1kH+DBak8bjtRqmMz8MyxFltwA5H8N6Pd1IFBqDsof2Ie+dgs3d1WBTucZHLrsG4tLkU0
NvTJMR36xb4csn2bGCmXYFqLy7i31y4sML0s261UF5INabaVuiRaP3UCYnEiByHXcdfU+XMk+tyk
gGDdWlh2jEX5/VKrY52Lve9ON3VgVFNhWgvL3BeJsvn3KOf4B49X+7QLvpudES0oM0/mWz0SOO7m
3TaiUbuIbruhS7SorKt16PM8Vceqyd86xZ+NFZrA8vGIFpRd3UhnaHC2KxbuBP8u6UazNKWDXgR0
sE0+4+xsgPCmTO+Y6zH52AmkjnlpPEjAbJ6SkWGvdwGKGgH8Gkb7qJMY9TaRUlS5OibZdijC09g2
Zpe7jnYpHdU4yrKm45KiKD6lO4SKTZ418Id2T4quXztRk/2Si2JtFjHtvJlJl2Bci0eZ5EFhJ6xb
yv7PcvPfqnLNDb2tBWRYCgucPLZT92Gyo73YNkPLWjyWdroFgg+F49SuuzX+3kYfzA6IFotjkgb+
uHBAwNMcQHLv5rIzuwx02iLRBmk/1NF07BY/gAwEQN5YDJaZdR3/k0ZFkEyXcnuw7ekAOOWDp8rF
zN06AujygR3OPUsf3PWuXda7uTFioAukzltkh46zhOieHXnh7XbNhTpGJoZBqTMXDVkY09xwp2Pv
FXI/VVv3ZpHz8EI19Vf35W+NfNauBaYcNz6XGjEcBU1TcRRr2luv0lZO8d63VRm/LXM7j3iF7Of0
Ds6GHr0bf1b9XS+XJr8rRZV5O7HKpXiVbks3Zwhilp5RazGQOveMX3Jfqbkcjq0dQzVn2z+QI/vT
KEx08hlVWH5cIT543Nrqk+cnOZ1iI3Up1q15VTWul4ZOMRyjITtmZZTt7M4IFoZtLdttW9UVETjw
46JaZ9d1at1BZhmZhYmv5btGJNmy2dnF40WxC0P3MiC7GbF/sHYt502qa4axw+cTsbhL7LjZj5H/
w2xDtbw35bGCoJqlx376UYzzye2tOzPTWhGinGxLlRezbic5eIt7lKHRxFcgdfTGWI3VHAwcFcdu
vD2aPvZ+Q+TQaN06Di9WfkABsgxHu3Tv/Xw5wAxnVizoOLxIiajP5YBpOTu72bdOBVQNhjeBdk6y
KvFVZs3DsRDTzZLzAxA1G9HMkfK0cxIk7pRWcT8ck7quDr5aq5tZ9q5Zvaqj8eI4FBWYuctHZNjx
6VF5c8JM+RibfdnoeLw8r9LCFjWrZ2dPWd6lD3KcA8NvGx2QN8k5QWuXIOrUMzxoj8WUmzUzdCyR
mNvSzzgix3hsPjVL8po9eCGVX9LqLy4xHUik5sBJoqikKyW9+h52ofo8SXcVzJUO4WejUNLhRDaD
cGIUPim9DqPdXA9fY9UataRJAtp94WbovZatw3n38ztn+LTUkVkk6axI3O4WA6RYFnJN9rkr9gJl
E7PLQkcUJWNrt/WG8TTsHuOu5OmlM3k1xyNaBgiWoml8pqaPgddahyoo/rCS2LDxoIunVYHn9GJ2
h2N5wRAw9/25ygrDKlYHFo3uvPVZ6w3HNc8evb7a92NpFkI6qiju4JYJXZszmGQZjdI03kPlZqQ9
GPwHc9/WHDeONflXOvod84EkeIv4Zh54qSqV7pYsq/2CkC0LIEECIEHw9us31TOzu6OYjdnV00Z0
dNiWRLFI4OCcPHky84+0IjlGZjcBnkpmp5OWUYWa/jMNOlz6A4iUGNL2BKSiU950R57oMuuTz/CV
cOkPIBI1a5NskG2DMRjBHMVcyOZTvQVc+sOujFeXdRDnwDJZgwKMjSx5+VQs+UgoCpNxUCPBhWc4
P10TkTeFa5NPyRvhtj+kcG3uMxqF3p1S3i+imuygRWGlxdzd527/w94Moe6ZQZfw/W3a0sb+axR9
aoYX9/7hbM5jO2zNgISlW/uwCuV6WnwuPxeuPtJ8hjG1sF5GytJ37LhMeSFz+rkF/pHkQ4IOI04d
Lh116RkQSiXtp2jbSf6R4cMhLrLP0YwFTnJ5rXiPZ96hNfqpd/mR4fNO24a8J9UnFongLImXhz6b
ss9tzo8Un71n+RgMA67eyIYWpnOmL9deDJ/Sp8DD+bhFyabbuLP6xHXfFQPqCbuJz534H6k+/RSO
A1eDO/lxL8DdulSN/Pq5p/5hi8rW5W4I+uEE80t/WGS8l4TCMOBzV/+wPzfgg9PY5eupyQGAx+Yu
aafPHcsfaUR7ROJR2X09zStpKihTjfVq6CfT/o9MInB9nUzGbT2ZLnsSgH0LHa+fOzs/com4gp9B
EA7bCUZ+DiJQc3h0ufqUAksCOch/baeNIRvRceXrqU+3qS/A6Yj6Mh+25denXulHTpHUBrKMK14p
wS37pa2T4T9xRN7P4H+TPH8kFBkV+Gad8UrReJ3fcrxeVgu9jD/NwDooa0FQvH0ie9q7+nOf5cOe
3VdqtzSn6ymZvhBHIPT02bfwERrRvWCgcq6nGNYYk++KKf6ULQFe8IcdSzYGdfIMT0ku7rZNg2Pw
OV8cXPrDdk23nfRTE6wnlBgQPDR7VzTjJ0GRjwwjwTjU3924njhr1FdgR8QX2xhG/wlhCP6uPvDv
FtAHcKTtBwz2q9yeNOZ82SOsieV5TmYSX8kJc/lfIG0W2EcnVAMv3m1XzrysyRJtkB7ltpv7okHX
Sw8FkESzn+FWA0mddRdyfAj6JB4ug7HzzXmch226cZto8lpRjPteTJDyGivdhbG/2KZkya4ZXMqC
WvMItg5zLKDyUPA4F8+MxGFWdjtCQNXxwYyVixM/F1FOuuU0NQCj7ljoSXxQE2XimKzgTd0tNmPl
Hm/rWqNTeZ77kD0hifI/GDXTdfxk73UtvwBukk5kBwe280+P37aVMcxCkhM08KBuFGU0eyPoR0IS
h7FEYL6/ScUh2gwzD0Ebzm/7Cjk1SK32QwRbFNhHXJg1ivvXQO/oesWk681Jtmm7P7VWduthyhKy
HVKMnY4XGGHqskvi8nm4jvtYR98hi775UwSrhabMkqn96sQWi5LHoCSWPjC2u+jFIsabHgqb22MC
x9GmUgYDfqUSuU5KOBPE/DAFO3fndzdyWVGtNnaLDnOzFDkPSf5jw0MfL6BR62GJ2eVR+61pV04v
yBJnabUmcuoPWdKHoswj9AfqJF3J7RLvktWQItiykjHPk9utafSXJWxbUwvpNbs3UFfA3Uxav8uR
mYyWg3BdVqxTq9WBQvEmulUyHLtygK48+lP7DEVTqXuM36RqAeF/YV6QMtepmap9BQu9pMsUQGl9
4AkkmwJmzDHLQbArBpbvT4sDXatoo8yScqFKsGLffKoOEJymed07L9oyW0f/zXddAA1MSRd/jOKE
pL92KFhFp4jbQByjANbnhbcR/H4I5Jt8yQeynFPKU4h3gzIjyn2w4Qt+jYPAbtrNZxT6NimglWjd
s28zpwrAuml+amJHZwgRhUDSV4ZdVEw6Svydz9nGZeFCMe9F25toq+KVE33wKtua0gnoCMP8Zt95
abTB3PQSpZmrRxuCNss6ypsyzKQSh447tlYByPQvSyvWuSDUGPhy6NbzKqMqnx8Hz9JvAA64rOwS
52PR84UvR4d/7k4+i6a9aLqBZbdoHSSugCzyYo68z/DnQa5pLAuSDB186xUEftZq9F5uz8GWS/D4
oH3fml9pk495RZveR1cdZCN/hXuz0iPJyPpzhIXK902o8DHItEqAWTRk/MKF2ikEZpJlv4zlAo3i
smWjDeqJhwm7W/otpgcv+k5fbJ6H5iiXVA2Fi/18O8y+0wfsrciXJh7t69IwIH8cEtr+BP8g0h7J
NotveYIRbuspGyD3OPbp1yU25Kxm/EvRQNUl/TbZrO9sDV3Jzqh6cTPr7puEd/oN3bwgqSErE2Ye
XGIeJed1iqCqXOhZxFKXCm0hGxUJjZqtxIfdxhubUDYfB8LC7Mou9n0NkFQgLAkr8LpQF/IHjLE1
wYPypNEwLXU8GAo7CKBoSdvbrzqgtHnNhqgXrw4uFENFR44Uu2m6pL9sIN+9Xugk2LvbfWyTp25V
JCoVnZf4MBrp3Q2iKVlL1niTHNA5TcMC8ouq/4rxkSj/KkzAz5lFXx8j0dyJs03W5K3zYQ/2Lkv1
cq21RroQ9rP7lsS5h+ua9O3b1M3TnZErT4veYkeR0u2h6h9avxNeBTtyjAIKbUtUNciXhiO1WBOU
JDK7WXMu6FERP4i6RapGyiFLRVSnmDITlcsaYgqZupjULSHLS6IzPVwYtVfRjthRLOh3vj/eL2E+
46zJkEBKzgrJN0jxjre7cLVt3L0iY77XCAkp7lAojuisM87oYeo4DS4Iy1ITVBEmXJ6GLQZeFiQu
fxmhg3yZRWa5TkbSmnOeNn10jOFxER4YNsF0jQPw3G+2HCAF6dfmOl+SBlMlLduvs0QPV4C1cLpH
4I2E5ZZq3h6MShdZbAyIcYENmn+HYud2k0vWpSVkkP8I2yF/jfNB/Agttfreps2OldAEMigT2mTV
OgQKByLEMiG9tnFoFoZwwVJd84PN2WFmyp+1pkMNAF1W0LHRtZn4sVnXE6OtqWKJ1pFLo+MYBbTI
g+2W9+tYRHzvixzicIWExBPWZXuPNMIXHSZxS7+SpdihSaDydK94mviCm9RctWF4vQaqitPxmS9k
PoS0bSoPQ6QKLuVXezpugPJURqoJrm4V7+e8lIbMeRFAR++4CuhfITp36XWedY9+Gz3i+foj5Xw6
QK+cVcmslsd0FqYaWshbQ1lgHMoc3n8eyzYTCD/xup6haBcWMGF6VAwVBEGEx9Gmv24ZQTwUQ14w
vNwSHIqgYMF2HWz8GLTrdT6PtIbs/Qr/1F6WU6qacnP0pkv8H3iMST1AufEEIOuHZHyvo2ipQGvl
Vb+1b/AjaWri0VHOYHSGBGDtDnKVx63nQylyOpXUehwrPrijfXbrt/QcWXAFmxgUnzjNdJEKf+zZ
kF9Z1l0LuS5Vkmz3nR6tOjQr+YOtOBCUUJfTvF8HgpuCB+6rWVR2dkk21mJJ3lQz33CFdnGp8Qzj
zkzYCWYtB5pdoeTc308ASJivs0EI0mSCBVbIR2RbURy5g4wSVWSrnMuwk6RkdvgiUp6ewolDP9zQ
e4YhEqgrdWUkQ1soPxatpfiZVGMKYY6joO5ipi4AViSiCBbMmCiAzsWou/gOfvUpThpR4QNxXe3w
9JSFTXd3F/IgeVsSMYkqn5vwsTGR36ph7tB0DMJWtVdBHMTADmYfbDdwG0qrhWoujzzrpCrx+YKw
jEkvgkMKZGo9UxMF1wkl0hSMYxa1WEeT/TRbrCvbRiS7yDqRfLN9H69FtE3rM3wiE3rIx0F8W7pu
ccj5MBd6zkOWrViZIzSMuW32r4Dt473OIAxa9psOv8EexozF2Dbjt9QO/G3k6Pxc9r3H0/EKewrb
aUhhON20Ow4QAGU3CVm77cuoc67PKadZeBhDTsG47snEahuMPauyTnOwnfQiblwsnD92EVPf+31S
74x1yTSIyBLLKrRuW9Bf2nJf8anDvTKMy3T3Ud4EP10Kc7mv0tDOF6EF2AqMdBmeadcPHklV1nSn
Rlj9ZKaN2T/MlC5vUwLWUjEmEZj8IzJi9K4WHbAKAtphdjfL3pg69B106pTeOnVK4dD0QAMmVG2N
xIIcfIZxTt5MsFCVPh1vp2XhO1KTcVLwoVq9vrOD5W3Zex0FCCwtnQogrLE75E7vQTEqvg0lhp6D
2wGy+OphgNyEux0dpcPBUu/koQ0EckMAzAm0rNYQ08D4FHo6zDZqK2YoPSFpDvOtQil4BZk3B/5z
EJwh6+HSS6iZh8jH4n0f6w5x5hsNo319jTcBuqeZBzIdRwsN6wpzwS2/V3AnjS6GKGMCj6JNomKe
AylLaPn0iCsJX4sF77M7xdCkhlbxqjB8F/O2tfdEr7q9DYJEN1WMlDcoJgMFpDvULXAJZ25nWY3c
+g5aiw2mmmiGo3Sft22vfCqTy3ZlsTxnAZ/Ar0lSL0EDdJko5nYfHlafjS9sgCjesQOPnpRJC9v0
kim5vBmSybCQmA3+qjcCGU49JB0/Qe8eWUmyYoiimifk7gUx2Xg5tYbUCgf5C/NR/OgGos5JmqOg
aPV6RigM5E0cTWwulJpXds4lbxlKgBny2Wzf39QcuydUdVladHYUUTmG9BQKLmuiln6qZpIN7Bgx
sq6lmVmw3k9BO21lZLq5QqzLnnevBFS14UqsscesfiY0zda675ALXA2IvPutQrpaeJguHkSiDf1B
JxftJYqdVh8nsilT73nAv7CM5U29EzIH53RlLL/k1m+PcJ6Ub+B5zLx0g9HNcUC61aKftAxBtbPu
apr7Jbzt1HtipL2A4w60Es1rHrYsuUs522u7aZeW6P6dVkh6roWD56YpBGHX8bjnqBBhHKNhZSI2
B6CNRazyCeO0lI1SyMfSKL4fGku+qHGWOIkmld5nSyr97R47O94twdb/0IteQ8wVG0mKTYY4npyL
Riju2j28ibWc7xqnLPzfl+ZZtts6PIsgMXMZCYyZRXlGSIUNAKUA3rn3CL8NY45on01jue7L2BwX
tYfnOZuaFkJtO1tLZ1ALU2g3dc9I6rqk0CxsYaaOG3nY87z9FUu53AMuj742abyYWu6TvHAwwEWS
NCVbhw2ZEHpuwPyp2jWYa5FO8iTRqSvkuoftgWq/iks1u5XfNCPlX4c5voVXNitMiOHdUE6yTuFB
H5VLAwpfnURroy6djRaIhHXRBEk5vmHKhdtc1tPKeHvj22gnR9ii0KswG5dvYonItSYpm6oo6Qwg
BIwkpad9RF1RB0MUjdfChfLH2mqpCopMdqnHOPDZZRL06WnLVQc2VTgP4FwEibS1jQfytKmAFQAR
0lJncXf0UT+802x+2pneMG/heUGyZEdO0aWk0mkQ8SMXg2uLme/5fb50+4uJDT8HC59vlEQlWORr
H7TXGc7w7QfcZ7e53jecgcdJz/a0Brv4brXfTD0sqcZpI1c7H7QIqL0FJoeifA6RHsJ9lL+ihu4e
lJvAtG325DRk8/wwIlhehFskkku6To26A4zf/+JZnw+lldtUhcPan6NYIL9R43gz5Ry6jhADRhiz
OYueB/C2WBFCIHCvh3U3N5NtJ16LeElvA7iqTifBJ5Sl/Ubjn9jZ72ANTTfyZRzWzqOgze2V7lZ7
ikPPnh34mD3yq3xe6j4wI1YVDsW2UK7JLxLIqLJia1NDyjUf5vCSq5jn1ZDq9yOhax6CxtyomUWV
Uvu53behaGNLv8COcb+ydJ39dRhl6+OOs2KoO75gxHyEEEI9BCZNLqxf1/CsuU8fpYNtGR667FUJ
Z53gO54ai85NpPROQe0fQu0Qddy2VmIZ5ruEpYijTUDcvZSZgOOw7PNL0y2/QPpM9heH+fZfOpyh
5ssYVYWS21auBEKwx4VvGy02iulDnU6XdF/rmHVBU/e9XK9F2J5W0d9tvWMLwIkwvcDhD8oZxPCo
jkuCeajXjWfBad5299AEoVclJo5guBF0gRsuWJ9BVz5zbP9Cdu2DwncsfAF3Xv0xhz5iJ9rjTCrn
KF6HQ7thEEp18EfgW7hcOz+PSL+UIUcfA+8ol3HZ5ZlCW9pfbg5N2ZKNYWiviKIZHv4i6aMSdHY3
oJ7l6SFkeTY8gCZtXNkvW+8fp8Y0b2gyTKbCETwDhjHC4io7pnegdujj9oqseP5htCZ3selNdzDD
Dr9f5sctPsVgkIYFz6FaXixNwG7bLDRxOSOwX1PDlxfZdH16TJUFAQ1RqIXKNrQJg6oVjbEH6Ba5
P5hc0eWF6R2izQSdDVUaFuDkg78b9rL1MkxONtWzumg27PELzKLYh1TlQXxpx6bDomamqWbNdFv0
ONBkgVTe5uct8qEp0OfxSHBp7+W37N2NtsKZAQuUeIP92IGpnrlqHPu8O6SRds2NEYaj6gnnxNZ+
kvOPCXJctAzmEH3GWWY+K4OhyR4ghtbyciBJ3FzRCIjGI4qAfLuIfLQFj6GAb/FrKsHSv1kyNflz
DDJOeBxm0Y13Wd/b6NcutJJHCPzxt3mChe1lgGp9x85VY3wbNAAIKjk2DbkT4Q6JkCKQaERgp7ts
xCEaYLy38luPcnqVsFd4gplRCiWYKYxvIqCbYV8QRB12F8aanqlu07la0qGPCk/xMC5bDMdExzbM
B3VgPZ7g09IrF9arWDdWzSm8OUq1TL1+9tOG6IYW17DeBsADX9AJGbaCZ4qKEuLpE68geDo/9BGc
rirDdQLGzoJyusAhIr8lvoX9lecEyIGfvEWym7jA3ijYvoUVX9K0eVg1JbactowupR33dbpLfTvU
vfYoG1GC9OrAsybI34AixUut0y4e0LVCol044FH2C9its4ViJH7gostoEqpCGC/nA0+BYz4PgZAs
KABfYLgDmywit4MhCLS9kxk0dIjOm61IWe/mK4UkS65FMochfxFRnssip0yNxQTfqBep8GdkSG28
FH2/43NAVn98AeidwKoevdCpFO2IF9TrdB9PC35BV5mVYmivRS6dvFADH5hTZ2MXf8mXfuF1IrDG
i3BLzR3t6KR+ZiOB6JPtWtFW7UZlCkZBiJEPV/VMr+y7i3eS/4xmYwE8zINvazB/CcqnXk2sTI2j
ebEiFd8+x4L7OBs8RVK1DTf25OCnedL5mN0CK2Of7MZ8nA8eAxsY2o/2lE10rTqtTLFr+Q9njP/6
F9kr97f/xt9/QuFrbIScPvz1b4+mx3///f4z//N7/vUn/nb8ZW5e+l/u4zf9y8/guv/4vdXL9PIv
f6n11Ezbvf81bl9+Od9Nf15f/DLv3/l/+8Xffv15lcfN/vrr7z+N19P71RAR9e//+NLF619/D+KQ
ou/3X//7b/jHl98/wl9/v3UTpqJ+u5iwS+xv//VbPZnRTP63C9e96Nd/c6lfL27CdVn2lywP0yBm
MQto8E6mXn79/SvJXyCuxWAJHodpBIzg99+0GSf5199Z/Jc4jlN0KmjEYCP+zvd3BgESX2J/YYBt
U5BX8jjPE6yff97y3d9bTn9/T3hI//j7b9r3d6bRk/vr78mforv/qzWFy8SoCPG7KEXbioUf6Rl2
6/VoSJd8Rfb3qucOrkAUOM3YSnVt9jysw6R9k4PmFypLb/ag3w9c9lcTsISiCeZrBAz2urBB6KLZ
866E1+r9wsPh3sFI76bfsvUiXcfpC29DfWRRF9/Sto9v4dwCtGnvrxzsgYu0W121+03UIs+3S7/z
nx2N7lPgq1Wvh+deBuoQphOrUipet6ARyC54VuSZfeg3ceHa7I9gju6tZc0JAdHWi577soe2bhH3
0b3o2h/edN95j8p0y5oWvY/scTSpK4KA6AJs+qHg3Q4shQKFhMrTdxweT+Egvoay/24EVDBSm0EC
mLzIAN0S373BQg75F2U3zS4OIYkgqWImwIOh+7aNFiEIEPwzOhc/miB7dBs74UAjBYX4Z7m65IYz
cqY+JTWc56ICWfglQOf34zTMKj5AwwezBTFSrl0f6TTbg5e4uzaAwty60icucJswInz0CQqUgGAi
XUd4WIPu3iAWS6spp08IA9txmx0q/S2YAODhfwtrX1OMtxaY3tEFhmzsLQ9FUqIdk1VjrO8cmtDF
NtEOyIuRryKitFgb7U9sdvz7YmP+LNpUHjyUGO+6uZN3cwcUUxjUWYHtC7N2S5V7ZD1uFCiMpx0S
OQNDH2ZQtoYnd1y2DX5/ulP7I4lN8OxhNl+g87cjT+rsYdhHVwG/fSUdu89TgmIBHzqF8EFJjHzT
RL41kXhr7BIirdNXZluzSlk8IgFQGv1hzy/oupFTM5O1xjJpyikX9CQW+yVVmDlzNohPG1pUhQdN
G6uWwXgYxigV9oIsMFVxDW+lDb0zzSpMfQ2FCLenOZNIWAAiFHMwjxeo1dU50xR2q66JvnUbkGUc
Xd+54O640+UJVihbmbpZVnGQ3jvGoQ3K4+goaHJD3BzfgAc5/NQE9YIFWxxYDbtHo8/WNA3ulWlf
l3Z9agfct0Jj9doCTvna+6EtYJlBCgEEuITwxmOCg7X2HWlOaYKrwE7vTo/RPZSmVlesaGwWLJpc
lWNaqNCCP/Kh/QG+zoP2ePumxTNQ1uXln89cWzcXCGD3JNBzMWRTW4BCfbkoe0eX+XpOuqugCUy1
7xpKSi12UmrSuFQai91NWJ3xGh9ZaGTRGizd+H28Ho0IcZX32UWuKRa30XdDlDb3e5vchHibxbjZ
Z7KGXUHmBJijiU9mAnQGhOaEYuv74PYnkW7de/3wxCesk23RHoZ72VQ1k77qRs0OjfDN0TYay46h
TkezCDuiydyjoyqtM7QaH+2E+NK+p2ssi+uOjGC24rOP1F+LrLvaLe43hfC+C+2dmbGe4M5xM+z4
TBRadYWUYJa5he6nQExLlYbTjG5Z+0asvx5gI19FoeihaB7OZUs5+pIjARCaDPz7n/HPOIwdMwDP
NVr00EmgWEUd359IsoUlnbipASW5MhkkuikB3vEAPkvJYLZRJmhWuJDdUwJINswScwt9LFZme7qi
R4j2Q5NFpKaEOkiKQdIAXbK4NGOwYkXNQOmKjOORmABfF2bqLvYJgHqfI3ikw/isg/H5XSWiSD1C
/pYP6Jls+iEd7VBEK3NfgGnEZR8nh5iuYU2aPqsQU58UUrxCu+wRBUBUUNwMkO7x2UucFJa/sES+
9fEC9aoOpX9q56n+89o6ClUFrsjFjBKIq13Uo6fQjNvVj23uaAUGnKucwPgtxvLsQS5aFtMSHbXc
noAUv4WuScsdXagz6ufrISCmXAS2bKfjpjSyuxo2dTX0+Hkceze5W64jztd6H3EsZaz9rtn4PPo+
PE+ZDApK9ifrEkxtz1iIYZwBfVv8IEudJPkIG2XSomJMid5K1+7jde4V1hpFMbtg6AWtguwmstH9
vGDfUWEf8l5/H0j7tR1QvQmJtaAG9OVgOokCkIPBANCjKeMdzRrVJTcBhAVOHcaOHyJl0zqcWou+
Jt5liONg9e4ZXTN1hlngq8WEChDkKSwXT7YSjP7o3GEI5CRCttZw6QkeMWeHMnGJ4nLa2f0SqRy9
NwJrqiyvMQzhYIVh8W558ghlf5ildRbP+F0Cw03yDUyBh52ZO4ihf19xW+Um8M3QB/0hgO9B/EBf
tcP2RKbkZjbDgCpnTk8NLBSKiOGFTmJ87vcOFictnsSUkV+oRFTVifRC5913rINnvWJRpyx9zPv8
JyfylWbpWofhjujdLBS9hp1/4au+69T2BLb/M3eol+3ajteRHgDvOCjc5An5hZPGFQo1NoHk1WHo
4VHa9f33gPDzZpOuXKR4JeL90ZsEEQgi4UWjQ1Isq3teF9sWjcA9BnjM88bzC5JuT6tZ+FnBw6Y2
a9/eEyVwlEJjLIH3xCN6vaoe2YhbiNUrJBnftlUA5BOvyiPKANz3J2I7c9osj9H8wd1lC866pZHo
bqNJcgQ3KqwHAErYn3ixOLAkVsvCqh7AQ9URNMga7LaR4N0FC85AePHhDn3zY47IuYeyeZn35NHH
COXe51kBtAB3A/pK4THvUgS2ASDSL4VYEA30lmUFBYe6WMb3JyhRoM+TSLC+QWUYSxbz7XqcA/YU
SDwNMSHoxguAMDQImh9xhJN3It2d1YBqKQ3KMcJHz1tA+BFZgWf7AVAbfr/VIcKR4o+S0fsJxIwi
30cLKVlsjB3Stcex21HLQb6xGDspb7scqPl7pCy9W58aNJRfxjnBh+nc83t+55relY1a9LHd0bOl
yK3KTCOpsSFCTtgM+SFtDK2MQ5zllOuCIBGsw667cn3wYjYVV+1svvem8QfkzcdpmcJ61uK1UQ7L
D+FKKUR/ChIBmpXIHCOQh0/xlowAVtLoAFQ4rCWKwiMBU6VoZ/wvtFiaKVu7okXLuSbzON8sg53Q
0KP3tE0PkQiDqybFrgEoWCSab+Af2rt5wf1ttJNgLhkFIGvGYeAQIxuJxw2Sw4+xR9jpehy86xSj
v7LhJ7MJ4QzQtSu6VD7MJPSHbcRCVVBjhb0HPncSiVdj1Xex5Fs5v6fYsuuT6ykC1RwhS1USdXfJ
136pJM8ewR1EOo3GABhjwYUY7VjG83H/ARHnGbyejfwQmASsmAWG6wg2esdBifgzGDYQsKoFD8+9
jN8AxC51a9hWIul5mi2fTsC23DHnkaobtJ2rPO7ywzxhBYfoGl8KjfPtPbBA2R5951VAompLH3eH
fHndJRDjJmFVE67oVY84ieBKh8eokuhMpZz+Ppb4/1SoXjc/R+PM2/SxDP2XyvX/+F3/PxarKXuf
KvyPxeql1y9ONiPK1X/+sfl3BevfL/fPgjX5S5z/D/LOpDluJFnCvwhtQAIJJK61F4t7UZTEC0zU
gn3f8evfB7ZmRiyRKuu5jb0+dVMtYsuMjPBw99AVlB7dtiw5Cw3+VbDKv0BodFNICloqVkik/ypY
rb/IY03TcfhzRN2zFvtfBav5l80vMZSB1oHuEtaN/6BgpSx+RcZ1XOGac9VrWhwSjqCi5s9/Gd5d
5soWmhFVH2QX3ccNzabSsLW1LaNnyvWCXRxSNLZl8dxEjbuJIbytOLoZUiKK4kus1+O6KbNpwwkm
r+GfTfT7ycIzINkriwIVVtr0aJnkO/gftpu2aojxQUXmk/rjthvMcDcBea2l7lmH0e3zS2Mcwi1I
i7udcARf+bV1N9aTvemN+IvpZCO4WMhVgKc3accxn9pFsMqZUbVytCiBF00ZMdV9veorzuWYegrc
G8PyoiAuTHlwICdWK8OFyTfO1alPolGT5bhTGF6rWFac88mzMZp3Kksvwyr6lk7hc+iQ4c4/cD39
0QqI2loN9zCfPtcJAbuOy2PrJpearsgdoymE2km+22n5U6AoxLscwdAki2LTU4StJ8uOMfUkCQGp
/CGUdwF45l04jTZBzIufg7F1l3WQH32nuxqKucALqanDjsoZgGEO/NGzM5+kAYPitirg/otKjx5K
0pt9mIbBjWqmhl5xPo0HTzbjFsyc9JjE5KWypVNA4jQ4apu6fCSocMblUNjXbVxS5NoDDfQnveFq
dZLBFKJEsfr5MOx5C/OPcjt56sfqmI3+wZuaYi0y/mcpM2b4lRGHd6d9fSlvFIMUUUc2V8FIbGMw
trOGO50sVGA/tBllqc1RXFfJE2SaYuMk43BRJ/QRJzHoksoZlk/eDs26q0jWaq8k6IU6xwyfR7jk
SoMecK7BJVtWcfRjhgHicb7HNnlyXTilrm8k9JDy25f6I4yCdsNoo+KpiFyqI4NctZxM49LMIL/2
SlrX47x0BrO+woNLW7iwQS5px7aXjs2wONQZZDOL2knFfUJq9WwYenkXTu0n+ItbEbZqNbnmLi/D
58LgRJZDfgzsZrguhuyp9qqjZ0Xp0oyyY83dRiWnqZ7eGnVDh6Yfgk1dafE6Eumz08bfxoihI5aV
BKvQMrGJYkDqRZYn1saaMQ434BBLA+0iqMiWR5aCmDm0TRZ/o8tBDmvckZ5kW4lL6AadLW2xmJOu
HmP6CDqlQc5Y1CXotXxsw4ik1HPaYeHFnJvRmNyKSu4Yau2vTD87ViP7DFrlDzkad93MAOnbhGUX
Zj9kYWsLaDzJElSfRWjr2TbUrHHjpVRtdUTT1k37qygMniYbJEXzyRSSiFc7FE6XLYG+Ebk3fc5c
v9G/tCcJx8KT9rrxp6tesmYGyffUQ9KKBIcK3kVjXBZDONyEgqHlU11TkMdegj6s9te5W4ll5HN4
9kwMW+oxv0CaZb+CxjBtponyMwvKT1AoimU72sxP1oEYytwPvjU5uDW+iheeFv7wlLV9SXgNB/aX
Re7kd6W8dQiLptDNPSOarFVSAycxjhk5oErqFdJguSxdcI65GOJN2mvL1a8SUK1dTkNi1VkjQIgU
00Kvg29d2F+Biv9QQ9I9JhE5jwDjXzLeTC3CkFur3SBd9lGTbVtfgPslEQQqUX2Klf8MAeKL0rtk
pZlluKWrQULoQfwygK0WVgz0QONJLNVIDqNQnm872CrrPFTaIlKkfsXI8PQW36ddDGJ2o5Q57dTg
lZ9aKr81bszZZdpl1XORw7nrQuotj37oy7qRDYU1m412nCLEudUk6MFW4043WGTkJ+FOU9R1VhhS
N1nt34Kg/+cpCMTtWTHxfgpyLKovTTL+TDfqXwHyn3/3Z75h2H9ZDmR/HRrsT6z7Z75hGH/RdxQQ
fw3LhYHO9X7mG/yJZQvmvFGFKOiXs43Iz3zD/ssUDlwcmwwBcTTMu3+SbxizROM/+LgmDIvkyCap
eZ1mVAEzfUardbDKuKhl9hUu9SoVHrxiY6tVOSRAWK79Teu7Z+Tosyr3rQueqHVTjLwSUbNtJt2E
5OduRauXcFbDx3Asnn/5Em/A/i+anLcuciIw0n2jDxL4OPu4ve8na2VlzarHrwhj4HU3PHtQD2Ea
Hipzom6plg0HsuWds34xZtnOW1c/ESEldmqMoRVrTJrvt3lK/etpoFXTwqhTkotb3QKoYcowQN9S
G9LL7NwYzBdNz1tXPtEooWaBh1YyLkMjTKp821ThXnaIH3y6DXp325fOwYntVaWVVFDnHCPeXUQn
+qWYtkjJaPB8PwLU3LTXyU3zEZoc5EI44Is/f9NZR/fWo53kwxrN/aaecm+fdeaqsFwSxX47Vjf0
LFZt7q4CAKc/X+nd1XMiZwrHXncZ1zXse1ttpxHsXAECeWIh/fA2kaSb3rQlDFOLPMCbJWOuzgjj
3vmA6tS41Z60ARlB3+zhjmw7/bbpna2sfPzpwJ1j+rs1b9Q6lAovfvvcRObZFfb3V6tOLV2VO2i5
7kzNPhb6Yp7ki9HeVuusrcuWsQbITXhghv25SXzvPuRJzAFXGFXZKLUvPhXH8DsKon5Y0t/xPlZX
zJqezq7LeW289WAnsSb2qkiZsVnuXc1Z5OZDaoDwjO7L8pmIaBAWS63dGJH5QT8b4IwX44G3LnsS
fWRPxtR7Vb5vNrazDB+NT9lVHlwFx7BUm+A224uLvnUW8bTsVt1Xz74A273OrhB4D4fQW3z1ooMB
6w263mV8Ldtl/RjdSu1Ld6ktUC0tlG9elV/y6/w+adeQpNblVsorbU1hgqbjOr+Lon1zpQrjY1LS
qPwICrj4qhalgKUHhWjXmBe1tXQFqPrn5r67r9WVsTaW+aVqls623kfrcSf32sEb98NmWFlL09uM
2+oiXzf6BjbwPttV2carvwZX1XW9C9OLZlddu/c2vxEh9mJ4SO+1TXtT3pbOIgvvLO85+mhe+luF
1GXnH/IdppnGekLd8Q3xDEBhteqeLYuAca1d9AhOt9U22zrRAau2MyL3d9fcSUw2+hR7eG0UezI/
KCbuCvxyBwuF6Q1ddOvMhadnrhgds1D8O/j3mbD1Yp3/1mI4Ccma2ZdlPOhi387bVxcLx3DpQMJ/
Ek+BF8I6hphaPYUG5u+Ela4pbtNQbEc6ac3ZHe68txNOI7Q9EDxF5+2VddDNnKYnTnLMgejd6KKe
vAkW9gKh3cek1w8eOsR1Lv2LKYCZRhYvYV7O7UR9PfO2hq5HlwbHmMQ6nLumYw+xzO/cfRmW98g9
Kt+NF2TG3UWvjHBDkr4uw2rFmdiuSpHcaBrUuV4DoBdUDGnfolaBqCzrLlpUahkl/kdnDFls44fI
N/YMeww2IC/msmvHz2EW3NRDAEiXIDz0rdvBkFdjJlfM5yk3ZuosVDmtRrBNx0mvgw45XpSuqLuP
eYBjklFLWFDpTkcathkjq6WAkddZLm7crF82xbOvnozmDAXmnYNEnToVQwV2YbwU3t4Ld1H5yXX9
Z6XpqyFsbx2c24Jp3djF/aiu1IRKgi9OHD5ziL0X00/OsJY5Np2MoTMYXvkcmMYqU2itTFIAz1mF
vnPIWYpNZf6NQ77iy/xKtHjvUU/Nja1K4cKip96+zLY8mvQo/lnk86m5yPP7oBsXdXiPeTjh3d85
jnPmOd/JPdSp8fEEgpUOvubt7RlCQfWdFbQdobkHdHfcqDhY06GTd1l+/19lB+rUDtkykbqZsoou
sn3huhdJXX3Q4D3PHzXK/XWsXXVVcisNTmpbHCb/wj3jKPt2BqROzZJHjdEcdWFHsLjdQ2kJOqPd
oXY1MoHxUPDfcxp05iHfLgvUqXtyrveJgh4g9vmo3waefqHkw9x1bv36Azo2MqNwUaACFRSlZy45
h6I3AuWpp/Iw1VUGGcjYd15z0MJp4fX3Ch0HbmdrBLyHkGjojc7NCwLArcSjcy5IC/XexU+itFWP
NsxjUr6hO8S9u/NgaCgOhyhv0oWBJJGmPfBiQoiK4+YSMvkhTdybtMLWsbrOpuEwJf0+Kb3PhZlf
mgKMMN6iw1mUZrTUGsg6G1VvYvOirDd5fhgnQtE2rjbQ9gNjozXeMkCNPordSEkiyAwUnPEBrQFB
K+DLMqS8HFp6tsF8cC+DidbXvTkd+uLZopFFkhhsuw5Lzn2mdrAphpkDv3OYBDmsc6DXhQbwSUKn
QS3wDmP8yRTXfXrwrE/Sum/Fgzt8LKwfjfWYZkej28bmtnN+dM2O+XVdvdflRje2aQzLeGsM800j
xKmGLR53WrcL/L0v9zKgRbgBIkObvCg8wD2tEJedGilEumhYOpm2i0zU21X7wOS3S5PpSa030SCO
Dy4zYbBr29ljuQZRWZpht4lbd9/5q6Arr4cRTVlkHplytW3Hva5P15b6aNofuhxMaxx3ic8ZynZv
CusQJXITuOE2UMM3A0tPR41HN6EdU5vI8DPjfqzVB6u5hpa+NxP7wTWzq8xMvzZucHCQjRoWYiwm
T4+1vYakufJTxKPIzAxXWxtj/bXX1MYly0nralVE2ZdJd9EwhcFdqABop5GYY31Ik2g7lRm9Yl6G
Vmd0f5R+qQfxQ1Q6+zGCifU9CEt0QPmiLgEgf4T+Dh+YxF0luBEuKrO/Clq1jmS11XM0Z0mG0KuH
7e9T1MGaGKZsJVH+9abY+1qxTsV0i7/yUgEwdUVPZ37cSvuiDJODKtSdEVS7rBnWZWuu3DJcF8Fy
whZYC8QOFe4xGbKbqOtWEbIHx9D3npv3C2frDeX8am6oKR+a+KMZj6ChMP9o9tMmmNsSaf+1yOjn
ZajnpoIZNoyWLeormwlhYxSF6CyH6zFU3y0xHNviqoT8PrM2F3lc9UuHrl437oQeXvS+dR8P1hXI
37H3nWdsNpgjxwQiXeyCJNmMUl42i9geb8sY3W8p7zq9vxQqxgDA3vd6u5XgFWaKOtPL99ICvnfU
zg5u0SusoSAeVFMeojZeB+KzVnjs3+Eu8FF1kW57EaQhKw6/0Bbd+AGIACpXU/9EZF3EDhKQ8Naw
w3Pn5HuBZv75L20dNPAV+F/LMOWRAZ/DTpUd7XGIOoFaybnc/JHCEG88UiobK4xz1fOLmehb0fWk
fHZg/VlObXZ7hS0N9K0rv2GDp90mj/Rrs5WsZ5DiusHDANFhjqrwiOR/5ZPw6faxxElROWrp+OWq
SGy0rLgINi1j7GgApOUy93YRZiu+AYXZnFaJipaxE0MGeqizz7pOtvMt7MXa9STdIoszEs2o0raz
UL0jRYMHsm7FiP3und/Rlr+PnRbSI0rAh7Q/57b9Yjn11is4SYmmoGMAaufHezOg650dvOQiEQ+Z
/pkTZiGpOtXQ0ttHjeZjcTze1hCTXHJWVE74G9+1w17PlgwhXGR2weEXrlxhXpK5Xaelvb7DWeHM
4eu+DZGpU1d6EMJgsmTMpMPR3Accwo7WrGBTbCEfNda97l5XU7x06IfH4q6iOU/7C0lmc8kkyU3a
O8sKq4C2uA3FVQexjUUmDoleXuA0sW6DapnEy7ZFM5N8MhuW2zNNxGWZeNuaodAxo+AHjFZrlEN+
nK1sj1nibPGZ4jfNItwSbbG2xjMEGSXMOSJGmT+k/jp0p2Vq1jT+vybpj7kEkDZ2DUi86iFGKuUs
jBGphpUuVKUzpJiWRPNF658Mv1/24rKQtNW18a7B1kLEOrTSu7jZJ8FeRDcWxDl7ioHPWIWYFTBa
+jL/OBTNJhdqo2AfYYK6RHG/HCOMnfj1lZCLwUvWfmqjDv+cNfoidR4sTu9ZTU7Qbadq+ee85cWJ
+o1ldWr0rzmZb8Y1EzyjSxUZ2xxp0TYR9u3Y5Fs/njuQe9kc2+jR71HIDp/L4E6m3XImx4x2u57Q
hjBZ9AHbko1KDhHtBWTnVfRSZF30zniU+OUPELb8Cp6QF6/beO45tfR9vG0UVzduTJOIaR+EvkVq
i30qPTh03Yr+5socgQ9AO/smXmYxpJBu2lllvIxsCSslvUC/v4tFuYpSzlWZracyX0ehz/RufwU7
e4E8dvHn9+TMqdRb7+kE9cE72SgUrba9TD57tYA2Zl9xeB907Ewsv9nRvbouQ/cOAdm3QgsfWn0b
OPqV4MMhtLs2q3Lf2eWdUe0tlnk0ajeTndMhjT/UgfVRpPUeCTnqGwG5OF9CFFnKbC6iO5+a5LNd
V5cY2x6Ulu9MgWF58qV1s6XLWTr5MXxAbasifR2wGsdMu9GS8qbo7T1y0FVQVsuybXfG+GRBgmQw
2aIb8jXdw6vCwXgoLHaY+25xEl/DctyWuk1T1N7qQbuKHsvZqWuumPOjF+F5Uc0EtoXNmPFJj7ex
hK6GcYxH/+zPr/nFtOut13yCeeW+oGlAs+kiLO2Vcivy9PquBcBUqHbH5mbQ+HGitoUvV2Xtfkg9
E+bvgLV6c1uO7vY8rGjOeNdbt3KCg01j59GcNrS9wiaa4GUe9PGmHnMDOJN+X4yRkgm1KXH6B9Lv
vTkdGWgcqwNsaeIvPd6yuasWDk4Zk7D05Th+HJMPE5SwwAZW6NPntJ32wPoXwl2geyUHVc39hJfN
hQkRT7i7Xu6b+PrMi31v/VqvT26nsKTT9Im9LyFEoEv9ZIJoFfaqMTAzWnWRfcga/5Ee5CEfDrap
raYGHtl/efGT+iSeSqi+VUebBkB4NAQMeHXIC/dLarWHoBRQ4rqDCZ9h/oxulBwwSlpo1k89zPvl
/Tv1oHOStiQZ3BNRwXWMUucGA4eDWcoVfc1bLwLjz0ErZ+yql7dTHj3++ZnfQTBeoKxfMqUq1lzd
GEa5NyhrM5pFSt3Odf2MnCSkJsgUF1Bb/nyx9/AL5yQ50EMdVy3oOPvILj/YxGbpIXCW30TgHqR6
SMNilUtnZQXVrSbHgxNgQkQd9Oerv1PZn4696MrMgOwh5B4Ls1Wf2tupvR5tuH48Zh17W4GI/s9X
emfagzodgiG6aUTHTZ1Yjjcor1eRSj/oPOP8ZhHbbasfdamWgxFxVNbmCnIi5wCpaWSeW8rvQJGn
szLwaqga05zUPua0RHOIWs1cGjFYOe8TCumqaYytSNQSfiF6d/PMO34PAT4do5EknVH11qj2tYu0
0/k0793Se6yFQ4IzHQxevZ1pq6GIb8v87Pt+79OexECcOOCe0cHdD22bL8EB6+xxbv4jqRELDUsU
24B1QcrprqLWv8iUdTf4n7CkemI20a0PHm1WcK28c82td3bV6TyApDTDFnc6d18k4ovX+evakodQ
l1ucN0j69QN0noPhyXPr7Z3AcTokoDSZr5F3hbvvRfTMeBeMF6qLsn+JV8oM1iKUqzz/GFIMn1nh
762vk1CFY4ovNcUKl+yc0NJXQhYrs//k+WoViPq2HwGLi0+ls9U1/7+LVacDBdKglUOP7omMvTv4
kzxEdMtadvAcFrGLP+g0Kw1O3TPP+N5bPYlWrYQSXMWWtveB/uaAkbNPh8nk9B4POJsvPAsNSG2s
pPT+vuY/onk8nJdE/i/RTJkhCM2THfI+y+OnKvKIZUfefMkgmv77X38XRv779/2HaeoKCByGcCyK
N52U7F9MUzioSrL/HQcB5StppPmXUi7kT8MwMF07YZqS8+goHizbMvnbzj9hfpxinrM00rIsfp+A
BEtN9ps1u/CS3M+wN9JK46M1iosqyO6iyqCOS1IEEubBUP6G33OACu+s6yT/Dl/q6Kn8EdOYK2Pm
k0U1WJ92xZCUe2/qNn5TLPusR50RPsb5ZC9LVA4b24t2sFkHSJczizL3Af3G41jFWGZkj/S09045
PqlcHmDOP4yQ36hnNGjVk7my3Jl9n+ffO5y84FIXyUI27oMZGcdUK9ehre06H4pnXlaz1Y79g3h+
0zbm5YDXgjKch9zRHmADY25Gi0CFu7KdnQy1XTWkn1OKYKbMUd2bubcImHy7TOP8e4V2a1G0EK2a
nk6RlSGqkKFTLnR6sxgQNssuH5/wlOHvDPFnjWQWM6i0WEG1egYLOVoO/3NlyG6JtGPVd9Sfvpk/
ql7H+qpVN/MJW0sDNZ54McLdRUa96VPnsTYGfxmgJ1wD0W0sy9u5Bb+qrmoTQ7T+iJPqbEgtLtzR
+yF6OsG4IiEuw4bLdXm3wzzSJBUtbmS5ToWMCa5ekTjHMfYPZaN1W6aV3qE0lfiavLjFPPJ3QboV
nii2w6/NYfUpaGOy4cfKcq5hsqZrL6ReUlFZLvGj+B4xwWzhajSZ8YZCamUhNxp8HJmSii8x1eVj
5E8fe9Nbj7p2Ayh4SCJqVEwK77Ve/ypzqHVqsMqFIQyJ0Kq6N1r7QXfba41uQz9+B9O9Df3wc2bE
sx9O9t0vS4jBagNHdPYSSL9PaeWvdGXlc0nV0PeJZvOyAtJhHbm7IRo/upF5OUbDk2x91MPONZYt
7kKa2o82qLdY7R59C7irHusC2qAWrrF42Fla5i2KMiHv8WBAR+U9Kqyd0ekfu6R8jA0qDSd/RHZ/
503t1SiyeyNXyGHy9NGbxqNwEx9J4HTEgxGfoNzE7axJloyk82YPQndpB4CtnZCfOoXDh/C8nQ6s
KQPr0hUAkF6dFfjbVd9jgy9ciYMWxHed660B05eOGezgY1y0ZfW9U/EuVsZaRemVEc6fwFN3g9Vl
C9VVa6f21prq5CICN++ccmuXBoa8fQf6492Y1GRL9thnLWq23N5ikOMPYdTbTmg7Hb62jlEA7NTP
XqE/9RDOFShN2yd30MBRIPWItbTWfSh766tbGMDncl806cut4QELrKb9iAPrwkmcfaHxcqzeuLTc
4HnU5YNhGoexS/3V1FsXiR7vXLO4r+PhqJfaTkbpblSsCs0KngOtuNfF8JT36kdHXd6XyCeEOETj
9BTl9j6W41Ofpd+HQhx6SdX3S5C//btGfdXOnJOF/5SuP2MjunUk45wQjuG8Lvrg3oXS74fpQzbz
RL2y+BQZ8NZVhoNU4X/tB6AXx95MXnbpN/WnKO1WwPSbM3fxuuT8+y4QwUsX8QFA9mn1hYsPJIKq
0rmLtFibPtrLIpa7stNolySXbpIfoyJ9StFzFaN3kVdwsP0QSUv6d3PuHx3+757s/8syk18+yOy5
8MoR4fFL1n5p2l+ZncY8YfLn6e7ofwkTY0FImIrmyDyi+efpbnO6Y2vgKPm3wITF9ZPXqRnmX+hH
HKnrMD9fbBH+TezUBL9QGrjqwGn4W0ryT873F1v7/yxhkgSFZILUwtFtpXR5WlwyOgsjnVRVx04O
9kc8TkdIT7q11cYg2zWqwT45NM3Luo7FHlV5dKiyWHxxQBKXQ4jjn6bVWEtHznTjWxgfmb453egs
1G1N2F1P0dQ8//J239h0pEO/7Lm/b9iF0KErk39s6yS59Scdp8Qgro/e6NFLwNGYhAGGei5qd2Ng
zHemIhSvt9fPC/JqGAQGjoRVxetNHmERrKZEr49diJ0AtnQ3dgohA6eYft0O6iMGeflFkyURQ9/o
B8Rtj9gDqTnmLAyCKrTuKm78GuJK7y0B39rLrsdllqE/5RKmGzmJi4rOGi1nG1kSQ/BAjGdoTa+r
y/kJBCuJCZa0HCzJafn6CSbOTSse0+YYScSSbtr2GGzhIOyadbLGHemoRxWk0Lo9/vlTnRTTLxcm
bTR0m5AtYC6dfCuNIaPplA3NMffG9mLURLgVfhEe0hb3IrexqkXvaO0+971+V4wU+OmkcHOiPFv+
8zvh+sLRZ4MTqV4Aj1/gosQQZuElZXuUGSO6oiSnNxNM3SVizmY3Squ+bVVpbJpaR0cko2Zjgaws
LKSt5+7kjY9BZq5Lh6mPJoajJ622whrm8WzFdIzHHJTewyHB7dv+A6YV0RaV//BQDbWzwAEaV6gx
K67ZTfE6DXFF87rS20PUVXd93CcfBXn7VYJ/16PSkuQajuJZvs7vm80kPLFqhE2w+e0DQpgyEmZs
iqPCAe4K+7Pia1CkPth5WF8FTLJamgNgdotihTOG2t3uMpbYiNxmg/vWsDFze9rwx4gdoJHcaKGm
n3mh8+J9HcDwL2RfEhF1nSmq8xn9y5fVWr+0/Iz+PyOVMZ8q0GpMIjSXkQuj7swqeuN1UAyyhRxi
pYUD2+trJW7ERCDYbceutJADqzTMpoWdB7ASmxQ+zDLStPShyxpaYYav6/dC9oOzCdsxStZuUSFJ
Dgz0LwhMjHbY0C+VNmQW1/jYmeW5We+vMZx58813KDldBHkBQoDXN1vLSmLJaJjHBCHctsJ8cBNY
XbHVG0xUyy4ShzKZxn2oYUqfIiQ7811eOluvPgwWVlIXhoHwUUqOl9fXb62kaPEOdY+m0cnPCeo0
74KsrhaMW7f0Y+P5GMnW2YCLG8dOPGD4YLp420QJZp+RXssnHNTGDNqG4cJTK7ArG7TB+2CiQ/7q
6gH57FDLAzbNDrYR8YhJW2Crgdlh2Ft9DSubogyimwLESlV7xeVNRlu4fVTvK9/2ioXblohx+4nZ
0IsU3uK0alrB+GamiafpUniD9dC5pSzgx0smNTJlIv5W5ob7zRF+DTMAo7R4qVRcPzg4zk9L1zWm
77FpMzQdt2XaZgV4YrjwrSbWt2PUT/kCJWHSbdymwFKo6dNi63fKwOC1m4psmYg0RTmemNgCYD5G
IwlBdhivRozZ4B7g0H7QnV4rKDArxH+pbhjxFRPK42rZ0ryPV6EXpnKFTO4hsiucPN2W3pVl4NyN
ihrrMeijFSTfMp4ibV/IPoIbgd3TphRpcFMwt7mh19pLxiLWfWKcOUdPKHisR9cQLnCGKRkdR1A5
CXx+ZtV9FLXO0U4Hd61NPl3XllZNpxXWUy5FeqtXPPPEWL+jEGbwbQgS68yi/G0DM5gF7xhwEXJ2
S53uCYNeRBrgZnzU8CTaiqkYaFc7OBLM8jY8EvszD/1bcOJ6JH3C1DGpstVpao510zQ2IlBHTQv7
HU6Q2ADmvkPNPZ0bQvfGo1lSmQRqBMG2I0/iIDE20mQ/uUeM+52FGUh/E2sGeQojITYpRefmz8Hw
jUfjGCNxJC8ibTydq5cVQ+t7g3KP8cT8kKm0bDZt/D3TE/HPPxrZromw2iDocma+DiQlwIHlpbp3
7HF12+s9HX2/0Lxdx4GAWtg7NwHqrZUqdcsxhE7CZ5Ojv75gWsQ6Aygy7WglIt/FdWWuuzCJjwb6
utkYBdl0A0O/HDLsUBl0sXPjqDizck7kQS/bRVpIu6RwcQt1TltOnmt0NZ5k8jiGGqGvxOvB3Mdl
CR0+CT3lMd4Dn8l9hQUxLqVm4kJQZhH6yypzTPqgMixwnUk8ee7GXiPnLzemdM5cOeeSUpgnC800
UxVj7+IeZdjaeLR6+8Jzs71R2sbRzGK4w13oLFzT6xBUOjnZ+dhfd3Zwru79PTEnn3NtXo9UFEPO
6Uwtoh+TyUMVPyRNqn31/Dr8JHPXuikDs/nW8jJGWOVNqC/KKBm+iJwwt9Tb0DdWOMJoxieX+V6P
QZM0GEFI/zHSQvjHo6N5xhVMWv2DiTDYXoWB40RLSjXPgeeT8pqLxDL9ZVhg/Hwmwfh9D7PGTSSA
urQoGl8oP7/kMm1VNKjGW++oBSYYoI2vUDvZxqbGmHMzmNW5PfzW9XhvrHPddrEmOMlnWhiOejrZ
3tEV1Q5jElw34/h+CtObqlHtmYXzxveCoPs3kixsBIsn1YAweryWa6UdaWMlx9xswhvh+QGdPLvA
WxsHu6CstYXSRYVLKa4c5kBdgOPq15rIDCUNemo4eh38GZns3MhW9PpdBuakng/8G0Dd3DtVDR2y
KKfDaIflJxqJ52bCvvXOWG6sewuAlpTzJDiQOuhMW/FJ82a3P9t7wnX9W92J58TS1/80xvLGTJSX
AEwAAbr5+lqRmYmyr6V2NHu/WWap+RTgU7N0pPn5zxf6vVJ7cVLkgNLRigJVnGxqVBYNE3Jc/yEP
yuapHPPpiylHJlPnDJbQlmMpI22ZMVQjpNDu4OT4RmM/9QYuWovU0JriXKd9Xgyvs0cenSRhThQE
r/ok6CPJBLIsMv8hsStn52h5f9uME/rwyokAIOsG/wo9uWwR1a+V66kbypLiH43QniMdxhsGI9ed
OXehWnv9+vsgilSNc88D4qCelqjTr2U4RmeON+v3J5WIfikqQIhmu5HXVwHYru24HMIHKK0BPche
rsI2/i+WraRyoZCjkiNoniylFJtHTEnC6AGlDz4fWn2U0AebHIKp0Y7f/7ycxO9fb+4Zkdyzbl1s
t+Zn/iWQjZktaLIW0QMn9irz9cy/7IeWub4MKK6MbRU08hq6vHBWHo2F6G4SQouWVWGMiFB75qxM
bjN+SETh3nZwsp4FU4T2Nix3cGoztWuTZDmjsSQb59wI4nn/vl54IBbgS0K4LgSI0wmzttFpLhrL
6KHW64vIDjl6HQapJCijZPIVCDw9E/R/T6TmC7ou64yO3W/HmMRjdApqM3roEcmQVGj+xktafV14
3TnBxluXAnM05+pVzGX968+CRZyfmq0RP/QFutVgQCfaGxV+HTNq/ecl8NalbIwsWQL2/1F3Httx
Y9uW/SJkwZtONWDD0ygoiepgUJQE7z1a7zfq9+pLaoJ5dVOk8krjvhqvxqvMDkmREQHgmH323mtN
vF3f6mBaYAGa1rE5E/+mLo2DUPNo2tnHm1P9r9/qjWxtm6eqxnuQEQRntSXiX1/WHEtppqh9BdCn
Ge5MvZU/RqtpfNZLUXrETV/5ooyDcMZelNYxraC7I24FLJeLLANxow2JgFaA256lLTiWqY2qZ7zl
VSzFUIfNTm2kLSILrBeIA9epP4V11q4uQ1JZYXwlHcIiDcsbacAFHNpZ3z7qQq1/bttQp2tZmfHL
GNserU+KuUUK5kaaboSeVv80Xor8FOnjfBK7KMcmK9InTnZLq9PJlK9KZM9pPDnFusq6A0pBpiES
kr3hsHmad+00i6hE5RDASZuKKZ2Set08CoVa05sZxvEnscYSxc7Tqs29xpCxm+nndKL6GSlsW83g
p9jT019SWVhuCUOd4769LNWlFTCQdKHWWYT20QjhBm6D0NBJa3UnhRLhisfLPF8yqXnohTBMvdyg
WTPvqQb9+uG+0KjfzEeDMUvu1XxxQdjSHD8sJbKCRi6T2pou4iJOaBOWcmQCKYVialKaAS5MXFNa
GhZTH+12NrPPod4uEi3LbXtXje3EiqE0xgeKbEPv4oss+jJu+Uj8w7nb4xuo7HHDqd/n0YjxCPTF
S9bGFWZig9JfxgbHFK83lRGMW2o9d9NMKlcuJhgUs2pkXxtNBBBYFTn8yCnupdkzpj79mMy98Ltj
0Atq+c2d4DjJvdA53mHAs025H+5ECnWjV5WyvaqZbD1rJaQnUFQY4NnSWOOZVKFjZAjFQH5wXqtr
MdCFqe/xNZpknDSlovKLwrR6JwfLK9niXIXPgpEpplu1jQyFQREfAdchSQLLUp65pHrE4YEY3sYZ
CRoBjfnksJFWSrSPQJO89DwAu+kSXd//+qn/vAhrNETQu6DLuimrbw+X9VClRjhY9RXHTcGXrDI8
xNL43AsK1lbmstkUFL87QP+8YpEaV7aMlUmqk4LI69uL3VfbW+hdrhJZa7ep29CXC9XwxHZa3v36
8n7e8jnVbVlERYfhJL2VQ+I9iMpWSptrJGWxp0vd4Fnz/Dspw0+ZZt7iJV0pbTeR93l9QSSQtV6L
m+Y6w/5xO9G8iQeaIaJwTJ24X+7LhkOGNmaz9+ur+5ujKz0jCudnVdny3G/X40VSa7h9RnftCDue
8A4Qz0YlxufFABVUrYJ0W2d97uksfi6EBhOVl2h9TeMYR822CHf/iY/DlFE4r77c8zf3oR8xFaQz
t7/OtYQXZVJcZegMkF+H6fOCO6RDn81yZ1ZS6bcato0zrcl3RZiJBxlD3d8Etn/z6DUKSTIFY42T
jPom2gMAhFvvLHZXiCKyUzTTxk+FcPfra/6btYJeHXjnOM4ZJjmhN4MZgpc0TMk4XZMklc5iNC7P
Pb1LXo/kuMfIUF+QWQlR44mV2h0KPuviSYoFgKgRB9ABuZizEeliVpFPFYbW3DdRhNgRTfr6PACy
H9AjoV539KiJdXdd5O44i8JSuLhfLLIrx2Od7dqi1Z4BfkmO3AtoytelBSn460t9Oeb/uCyShGCo
cTMVMt7oXt9EtoNkjmqULDMsp4lmWOS3rFQdtg5NvPo9eZygVLruxBN5gP2VPhSlXAcghjQ7pirm
F1G6kLJoqsMclgie4k5CcBZWbjaJ828OFG/6aqlw8FlJZNGvq4uSiIP96ylpLWjF+lqbr5GI62re
4Gq55LBj7STLLa/tUsHNTBhlKSIcibFyLwCp3XcmNjuNEVk39Bv3j6k29P6vb+LbtW/7XNvcYMrK
ig5P7PXnqkfaXTS9XK5NGUf0tiS4l8gI38xhif8Tb8V4RO6uv8Shbx5XJEyKXvbych0wNHVqEe4L
PUBFMChoj359VW93ke2qqHtsTkgsgYzh11cl9qIQaoW+0LCYxM5oxN0V5w0TmkYznss8w9lCJ6j5
9ZtuE/jtcDQVCo1YOeHQ8jZbKVnNkOjGyJuCR9+0EzhsqzMuGxH5KLGJf5di/mm15SoZ9Qandpky
r/L2lKpKMgKhoRevWKkuvkJwMjtY0cSneqQ3mKY8+KlbMWGdNfIho/QwttXwUCuFdZ7KqP3NEP+b
e86jJcNPWonbvnVC/BikDLUlMLdU8Uq6MnPGZJjv8RKgL20qJL9pZcBH87T85p7/3RpAhwWPmoYA
/ns7r8xWVfD5NtcrHVnCcbVwAc7UpIGSEvVBJ+NLp7RCda1hTfrimonQxlEokEuqj8PUnwXKHUet
xcZ3qIV+L4j1eiLSx5pVF34nkvibqUZhjCoE/Ra0bkKueHWD1ow6SGZU67XFzP99Wg3yFl1Zfjt2
9W+m2tsAgJFBCEDsrDA0Ng+x129VSTMLMFZBV9VACkOVYtnnSyT7Wo41X7SMImeMCjpAiJbu15Ng
e8qvJwHTjaZWTaTMLW54jlcXSSuJSO7ZWq/6uIiHvpUXpCDC06/f5OfL0xWddcskP0NB6SWN/0M8
TKNZwRE3F69lncFz59sPpYiC0FKxTlS6ej60TTFeiqgffxPhbJ5rb6/v5ay+RYuKtrmrvbo+YNBN
WCSKfK1XdXGx+1bv0dXpYNpBSNY2piZZCyJgFZ/KLiJy7jHDnMBRGBLob2BcHjVMUXRqc1QsJmZc
P8hdrO1mSv+tU0Urr6Sm1kUxKhgYwMbXb7O8yQLplVvfmXoyvJsq4RHcaH5rtnQu+AyDCKWRaSjf
1FWrjsjMtfWw4MuIo4k2ABzCtEG+CVEPfoKAnuxbqH3pxppQ3veLBpwo4ayIRTXcNVuhe+V3Dfcv
eZNXQ4KGZVGkFYXcAxWjl1v6w9PCKX0ryunZQ9qJzTErZREBnFbNJ9xc8siLrbyRbwQKGEApoSbd
FQYUZKTDRS6h+O9QKs5rUWngCRWQkEC5wSKNavMkgI7b6rcyRtprnmBQCXPaTctxtmwq80V1FJCM
ZB6e5alsF0Uz3q+GZUS+JffaAZVk1NuSJvSJQ+oHj6VCNceLWjbp469H68vC//oGUCnDLpgAgEwc
5livx0wlFBNE6755oEczPtY1jGxJSyu6o/GnjliMqiqx0Qo0F044KaSOvJ9wvNerBXNJQWgAGMAw
c9olVjJbWfNxF82Z5eVjw9MFsSNptEFby9lsTKrOhpVVtYtPRIwFREPMZ+L96I8raRQnLIGvZpNE
urHQV7X38RdWf3Nu32b4m6sln0nAzXty9hDfBN2UMmp6sc3qYRyb1o/YaLDvV6L4AFUdzwfZrLxC
M7udCEWrt9cia36zBP2U0sa++aUj0iKpIv3ZPf/jTqQO2dANZjI+WNiR7rKqaLzK6LNdL/aai7/B
sBemrAsqU2ZfzhUwCpWe3sVGsQS/fvJvVGMs85ZBKL7VqujG2DqxXj/5UZwTpSyr+WEppv7RoPec
5rk+1hA+ZxgTOVGtUUqa5Vr+uIorZ6TIyKIbQHby6OdL3t8Vymhgirrkfz6k/4KGzZv6a/mub79+
7c9P9VsH8e39/gm/+u8BsjJEDgLb4epfizbOT/nT8oQlOEC///0f/6vLtu+Cdnn68oSAY/f0uSqe
vvuEdz+2d/7ztf8ScHBCpBKqsd0S1jDUvws4tD9M6sfWxoknODGIBb5bhW9+4NR22R7/5GGxN/9l
Fc7pgFfk4GaxuWF1829Yhb+eh5tRuI52hDM4mRSOg+KbgyAI05ZUudg+6MSBWiMeC1V36053K9Zf
/tjP6EJJq99x3YgxXi0Af74xHS/61mhBOPg2DtapqDR9r/QPgBW8La/aq+pDYmWesPFQRKnwhKlr
aBUbz/hDjphk09NSdROpRmyAWT+DqczcjtOpOuv+BqCil8KLkVOD2LxPqRHk6eBGYr0HR3A7VZ+l
QoOnTokh0u6KPLtW9ecYVx29KU5qtdIEpF/TZTxbOn3gFqYp2VzhB4xCd50DJdUfjZ7ONU21rpwb
aKCg0I7HUArMnZapLr9YK31tavKkbCvH2JrXqMBBoK0f0fQ+sOrvSYtSmU++xKgDsji609v5ftQH
TEgQuDlpa16m3Lgm7XK/vWTXt/sRz22oA9M+A383WWNol2RtfVL3qPVVd+65WVnnb0qxeRAOKWrI
njOlh9vBqRTD54UIfw8aeFcK6Zc4HlIf32Q1MKb6oxWGXq2sn+YFEUcXCzFWP4Ivr6PHQelh8xOf
2eMwCmgFp1cxEG/QnZctOV9IlaTYQc8jEDfy7lAjhCzV4iSZ2MvjyKEmiwd4+TcRvPU6LH4ZLnRm
UvrWkIv8XJ9quqYYZkloH0Q6QMVZO8Yb9rtZMIfT7pZwSG1Fn27kNLmOenQkWvBIpIAxNS4Jagm8
jd/VveE3y4yIIuk+Rvn8PoeU1ld1EAvaDu8LN11DjyyiqyXqDifwu7WvgwQAyoIM0YZCein15rYK
5/cF3V1xzGNP9ZOitR+lcEAiGGJvNR+bsnSEifTx9nQAwXkIyt123Jhv0nBP+zDPzFS8BIQ6/tqj
k+eIJ8mQqHCxDKwWslw7NR0qi1EoPk0bnm3QSOBiVz0s9WOutYd1zC6U1HaDEt1ZenFbyMaJBoab
SJlv6qZ5Z0Whm+fCscnUhzjBr8CSOdJFvoSIZAmLW4NpMsfqJZNb31Dn8xg94+7r6kVxG9V81phO
MzgZjcQIkXpfyYu9WQ4HBugpXsPDD0vq7Z8b/iuJxEuN+q9A4M8HS+aIxY+KOfH6m1B5BChclJPe
PbSida1165qKOFXnpr8MgIjohMXyG1PwWfPqPj33E+YpbXVPlb9SSyfU5pt0aYK2SU8JGB+xivw6
rWy2yvPWEDiV9a0eCld1GdwkN041uOtB0dnPMQQRpPnYNs1e24hcGPIXc7lfUFsBs/e6uv8QshJ2
YeHEihqUzLfUWI5JRpCtV0GYtwcscF2lTT+HQJWmUccVgubyppzet2bq1oPCJ8I+Kyk8nWxY1vc+
uqgAyLIvI8+C1eWPw+g0PcS2ebv1MFHGkl7j4VxbozPXOnM48wxWoaovMRfszpEy3lCfc1PsTwpj
Rqq5ovDqgNpP58KSAxhjq9NLQLZgeTIlkMZal7h5r+rjTTjVuyr7YpkGvALEXjPdKuYzZThXkTHX
b9vD0EHb1KrbdKMOoIHb1worfyjc/vqJv/E1/ccDp4BKuzW1XzJzr6MdBC8FANu6e+Ben4eeJSXS
gmjRnE4tdw3CcmvSdmYY3eELjzcZrYBpDal9cIECY+mUe3hGPeK371kqLUwxXKEajATKKL9V1V2o
q043ZRezGNy5Gj50JoapivLQhMnzNktk5i1KP7/VRydcNp60eWmt3+VXXyd5/rxGjvAGht0vCbM3
WQ76whpDz9b+IU6NBuRRHUzy4C7tlGEs8zsFwkt//tsptCWv6YGDn0ki+/UdHYVWEWqODg9q1R8A
A/iGbbgKIkojOvaN9gC2EMGUdmpx5J5LuMcDlv7SGMYovsrfHH1f0qk/fhgKUGQIN9kIp3uEI1vA
8cM5TtEw61GmcXqYUK+tabMXLBwXtk21KXUc3XSIHUQZkI1bQ91RmNpNvYbLv+YXzCcxG1y90i9p
r1x64ECs14d4ME60nXzk4HabltGxYUUFt7yvrOEsj9UtVY7bRGs/qGt0xM0fyy35oRDGe73nMstl
+MAJ8KKAZmpz5dQ2uh+l0RcOesGIiYm5DGcx11wlS7527NqyPt90KW9CCFSYJV34IBiaiHT4YjSd
Y4bLe3KJNCOH9SPF8jtSxK0t5KzzsnDtRP00KxzecvBCv542rzMmm4hLp8Kp0N5I2y4J7Tenw1oK
IbbE3Fay6jucCAIlD/98dP8F0f6/FHH9d4z0qXFx23642z9JtK5JUbXC6WvXf30Vx3//y3/E8bLx
B5xZSUKRhVGovjXr/iOOl9U/RJVWpBf/fUjPLGnfpVomRvssc+TZNnGJSAr9n4G8YG32/Joi4v28
yZX+zUge+/5XIfVWCN3mHj2XKL822dibM7Uqq0xspSZniYL3g1mqFGoSGBLf8nzQIWRAmAFYpsLq
i+TFAh1N8mgWgNekNarfpKbGX6dm5oWG2u7Xqo0/iOGqsGEMSKfKyhTBw4Xxl0nFcAr1BAxxYcnw
/NPj1JPqMi8h3ucjW1ARx7d92oaHREd6aIutDObQKtdzOUDIBq3YxbeVYWAmVRr6s56GxWUQBspd
qpp5aClzXx5aZ+rjwc5Vtb3TlHx2OCU/t9MAzUQboM6VllI9aROfIqxisF3Tlll2GqUqcBuHb93C
qQ7D1sMFbb2ZllX/kpBf+vryWbrQQL3TKhoEL7xKayePxfVu0fhqnsfkrjIa4dp0s7gncMt4VXNQ
VC+MBvwp2yKqME9M1rPRG9VpNYwZIGg7wusbJC6uGgF0kIiKPio1NCCRDQYXFkGsbIEgdt30y2e6
EzrBUVPKS+ncOMKKYoDGkES+X7NWP0VdX1z7Qq4fE60KH6VZmiG9gTWcnVVfS+1WDuv1bKow+axU
wt9IjVQ49Fo5eCAKoIBEPERzSSxbr6v5kCYDpoljWTYfJLkKMWWWw2s/GwVUA5xrdgvOPKioR84H
odhk99o4ZYoN9kV9H45FfDtlco6veqsMdAyrc/cBPaD2Ka1FY9fVPOl4HrurJIXChzHMcOddO2uf
0THvhZap7EWrgIDUzbIjI8+ue339pOGQ84VGOQ2WeKJ0NzMcc0qh1qOoiPNlnqjLLYM63RhognjY
q0Dbk1ncqiKoXTPbPH3IVT6qopTdzvMQPk5DhnRDp5PIiTiSIGkQAayFL7aOo48PdXyZk9Q8U96r
PpLxFz82cbw8JFGh34pjDGDV5FfUTM3eI7SAGRiKAkjUTeqM7t2rJkkgzipktACmGaj50u6bdKU0
J+gZhfl2fGBruknSunMXYjgvqWblKd7oeHkc9nSSdGBYuo75UFo6tMUmE3tHCov6EYYmZ12cxc9a
LUW3RTZEn1aScsG0kQnlnrmJhxoOtmubnQn4s7MCRekulwjEl4T2X2ntk0CNaXnvNRQejT5oxwjo
a9AVGLPnVoz5YFrSBp/zeuNklO/0sKr9RR4w5h2M9jaWNQH1GGDRDfxpbWAZCNXLWZGX4ttGJLzo
/RKfQ4KdLyHdeYGeUZTs0lTcJVmSnfMlI6JYFPV9viRQ41dBz31Sk1HqRHk7EqBF7dC4hdhWWL12
mLRtRFIpHHHhziZ8BGUjmiHhJb1xi1SaPnnYF+oXq5EZwnLN0MGTzC1nSaSgjCCuKZazvvaiF05T
BHgKylSJ0+s9bHYv7Uq/MJDDw9tJ6dWO4CblRWDN+BnmuTvWvCwM1qOpfzGkmywKtLh3knHY0aBi
Z8kxXZ8o5zQSR0n4e+l9qgRYmXQ00FThA/RUXSGszjie7UrCZ6oyjhVyTgMm/FTOD41SenOxl6ub
dP685PEuhQiYHMd6tQdLcsfpbpSPVnLpiQFZlmrc7k9lmnh4Ej6RwWijDK+K1scJckfn81Dj6+tT
hAG9OoyXqq5gVHhJ6IAc3WeFH+duKR9poriPPtfGThp2fXWvTG5ZTU7GmRXDCfE2KzW7xrC78EPr
2ZR3KYvzkJs2lVQVX/GEK4sG8sZPYZP4rbFgGmH4OAaY8YewxV3tk6TMQQiVqh73kcTJOcQ2Xa8k
N8yGYFCHL3PaXXu8wtj+oLbNdjpph7FRjrBbn/RSwov4PtG+zSieEgJ4WUo6p7k3s4MaV8Onlt5A
fLeFXsZAVRbcfprEXW3GPea8Ye21yNAguLq1pRwoJ56EEfWTDJ+zVGvFUTLhGovY1UaKitYWxwME
dyUUD4s8BDkPO6QRSkk0r2v0O01uBEfqu2cZxOiyqpc1WT7Q+nTOW/19QUWC354/Wtp4GvLV7djy
5HRqXDNRz0Zez7auEOQlsvJtnaaPYik/KzHustp9qZuPmWZVjqBca6wnlcR83yRPIr+N6pkVxOFY
2LjlMNwsYQf88rzdRWPqba3HFRBvTXlqjs0aY6becSgreruXAb2U4yHLb0ZaXjdzUTMsdt1Kxxq2
ARryLoNdK56QUAh7CefdeZc3X+tWgAX1GQmbP8fQEgTtUE9wYmi/zmeJHf2gSXsGyToE2VhcEulz
nSRu3oeQZrNTXWL011dfYm1B76t76/QZNDRItrMhl5Q83gFvX8ujqn5eB8nTtXv0mvA4qU89LloS
SFSUBwAIWNJbJMXmdjlp61QCY5C5MkNeWm9FoMosIumhNThLo4zknqeKVwL4uzRWcdcOPZYcy6XH
OiSR03O6Wp9lGoKb4bEQkwbcgLCbpHxwcOaXvag03uUDPtfAIYrDUN5mlZt0pbOYnxXjigRGJmtp
Kqdq8sf0uW3rE5qFUbmW6dmMvaL8WHRnMYy8hdpbV0Q3zXAwwxOjEI32vvicQvVpTfz5gr78FhsS
rTC1204Hvb0fNvtTy6cLbs8pCEcW8wtdVD7m6rYR7aX0faF9RLmGd2BpYqhpFUcjfJcop16Q7Frx
JQN2M2eF1lY7R9Aq8ZOVistjoYc3A2AFrTyBDrXz3tPWD0lry5XbS40TL7ct3ETTo47gYu4SGJHm
qaR8RDarzReVs26WQOT9KITe/FUIvw3Vfg2/Nf0Hvd7L4udmOA7NNVHfA8HDwzMeWyeOsWUl3wQx
rsdv46PysEi3MMjsodtzGGLFvJq1OxcHsaMOZWOFX4j3S37txelTBsaex6buVTY3vQ+m9auVHYWN
1+uunZdrX8P00A4l3ufSTk7vZ75kf3LE/igLzSlV4GY0hGnxo5xtyHfBLvjcqTdqLrubipevJg6A
pr1u3pwYH5UJz3+PYHOvd5d+PowsVSv5k/Wgw5GYYD9qodfLk13nl6o4ryy5ZKvE4ds0vB+ZQUIX
FNWhHR+LZiflu2nCXwbnlwr9woSVNPVbR8gBpRVu2W6oSSMQBNo8QfekA0SIg6h/jeeS7gwjMPmw
1YKaJLpq7S0VLJohkUUSUyP6sYu0vGRT7+XtKZlmtx9JOzWYmdeTZ4zXtSptsfYwIbhbMSQxsBcf
vGTYFXXDXkWTEeH3fpBSsNqkbXyGWYmFc5fd5MRjExSdaSo/iGT4MCHqE3xzCAvjCMg6ZsKjh8E/
rcgLDUPUjVYywjd5kdmhcKdnn8r1juO61yVIfCVbnb7l9QO6NHnVoWDsRP0sx09N+mnNEm/Qf5MR
oIb587mEM5iFzt+ksGm+zfhgUVRHilTlRzpKGbFpO+UunVpy7iZWw9hKqnKhMVruy5tWXQooQoY4
foL6YaGrmvUTeN7aH+ko2FWlNH6skZGihO+Hj1qaTGAJ+5FNKpc/0N59qScRjJ2gy+945ShhtRdM
zIOk6qYfknbXl516iCcR8dDA/e/aFDbNmPJMrXw80rdNrc9SPpn9u7aSD3XBHFy3YI3Gt3bq/d7S
L4ZUfEm6+Z2ZoBEmiLaXsnHjNMhnr1VQAnDvK6M03MGo6wM+Tpvdv+hEY7ijss+i2o07pVh8S4wc
AVB4Ln8zurUPCoq8wB6HdbrEtVDRhrI3LGKYbZafKWKfdUxjl0+L+CDXX+RMmbFbOvfFfbQUx6WF
qZ3LPMmM5KdWDx7roWYxd+JrHhL71zd5Xp6x4PSUcmTFC6JucoaepIZVpnuLPUS3qCyM5UPPkzCA
NHr9wpJIDrz7siYXRRVuF/WpiPs9U+0uT4hpd0O5F+LlgzRNfldsalkAD6MejFm5q0UGUtMf6bJ/
J+E6Rau6PcbsgCltT5k9ruEneqiPCob5zTd9BbRtukb1EJo+ykoa2dmRfzjQ/12eeetl+SstZW7y
NfxSaK0zLDzUfqpzraLW5q3WjMfUmD5Y4yo6Wp2TERs+EW+u5wyxYIAVRULDflQTO5ERJ9YQ/ahW
sz9TOf9WnuX/xgPvx2rq/wy+Vpen4mv3/0HNlVTHDw/tpyzM+6c+ecYcD1fv5cc0zMuffU/B/IGY
k44ByMuUzF5s7b6nYP5QSX3K1lZCpz5EauR7JRU8Ik+LJiDEU1urE21C3yup2z+Jm6oKnw1ytfzT
v1FJfXGW+WuIQVnG+0Wm3Qhwo2LQwPQmRdfXgswJRpFszAfsdrhL1LuwfwrhgBi925HaFwMDkyp0
0Nbuxi/qewuBI/jxEEQHhzfCvxpaum4LnFLM9lo275X6vbY8xNMDzIq4uR16rLYDq8H+YA5QOy3m
nV49m8YloksmvNekdy/3///ZQP1vmA206K2htfpX4/Dd1zJ7yobvSM7/4SZP1TL01PrvhvLLU/Xj
2Pzny30fnxC+ESSSpTW+OzJ+H58KQ5fUPG4b2tZH+1eKUNb+oAovGpaIGsKkBYhP948Byj/hSsNq
J5Mc1E2JvsV/Z4D+Lb4BUwNxWxx/yMkTjKtGMqbKOd0nx+bQXbAo33GqA0Fim2f5sH2rXsyL7hmY
jPudg4/fQXpHS450E94ll9EPvfKMgfaOMM0vvPSGbfcgO62LBO6UPeX7srLpVCNwq/dYlx5TL3Jn
X3ckP3QyV3Z1Tz+M+8wbd6oz8PXsykHtZvfhQYY/Nx9jB1upXXPE+cShFfYIf2kv7AjyXNy+d+0e
GrkvBuqhCbIgdRdP8KudfqjfRQfFldzs0gXJbA9nya33tV/71BIu0WWsbMlX3H6nusJ5c89PbPOU
nY1dc5EPxo0eNJflHLv6XnXXQ35J9uOu9jlqBbmPc+KOI8GhugtvhUv+LjtYl+pc7JoNVuclDrH8
Hkt9TzhrgeHARQN4YtjFOb7hdB3i0I5Z4kN4SxLLnj9DuNtDrfBSXlbxO/vr3uvc0L8mtuVIAQpy
T/bCb7rDffXrnf7yMVRP2vEKLuIklzSpXe073xNvw9N84OgVUER2Oq5sCEo39ie/2a+eErTHwUU8
udMf2yNO877i6K5yyE6GN/lGkO2lYLotdyN/Nd0Xd7G/BtbdkNionPz4bnINJws4TKl2FmA56ZTB
4o5O4oR2eogP6cH0lW/SIbsFRP1sfep3FZ+jc1t7uDqRQ/OibTijpx260+TrN9Ve9UN79LKg3ol+
4cY7UNt34c1yWtzGFX3RVZzSblz9Jr0XT8WX9T3nAQLgiKyXbDej015Et/W0i3Kxzt0+e1c/lF6z
n7+Jfu9oe8MteJHkNj6OAWmNQAM72HuSl/npWT1rbh6EsC8GHFbs5J1xa+zJGnC3k0BxoMhnt+Uh
cTHIDhJX/KDu6gP2fx+w33WhR/BhTa9/TviaWHBH4+ZR2Q/IyVFBOuZFvZduGYlB6CU+mjnmicjP
vgzH/EG6TT4zf/jN9A5MT5AQ7xxwSvOTm+wdJ9qTfMhP+rk6mvfp2WAGtKd0Hx/Kg3rsjj+sWH8T
7uDp8Sre+ZPIu031NzWAiX7hSq8a6bw4kwd1Y/Z7t3YBHO0G27BrPkPrfvuGZ6NvMCvzfb1fXdUD
uOP0rnBV9ljueMUTSV8nd0SbpIw/eQDmncx+n7iJP9iTQybXs4BZ7yS33TPD/GwnAUO00+fEMzxG
kRO7jSO5im/4JPF43gqjvD+q0aEIMgc6itPb8KvdIph31Z12hLvjQdcNoiAJkq9FY+ekKzqn+7p+
Lh7GXX8EdfCAmH/eJcFyU+8oCTtk5cfjveAYjvBedVt+1u/Cx9jX9/lR3WdO6FYP5mN0lvfSJUpO
JmPprN8wIPfRXr6u99q94XX+eDDOhbGL9uMhOuXH9RL6na/eaIFS3Zr8dmhHTmpL5znQHInhPW/z
wR8d05b4+TfKE87TY24/w7T0JuYCB1e38+hodhX7y7eUv59c5iS/GzqwCZ3FLlxeyev22mE6pbsx
SFlYzUuz62Flav4IAMmWXIzj+OXEL1V72VmMR+EYfWDEubXzpNviHhcgB+ApH+4La/hJDXgoZ+FY
nlZ/dAcP/aM3HK3b3NH4Lrsgc/FNz7yHyJEH8EsZenKguSQGXejCXu6VDgaqe+FmOWzvm5+Xz9GN
Htn4F0BSd1Kv8mOPKbBvdpWnBhwzvNnN7NqR3fZCBtUFOO+17uSojnTMPNFR7MTP/Mme7Bb258BW
03mc8e3B/oZ4GW4pq749u+Vec8GoYjm3T/mtZifeN7sUbI/xSGqX4Zd8bHl1irN7gR1IYBinXBog
ITe8N/Zwlmw5EHY1LxIf6ofI/a0ZG45Y/2IevemLm4wko23AFM+Np59XtjKyJYFg926zK8jU8Uxo
4PZb13S4Am7l4BinmCdBCwk3Z+KngvsO6Iw/eBpfJtyN942t+YtX2F9wiXHIu9qxg+cSd9Jw6yA/
LDuyNEzD3h/9bcpyyHdn95MZcKby2ZrBt6Z+5HXsivgD+jndvwybbZPkH1yySk7H5jry13og+e3e
PIQsVK1vspSHXs4UFj8Nh3y/vWC30xljolNcZr/hq5hFs/E6/h+8Fs5JABvWNp3tR4ygp208dzu8
1vkePs4+u8d5df9/2Duv5biRNEq/ysZcLxTw5ha2qsiip9wNghJFeO/x9Psl1T0jsWfUq9ib3dgJ
haY1NAUgkfn7cw4DsweHLaFyGbiivJWHFR/eBcoxZ7OM/vcHAbnvM1aFMUh92y/9nV2ZH/mtM6BY
D4To+4mnU9k+Jg/D1rpi0XDiWoj14sk5G2HzlD/w+ayr6vZeHJiBHI0hjaJA8asg4w9cMz7EymwO
Sewp6aZ8hPM26Lil7YXX4rU+B/CLLLvJfZy46eNw0bF39Gj3ESzySl/yzGPFe0Z4DNu5hjWv02Gb
OiFKpgpKtqpnR/TMiFXY6L4czP7Gwdk8IawrvifWDOUpXmYSwit8YP4PxwhqmIOAZimnkUN3ZCot
FFu5CRx+T/EbLgLDWlAhYnqpuKUf+5TmeRwRKo3hdLEdsAS8vY3dwgLxE5Irtl5zEItXH/eP9nk5
bSzHwF3bvHviiSiO2sv0OJw6sVF9M5KuxZu2/O1QYwMsNnAS9lEZ9N49Uqo8w8aGq70X8hDX4XZT
rAIQ+Ne1oPzHTcPb+7rIIzdf8FfGD8hENK3K7SBwcVgO6sUYmQfzMOKVMz8OnIN0gQ26kG6Ww3DY
2MfiWjpRnjgjiZ8H6evGVHAVCzeae23Um550pHTN1dTA4uSJLVFfYpsOpdjJWBeZLZZiPOKgjyi+
+cQdHk1cbwj2j/vH9CgqJX6KXHBzGBJskIWrt9jfejQydcfOk/HK3RdI/o99yNwUX0mj5SBxisVO
za7sCPnkEHrv8BB7y4VzREcxEscBhDhnN3U1LPAcIC/pp4S6mGhPOqTH8auOGXYuha0qI9jk2DJi
W1JrcTO/ZkWp43EJi12lspZbwIpGHKlb+3G51a+wabzrylfOlS/Wu+VmdK84EP76fJpb+AtvRMOZ
ECOF1HDdOirFengZP7Px/A0WwY4W3styRc8JW2KzKZFUPE6chBhbpHFXM46Cc0EYLUf22fhqcnzl
2y2ycTH0zf32SYoazFrD70xB8x5eE6J+htIxPAs22GZLIwTGlR3XClXeVHkkfvUI2w6xX/tt6PCc
KFJhCOzA8RufYM4rWeQxZGF9+aS92jb5dYevoYLFEp5HnNbNU4QZgmQu4qR6GvFny6PTeL8c0H/D
j6SsaefNLtB+Vw0g5UxZRsId4fW4lfkyJbYAf+8qbnGXPjdXYqm7k8GNliwD1pPvt4FDSG5H+UNM
iN1eV1FHoJL6GvaJStDFbp7r6+p2+7YeRKAwEtlkhCv9AcvBUY8jhR9zrpzKnS/ISoKSc1yckxND
EHmIKIffnGhGnopTcmqicrtEpjy9Zjz0PJyHb/QlXSqAEV1HjyAIortHmqZRduBeQmqRHrOEIRvM
Tf0l6jzANwh0z27pMtBM1N2G2WEngiK4Jc7JSSkAhng9UZEIuyTyE1oG4k84uvKz5CXkDEApAxG3
tAEvKNzO09V6aXp5aPsjWtpOBADEX+m+uQMfryIMngXxUYs956o9aBE8ZoTshScf2wvjKn4QkCX+
Id9bj535SH/HvCQQC1JmuNwqopbnGZGpeWQBbsayIKUbmA8zxuQ4XsTH5pH1ZaNQYrueyELqC/Vm
gdipdbNH/agSwWmf9Wf7Qb/JIpaHn83vKZMczU/ZN9TrLswbCphBGVLezgo3YejBS25p0Qf9oYpw
kYSZIg5VdtcIkkgKOp6zIlKkb8LTc5Ne6dLb9xFLHw8FkZQR8QW38wb3htj0qX5C423cguIyu0wa
8pop1KIlbAPCvMNQPundoaYfeHQ+g55K+bWP6n1Mf5p9wj+aB36YmE+8XtQmQ50wDKFXdjLVTb85
ijzMeX1vDh/I9OaTvl5InwlP2YDScBkfoLh1kwfaCYJS+bhHadh4QJY+KeyHrysvMf66+Eu4Bk8M
yGEUetd2bU4i92h5YMdc0zXZXYPfsndH/t/mizCUyVYXklgOFeOnXIJhUajaXHIu0kvZdyI1RAaT
r24SfcgXOkXB2Hlb4y6QVD6oX6sjsLAgvdqNcH3Zwj6IuZyIbtEhX0m/Oq5Q8vkqV7C5EnfhOgxb
HqRbNTRDFLO5jZE4OR/c5Lm8K6+2JNLDBucmwjqCIMxazJ5uDySiZytgt2PWkzAPKp8JT64lh0DF
CTzrCJ/Di2Pvek+jp+FouXlPHBroOPkrXkBOFCqCbbG599PuPb7kkYhnxXKJFGR0SaG5yIaLbj35
g4SNMt35BK7dhXkYn/dqUNwcA6Sy0DkGieicRABIJv9dWLIRv2hh/1G/IZIWUZ10AXsCMbVCbzNU
ffQecaO2eA4WnTQ0qoORm538nRtpPZqovggHkW4l1M0DO+wewJaHzrGMULJ/VbpHV4mfxP1667XB
A0AoeGIfPXRH1gunRJ/s/R6imo5RtvG9NNIi+9CSbeBII1F/GaNUmOFArDIpAEaZsOByhpnkZSBi
lMKWC+XBgm8hcHH5BW6YQCpMj/Ipu8qPIsZmdDgLVZcMRPdXHgYJ8qD9RqqNhxHpokRU8es0llnZ
fxt+a86bKVJmIrJqa1rlTJBKpFntXk1hCb8ePBOnBAgZb/iQWvNIAHgBFpEVzXZqQVSOsGkFFlD3
HFwd8EYCld1PDuWNiLfWoyL8QpRi4KhPUUsiMnX36/gxPsfn/tK57o9qMB8R3KHC4RCxDh41JoLq
5WRQMxrelw9bwIjGMSbeg98Aiw3URBRqDtVpOJfhfIFaLn+BRwincR4vzKOwiFNo388ibeMO5w/r
h9W9sXBCVTQ8MhV2PZzz++GbcAPKg/BvFcWbIjAOitvgAoZb62J1v84cbgQ3Xk2V4xr8kYWdx9vp
bOfUNw6gUHa+DV4GEwxVkJf7KcPjxJnCr9h+fyFhDRXfPiFyQuBL/chvR4w2XUcWj8ISRTrhUnYS
y4UQlet7VE68LSy5RO7DA0RWI5wSI3nh4mMm+BkRo8W3ayiiG4NCA1Gzq77ffREbiPKdGrThgCET
C4EvjaTIDOkVvz5OSvCpeh1mijdCVzzQ8c70r0+1djuYHHe3oZQ1Y9FHOqC4TIsKQl5HEwUi8Dv3
PDpmgOmUYH4v3e4cNC1YA+2UkeobeO35gGOONuylFnA4yLOyMCdWsqOV+KcPRRyJRhwRooixyRZ4
BlpWkIddOzftWf6Q31aINMqEevl54XgLI4L8VuJ5FUFY62Xw/LEFe1/syYV/96RaF4yghY/AUrzp
2Ls02rER5e1qeumpFwbkIFJbkmvO7MJ7JDB3OYDXIkSciH9EiKcFnRzSYm9PZYBanScCQwr/4XTE
tWJLWqyGCOlawjIqOQR1rXYpkhKL85jzsXy4u1zGX8ur5GbxYQ0ORMkBVR4sVUk8++vTCgvafzit
b4gUqqI1ijK1rXP8TbnWT07jUoYQ8d6jfLffm4WLlGy4+yKQtTGNIrRUwvoGQQ6qzOMn45jdGzfN
BVW12/1recnXX8C4hNoBHx/YJ+Qmw/Q6pn4soof4BqGze5q1F0qknfaXhvomArLeHqhUObcwO5oE
hrBwYSdQpXPz40xITBIX9oftuiTWMG/6C8g+TtT3/OGI0wyKU8MWyS6ry4EU8/wJ50gs6ctXBQZv
DwL69kf1Rv00nqpLvBABrYovi8OJImdHacI8DEfn1k785eu8uVCLhPpFd+Fcl0fsO1ac8jmVN+1a
vRourCOpdyASfHo5h9dX8P93x8YE2oD9/89ITR/gSgMm8+Gp+DbAivD0c4vmj9//o0WjKe9AudNV
YfYaxLngg/+jRSO+AxoT9gmkIxjGphT0Rw9Rs96BTbIERhpIJkjNf/UQxbfo9sHEC1+LofGBv9Oi
eUPWAeETI9xijttG3wOuKftN2Qk6iB1O37K5TaqXXH9c5R6J2sEHP+qtZR00PeMeKa65xKRQ5Khp
7v+wcv+mcvwWl/mXO3hTQGZgtdCcnjvo2pi+/cp8JYkgiKblvB0NEIB2d5tNnytz9EaTXqf0/Ptb
+D/iC35qff+f9ND/L2xNKpTw//Med5/S/imrf9zZ4he+b2pDfmersPgjO2CCIodg5c9NzXdA48BD
C4Ek4LpXSsc/NrVqvhMwAeYhbJl+OjDUH/uOtCLZzEhnoSkCRPi3NjW9zR9mL+AzgNUAGgw4RsB7
KZwxvv9j+1EytNwqN7o9qQ2lYF69NFWePeVAnC8ryaQkk5dWpM3zzuRTXD3raUU4m6/4g9TZP6sp
6EUZMhZX0xb9+MMq/pv9rr+Bar3eHLwSnHv6/wJj8+bm2nqRiDZJvdp9mjwmvhxUs6ZxDcpmoiG1
ZvGTpHeoBwzjXHl7C/VF16KeDsKWpg5YhM8wpeo3dtd+MTM4fFAt1hCf2ffJK9pFf69Um+xJiS59
0vpsyNy+R/7GQ3+xlN0VYbb3aqIjs23NUrRZ0FEzEy8xepabpmS5YxI7TERr1j3ktlRf43zxoIPN
0F8HjKIzMNacIadIda+3rPlbabej7kKTzli5ai7bi6IxKshcbLUygONs5ucNEju3kmQoEX+9kG/4
K76/ZUGlxBwGF7DNN6bLHvcyl0Bi+B1TbUqlBurCfP/qgMIcGf+T4vNcPSutEs3lHGjD57piiiu9
62YQ0HISNtZ9TKUONYyWOeh8PXYl+gwTA8x8ORsGLy4y31YGt9Ptg95I51/fvtiDPwxvvG4DjoPg
wwGPDsnxz9tg74qxSfKBuy/mzE/GgRJvkdXRr68iPuXtVaDwFWTKSHGh8/LzVRRrz9KKQSTf2mp6
zAavtI5vpwoV6+rzbi0Ud7us+Zu4TBUm+6ershVoVQiuPTgF4Pf9+aqJBnFYa45EtXVXBa1eyZdL
tQlgQiavT4aaa984wmj2OkrS3OoVhgQlQjn92jZVdQmlcXNZIgFDO1tmOA9wj3Qp52r+Ie+U4jHd
ENntQDZGq7kZJLx2ov/d1hLZ3tsHwLZBEwBLIXRWbx4As7IbWwJlDvCi1e+1hR5wMafeDkSbUW2z
CXtQvd4+x9SL5akMs03jzMmt5TWKvR6NAZJUQ0rLYKU3yox1Oxx2TSr8ajGI98HyGuYAKcA4w7gH
urBihuOsNNJyvYDMi8xWvhv3rb4u8qT2J1ADf/OAPzdrOTqGLMOFCwch4HaGQd5ku8YswfgwMXGe
z3p/UHvwJZk9g9LSXwAbknjv+99c8S9WjyvC/ASDBMOS1l8I3cpCasD2cMW27x+2DiDANi2qX0in
phq0v5sA/csG5GqMRkH5CNkJ8LQ3DqApCrkf9L7z4YLyytEYQwYELQb5M8nPK42ax1Y1bnMjH0yb
Ef5sffn1sXs14j9tIEPGkaEvospsI/WtbZpiqQdRlHR+YjoJuo0V7aupio+ltcdePBjk5JtKrbvu
LXfq4J1rtA5LY1itN0z97IF5sY7y7FBDscBxa+MDKPwt0NH78aRiRCU41WvfLGo6AxVgq9pO6eHW
sPQ6A6jRpES2sFpvdTsHWg2c6KaqC7R+YDsIltlJ7iD2sx/mdKKcD3lwAKEwgCsHG2qsUAC74whR
jgJIhyCQQ7AYpNlSbh7XsWzeZynT60rTkvKj8hKsxf6H4MVvZRX/eyHZ/2s0ML/OK7yt7afhx5BL
/Pz3kEtj0ovNzFQzcTp8sAYn7HseoanvvlOpCIJaGFJsnMCfeYTxzoTGm82ITq5g/eGX/hj1Ep9H
9CEj2UtM9ioE+BujXm9NvspBgvca+RXiGpIGERD+GHIhczErA1ycXjXvfe+i/gGsSc4LEFSzXU73
vTHPt1LRK5dOq8dfFrwS0EVd6b+sOYQJLjoJKiQYevuYK+vSeaNkj0+NYbYfwU4yft5NikXFNx/b
3rPmLK3DWoUSO/z1uX3jLnkKpIqx+qyXIegC39j9vrWWRu4lSLmVjQYHmk2M8ueGl+863H0WvfCK
akw+ffr9y2rQM1r8jwa7/5vFc9bWqBFMUbwtgZ9bjyFJ3F1Vrq73dT+183xeenP4G4P8JkZ+fdQf
r6n+/MJWVBS0dhTXlClRombFGFkMZr5T/4Z4SxWf9IMtfL0SqwkdJDhm9u2bOE2G2S2T2hx5VmJ2
HF4D0tPP5iLtXFjRpIdxc/SLKt0satpTBwBCkkd33Se6PGuWoEcmNfAzGDIU13OhGhmgX42Kz4Io
wVFpVOVJNipgdKtGOO3GpdPctNqggoFQ5qL0f/2mXo/Z26dh3BaEBgxLIjvnRP240ZWp1tW6yXcP
ROJeeiliYA6KIZAXIdIB3bZupODQ4npCNMuqiMB9pJ32j87eWlm0LAZDP8usnOO43pewR3UNawvd
0LdU3zgxxWaC4pPQfEHfd9KbyYUJX1oghBOPqIqnBTRUHMeiRZp4n0qWAzJWEMGxWKVFrJeTLDu9
EhZRr7WMkaHXpR3EKmdivbtiSxh5en0Ni7TQpZbtmNKsbieyq7VaSXk3rfRvW45gnrdjOpoTlIPN
7DXrtIJSmxrJV/Z9fdHXNlmgK8kmBYCYTjS5j472UrTZLrnwa442oY9EJxJKeL3zWg2Kc381Fj2/
HNJ+5cOhQBm9aujX0te6HHZ6AOd00MEDqErAyGvKe920MfYLVUny+82ZTl2CJHeuQLp0WhAAgZZ2
h6ulRmYXnsOuWj/UqB1nXqGqFZ4zme7Kftrv8lY3HtK8SZnAVCBWuEGdcFH8MS6rO+Kw5gioeJtD
Yx+W/Rmqu0EJkNOWvialvim3a1F1iWssKPIE9jxsd43d7Ehem5sjVIeRjotMMDMG6PG8L7xt1CvL
tUfDkrxp6pXZt5OBVrBRMWBVJVkxuIWs7uGQrZsaDrDPoqZM9uRmA+JEwIMsqNgW1LMe1HjrT6qc
VVXEb7FBQFeouyBx2dHM3I3hnqwtWb0hTtSXNF6dBbbJWfvWZIZBwzhXNaLPYp6eqAAt7xG/WBjy
yHjPZdJV9F7zRqaXRhCfe4jAOv4q2PEuKl7a6hFYlBvD4i0sxkUnU9+3e7PzmqnpPg7CPM9ZB5jc
FEbbFOZ7ebXktTDqzaBi321h6mNh9Adh/mGgHu//J7Iu5D4wxni7IzlBm7RmsCZyprgm6OEUKMQq
2b45yLAIambhPIAa3f8uwlf+Yv5MS3AjQHpK/ijm538+xgtFsSW1Em5Cta5rrXq24eKCgINktZmy
y3Xq8Umq+tJOTMc44+Dv4OR1A4RQnMx3274dOspjvzYub7IOWF9hcmP0mkqgjcTO21rcvxYmGyye
WH19eLuANgVUEmtivK5PieyQAkMIy7aJBXy9h/+GXv+gXPrD6/gLGiR62p/+B4yCWftj/PX6S/8K
wFAO+bN29TpR/0cApr8TnPnEUUiLwKr4YwCmvAOk4fw7MAjVXyIlUgToOBCkpVT2OzUv7a2Xhb8O
ICpbWVTXYBp8k9LVw2hacZtQ2DFKBvomyaqvZlr6DullrFnrSYq1WlA7MlukMme58CXLNPpDT9Vp
9ZUUMkwPUWXtPMxqcWF0jrSFygKjDRRa++BO65pfD9pG6ptCnhksKx7Hb4u98uGSlaRr5GmKY1xK
K/avzow8qgdYyeLWVGheqlPCvHbdYMC2fWi+h23/3bT/gPzlV5v2OPRP38qfNuy/irQawT8k3KLx
AN+iDhnrPzMGNqwpkJEUATS4X0XI9mfGoL1jR6KVBDuaqpqkCP/MGFToY9hZNngj7Ca4lt9CLylv
GfbIWfgaNQg+ilv5S1xI0XXILGuEX5ithSSPUe4f+7jqb+1V3T/GzRRrIaJ9w7fNApdUq9JWhsmi
LtatlaY9LFeNqaTBJkqN/l4h3NmlEuJrZlwZV8roMGpfOIjf5pnMiMZg7G2wlnn9Xi56GAlNCivj
rBlYVT2WmcbRxoEpxkbqECWRbJrDukWFwh+1ZpUvkxxpYT/pJj0XwGdJCTPbZu5baQZS+lyF6QP0
8cGoZAjzF73KYXePt45xQanpvumDNoDAr9a2voB0Eh9XqVRTI3iAGxXeu0pv7lUtVpPjQq8FBezB
Gc/ylMbNMR6cWjko6jj1oaZNI0w6mTOhdlYriKOOtUVwZSbQyrtNYQK316SGqHidcptp9yXvvqzm
VDLOtdYGXqQpFdSDEht+jtkozVNhziNTRdtQdF6my7GMx86GxovRp60oqRrAgDUEYm+7vouBn6yg
X3OzbDYooGMHAuRpGqALhkCP+bGlVs5dPNTvh7a2qqjdnO2zXNcW9WNtJQvMoJJ1VbsyLrVxXWrw
qIvWnCEQeMpTa1wOVLfTGGYFo7ddCeJogDJ55lAPkWsnh65SK3J3sbQyux1rtXx2JGu/q7RyZ+qm
zeNDknQqY6MwIlw2Slvmgd5QcfKmdWyBCm2xfYHkUc0ET5WoDNjA+kvpNc2H3ZUycwMLAs50clfI
ChgiQAAAXIjV81yK3G8bl+dR3RY6Icnb+8z5thMBMvDSJ0RjVZ40z/PcGOA4tkL6bME0mvul1WyR
1Y/IGZWWXUCYp1FB1GpF+uqM6cBg0wDby8FxICGKht2wP7az3p4WuHqYw0PqTnNzK4eCbIIl8WrI
5YWdOWUj86hSDlWmHCvSy7bpzSW9A2WL9C7dVpD5Yz/L7qY5c3/QrQRW5q6GI7aBhloZvyp74ywX
NAgcE3rNuN/qj4XcTbYP8XcXnzqnwNSbRu3IUbtbsRnVcKasfm6mCU11ZW8nr0p2APFGJgu+krWB
CNPZaolDM6aMzMo1RCSq2lgbM1etXucHRSo0BrIXOyH2L6gYC0YR566CvqQ6LLW67Y037WpbX2qw
AQzPg7wzujpmxiHr1BrGJaS6fHncbFBdbafsXpErjCyxCa7qbM0uuzGjspxaSx8VsP2He6epnjM7
1fUPlvXme8L6I3Pk24gRtloDonChvYfXhg/354ixasjvpFlbvcYZmHte0H5C32B3OXzKdzTNf/3Z
P+jv/bDqfwnCjv1T95M3Ez/+PfzS7XcmlS9FxFLo/FKk+ac3s99RFDeBHmkmBV+LF/enM4NAzZaJ
2f78JkHRn0hH5x0lHgPPiDTQKx3y70RfSNnw9n8qctg0O2UonuEhRKrJEeHZDy1Ha5yMMp7lGpsi
UQXr+8E8JLXRMLddj0dUaspD3GDNfaivUCZu135JD8ae5Omj5Sww2chraqS3ltJVxQPlKXukB173
bQShMfs5GRoqNPIwIGxZjbKThxYiYUkkL8MKc3yXpeYprY3KOpn7oKXM+SIS3H2eukrf7iBg4twa
Uu6Up7wuJP29vqGYA0GbndC9G81KsaO0TJVP8orMkNcUkwyEp5eADsfmUsbnKQFZGPQO7DF+0pf0
9pBSl2V3KoYcwv8BfH6fQRfjOmMpgUKgzAmMuOKHYGfZwelDygWZfL/B0xQ4UNe+0G3UQLpo5tRE
s7yNsGjOc9F2Z2Oy9OK2G9tVf6RqgB/aOnibme1sskZCIULVFybjkjhlRrslyvFytTagJZm2WfeX
yUqsyNk25SHTStzinFp1Rj2tmK6kHUayIIaGncRy3VKbe06366FE2BG9PGYwizp/stt1vlbyfN6g
0SlQfi9G+j+ejeLnsx4v0kU56DnQqh1WVk/RZoNpLlQZMohYmxkoH1IrTHwamZKGMAFRb09aiLqY
h9sbHZxGqu9SsPCgjzo8HThEpO7OM8IRYA7zohiDFnWj5KWsrEl9QL0O5lBttFvb26YyXgNoyaBO
IyjK8KidBROWFTvUBxNNL0Jj1Hv0tZOC7ZQkE7g2AiAurdeJxoTo0MtM0SUDnB/GWCePfbJKjK8i
8VYFiYbQPF5xRspPkob4DpcMI0oHfngObKe0n+OC0mmg5S2kQANauellt6n1XZrThvWsTou/rfa2
va+2GAazbpJGhqhh/++8vlqVytdpAAG2NSo15bsA5WQZRHDZy1UU1ygknvDnqxWZickWU6fZYTpv
XlEIqAubC1BIW8LMXFNkDq01Ycp/lTownfDSrf6k7CVbrJths1rq0r7bFtM6a2vbdr5DmYuKCq4o
hbkGdRO3XgZoaFCYL6+pjOUmJFNd92nqiXl8pd4alRpUQTskN6pujFZrtJnw0xN5coclVq3zRlK3
+VAL9dWxreb2CRppyieakowvdob2g28YxdqikTjEH+Ays2LXXrX2EVq4iaYyvGuSV87jcpXnvQPW
QCkLWv2bHp91JbGN26yPCyYUUSRlEpGqROxuXWKDqVC3HKgsNG9PtE2nlKxuhZQJ+r9MHHdzuJel
smekLya2hGmJTRbOKm1EL9ewHudlWobZLZo4ow3ZSsgc0cfUH53cUodAs2MmfYbe6cDXDlqlhT0l
nsKflm39GqtymqCAbCy0qFZ9vKmzafxSoLX73OodDDCyPC9ngqlxZHUL5itaKVHgBZl3OFIoCjGg
XahbysxBu31CBtmCg4eoi02dmuZNKadz4y9mbCVwnDkxttBoB0pkZb4A0mi1STnWPBkSiH2uFATS
KexhpbTIOrMd3AElr7YCOJWO+1U2LUSLmWiFUbqH9w6YeAKVjqGmhMqbbvbVoWqSFYQztvwrUhTw
IXfKhJB6Fs9l7jldAs9b0w4VC5849UTxsiiuSr2hmFdqKip8mQTBWZKa6pcO8lumXxdd+2ghWam4
9j6pF9tigGTf626402NLklB2nOBaM3Kajj4yR1WDzBTZF614W7kr1QxIdmmPd2TQ8+olWkYok68F
vG0Mh8WQ0OvKfpji3GK+WC672WO6xqZHQfk39Uu9ij8aatJA1s6qgVAsNFQ5dK0ZElqfOntOW9A5
Ve1d87pMEK7n6XWNp8rUyjWVmDhGy9LHFmbEI+RjTOmrsNdm1nzJ64KxapRvCyNZrlMLzF/RUlcv
k+JuNfWLMu86GJzqu1Ifsuutsvzali6g8byPRzZBn4HO2tqbeIGFMhsk0Hb2fKNtoljbnczC6GFD
SloZEfRtbA5VqrVMxZugUWEVv42N5qT38jFNCAedocoSVxve4+PAgZagMWs7fyw2appkJYHMTZgy
BH+E6c+JvEaMg7yH/uAYo5YO3TxguCQ2r5WYSqZjfFn25cEaJdPr5403EqvtYTZ3jqxSnPcuj8Ni
kKJsz780yMMMtJ88aRpPnTro31DsCzeMyXm0bOmEmOkIuFCu8o9IvsHbls7gmuchOZpL+tDxCUoR
g13ZNxvepDiXkRTYavY7bNlTd0h7DfYmVYEZFDSTzAjnCNTGJCmcyVKu1W0GA5/B1eUqW5EE+mwk
fqyu9q1Tm+ph3wsTv5JKHgXcJ9hNKbxYDVnS0HRhkpUX8dKcGCGqPI3Be31gFjWrbsuxgNluGynQ
90bxPPXGuZCq/GJP6BdbNR7F7FYo95sCiMx6lU/Z9FDNDSOuFYxo+pY/Ln1Wn3nts2tbjXkZF4NK
D2BdIrtOEkhHbeYWZP02rR1GoQ1mNCI0HyLkka0DIrePXQU1YmzhebMyBRCcTxeqHj/0auUcOr04
x06s3w/UoZmJrZRbZVJB5hna7dp3DBLZS/3ZUKFItqvOvokl3MluyptXj7hq0uqr0WaYEEZCeD59
o67H+3lp6xfDYqZER1IRNrp0g+0TCqpRWptr5gSe1TzRjp1U+81WY3c2qYDl0VAHx0vX7tvQKNeD
yvhJUOt6dZC3pLk34bpzi5W6QTXUNaRGU3aTJ+uccKhKyBO7FHBJWhV417FNXDtbbooWjnuEdh76
FZrbdpRuFUJVj+k6+B2y9kM8zQCuluRrWY6fZQ19cxeJYf1eSuTmAdUvLYy7QoNHMn7M5Wp/LCuJ
oW9ZJ36BqKvc6I4tejaTtS9Mtjmd16VlcUha7XNJKOGuk/48SVRHLNntCGSDzEmkeysv8XpzafrG
ZtNryuPLVpUpIIxg8lKLmDVrLotuMa7Kva48VVvPg9JzmlPDAeFYaCh2685RKmhPUuK5bep6P24S
3JHlANvVopYhNfjyZjIT9RlS3bt42T9uavqSTRLtYGnZHlSjyD8nI+z/0zE1BLtsZnR7xsPXrRp1
qEHWR7oUxsTkUjeoSsdxrukqyFsr3zC8MxdnVZlmGwjQWKzGS5c0Oz01lZE1zV/ibuQdTfow3PVI
VaCgWfXLrHl6CtHuS9xJamm5RQzVVmARKuwQ0DXwl9ZXXW+nTgXm2Zot3GshDc3X2e7HNguacVNg
biMm0OriytilSUNgo6NHc2rabVoTmLEqxYBTx16q4jZP0Vi617JVWj8ZVZVYS7BUxFHayURrJMuj
tEIGWn/oK0lR2xvbrOS1AAaWUTy5YYSwtIebuXDUIoc1s6dtg0bAHL/QHrGyym2shlsaWnP5rNMY
czsqC7unrqZCo27WzRUdw9a8yx26S3CiFmVotrbgozNnZoLRVc4l7TGv7fYjQn6tHNRqqsgf2izV
pT/aG//Nav9B4vmrrBbJvqds/CmvFb/wz7wW8T0KjYLh+3v2+r2roJsMaIhSK2XaP2V8/sxr5XcM
dBimIwvZPgXKnn/ltfY7Jgr5OMoUcOHTtP2dvPb1QX7MazXGR2AJYp6XuV2mxZw3ExFbYU161aut
r5Bp0jYgXSHzQDZFBw3cmGt5Thx3sj/EgPxgXRxOPdSVgGOMemVmaDKX1ZVauevgOO5lGC3WJKu8
Oiloc9pjEwPay1JIeSBEyrx6jjtQSBAcxy4CmS2ykVNKxZKoLyEHRZmX1GCoYbbKqMp+7RFKhUcx
liW48opJAUk7zusJYd8d9zDbyi3MScmdndnt4u+lSm2YQBGNanuabEymUuI+21YBWSMzMeZpZG4Q
EFldfSR8WUEdtT1MeDFESYd4S7PLUQUj5nfMOANhgvNZPizqbsGpwBjn7C8QloNyrOMxKKAmvpb3
8aocVVYkQ4RHixtZFBOlcbnJ4y37RPJl4NJ7DPdBsjQVlnEdfpnVid/T/5VhyCAUfl+PsW6Q6Yk0
fv9f3J3Xkt3GlqZfaHACSCTc7fbldvkiizcIFg18IuETePr+QJ05TZY0YijmqvtGIUqsgs9c61+/
iY1/NxeNBdvXxxv8azTklrcvE4V9SQqr2LsMGfAmh9KHLrJnccHOZ64zFJtBLNmF0rnV58SaCa3z
Rvjd29SGUHAexnQJSSmiLB3Bv04QE5wFLC1103tFfiD1eOL2Jy3BHu/6tnGRoblVf+kmQahOuYuv
nmkaJd/8ZM6w1nV68V3RyQB7RvkdJbNPZcUN3mV+5j/GjlNeY4M40m8TbMx/HVuIAzp01SFdjP6S
Fj2gmhKB/OglYjox8QaNF7M+e+78Wfo4HS6kSCJ06r1668lLolHKD0EB/IJ9bw0xI6HKol+zvf2Q
i2kTZ7Lst8BH2d6ZzW1fRuxWw7T44y62G5VsI1g/yLeLLotInjLtb7xx1gnMu2+IPp8JIR+TgAXp
vMOGZJ1GvCIL7kBJlh3Wzuco7BgIN/LtCn0ZPTYirppH1JB06ODYaOPQoJR/8iZXX6m8Du51UMvN
EmqcsZWjnhlAI7OcU/Mbfot8h3JyipwrtmGM/rAhdsQ7lFP2c2wXJaEYid1gg57nblzcxVkXhjzp
vMBxGeQYcwFqn/akRfcJeMc2V64WRbR3mw53kbaE5RB1cmk3oKTTd7/3k++RwY5VW5E6WVEhH0Va
YPGeV60DnSvP66tUkHylUvXdxzfdnYL6XPMNHhQgElSfbih2CTKEb9Hs5fdaL/2nCoigAT5R0BXr
GNo55rJOjBuuZX2biUu+b2RYnis/qoNN3Lh6AD3jV2zLFoNwQlGgbAxVAVSeWiUt4E/r+19gxe/y
X4MftxFHPv6FGRrg5Eo0+wkOhMMWjFNKBEteZN5DXbXjxwHhepFm4jQnZX/h2UmxVS1RZA1d7QFO
Z/C5tIfuLrAm58Ifs/45prTfFeU4Y49NXlbQ9MVhtsT4m0f+jvO2nipjQsbZLPHuSi389VSjUaXa
x8sVhoMYPtDlASHkejnUgy2ONBoI8dmkePBi+h1R/K++DMBZFBpsffAwone3KYraNKzmjrfNeP6F
Ktrw5ICKEIE266fQGp2zWwmm2VlXHZgbI56u6xHeCJOQeln2DPi+xVViXctZVDSBobg0mOr/hqn/
ntvIHULlgpUnWDKh3pDmfr1DYa5MVfu4e5Vhzk7S4vg/JF38qIeBbWOZO8SdIYAibd4gdqUfD/t4
dGHpBMXHCOPT05j58qOQLDtFI6xzG1vdnpTw6uRn4XwyQTkcEyXoddI4TTY/XsV/VHX9T2PJMl7+
6Xv705Tg/K1Pv7XlZ/X1F67sj5/6o6hCI0eSocv6uUaxr6q7/wwLkCdh2ckyzEIcgP7/97TAc//l
rf+HH8Q5kdjE/x59o2oKoN6SWbzmSLtQOv5JVfWeEUniJjMHCqqQjoNf9z6N2AmXzswFmptON9bT
3HkC66XexlibhgXxXdGTt1tI3veOUfcxlzbpU1bQUiNMAoTHNsM+zSdxGfpx9LrkRn1ojCmRHECb
LXFOTwuf6VsUP0l3aC8ibY9bBb/y8NNd/4tV7h1fab0MpBFoJUGB6Q7e7xW2nMPGDRnXhvmCK487
9iyyiew2bgJjryur5qE2Mj1NLPkX9mLbv1ll3fXD+2no8scJwJhat1dyimz564c5y4aVdZrhscVl
fo2CpCCvLUP+2zc9DmjMlkFWMUK+1EVonQJAuF1K11v6SXehNEr8pQ22brScOMvuFoZ9cysi0x0n
oIajDrv2YhWayX3dMdpIlbaeqcgtRuV+9JoP3SJvZOvk2OoExXLwpp54lB+3uiKr4+9v9fuVcr1U
qocQ6ScMSIJ13q3SKsGhOigaMv+yQj8wdonOxMV43WFZNKGZKU3veQoj4OzChEg5Bm3Y1QoZu9sy
jFIciKfyc9DGfsukyQVP2xSwHAFmvcGDspDnvHG/OWX7XS3BObO4k7hJaCj6lT+otD9tgtMa2+z0
CuudoSnPkGO/QVslQY4L3NPPjldVTaJMH5lHYeQC+3uyYX723ttcjat7vlG42qgaFbpJm2Pcgk6e
syIarmThTODpWfiFacZMYAojeXzI24qpyqIs5H0R/lQZ2QSur+y7ENJSHium7CpvDoQeUGnozj2a
rGjeCtO3N+THtx/gPs3fazeyHqBklJcBRItDHGtx1tYanlNLC0912E0OAtkrbbrgNpxVuK+HST0G
3hh9rePluWVc8QKNWX2oU6VerABshdakgKVRNldZ0kVMoJr5DhCjnLcZTuRsCpW5rJbcP+tZdzc1
Y6rbVjQkK7OLfHBbEV97zmK2UVQ8BOPSneM+mwro6Nj3UmxNjy6EgGKXWvFFY6CYEl4MKSIY5+km
CKxrmNn9RdJhqk14xu1YRgfTegutENywwX4VuiEzAb4IeZRAFMQCWaInDjyy751sJtfCKDy2jQF6
rEyY3yRponfUJ6Q2RzXftg/msWnaGs+RQn8IZyvCOX3s75qgK/aFDV+3aDCHYwfd/+b9er/8wM2j
TAWlhy7p8Hm825a1D+JaI9Ni8x2nduMbHW29uhubo9C6/T4YQdRQ71g7K8/m2wnez83sBx96S1gV
jgnjOitrLPBmR475znfpo2DLZadx/fpFUBGuA1X/+jdnzQD7lzWLs2aqiTaImoex9HviqYJoEQQ1
TBBmMPYOGCjcRBOqZ2HP0cnwBgVVNn4jr2Y6lonj7u1k7nZRmcWvf38i75oSRsgks0LbZqLOYMJ/
v3YamELpEgiISmZsnqKM50t0YLZLhxk/N1quJ0ka5++e2Z+PymYRBJJuSzrwZ9e789OSAB8tEdaA
91IFCjjuyZdrPsqgTb4wanWJVKoSNR29fFHPRVFHxxhqf6EBLwldGpuZWXUayddm6Lpri6KNgAsn
vAKvJqaxSn8rWUN1/O5ZOexuq2yG0T4W4GtV8vPZthMNLtpYf5NRJQNGBLec/Fs6a9fdFIxmjhE2
8k7bzMzDSc469qN/NabMYpBNhYy7uszZWkp81pJ8Wy8rWzJQ52DvtyI7Irpn0iGJvVGudcqsOrsc
R8hwpac+uHNjb6XTODh9UGf6vqguiA3GzruUz62VQFxfCAY8SlsRjZPo8LFFuLzGSzibzplIhE37
YDiHNn/YohgSG4fxyzFKymuTih56FfR0M4fzZmlGIiuFi/MooU53CG2xryOOCtOm2A8PULbST1kU
zJc1rFea4xwHFPJeDwXiSMaiYe0dUBD4j91c2yerSZmvVPD3vcxv95Gt2JmbVL56KMgQT5b88iV3
/I+mtpZyg/Ax38i5mK6VZUmcVX2wkkm0d57XdPe9pcavDFWcA8tZcba1IGY2lkRwEElvFvJBRLBL
asvsAtO4N6kn7usun45auPoj2dL1NokT7+x1QPNW7orLJFbxnhmae2FyogxNPZYbUwtoTUWVXnZ+
u1y2pY9bCQPD20qPHWu2negKXUwN0K8DDwtoZKtvjPWdfZ/4Czy1IXH3Xu6O9QGYNSMQ1cWCFLeH
7Syt7mS6EAMSYquwQIPL8Rm1q4ZR2G9De8kvEAIM5zmb0FtmsbnO+/Ai9LP+UMXeR/AB98pt0hc/
IStCwLzYdGN2E5KjtWkqInug23XnkkCXa0lfdCxAi94qdpsjDRs5MGNZ9+XOJCDx7jjwnL2a8Iaw
fV5m6Bxd3Ye34bhEW7ITyptgVPjXOto7doF9Z3fWpxRlwsPcLmTI5R320miQxC5tSOpBEN7yyotj
Dhls1+Xxx6Rw6/tp8sPb0p8bKHrF8hw3s/NCGS0u0Di7V/S6F667hEdnJgArJVLtqWpKfOJKrR/6
2RRXRoX4Zeb+B2WRIuRbcrprfT3fjZGVXVoqlKelopwta5zwynHa6qEPg90YDgnnNlQYlZF+xhsW
dbs8U9Mu6Uz/iWc4PZZe/4mwjuwy6o24G8fMu/aqDrM8SwQfm8KTNLboeX2/ine0ksTTDuW32Zot
ElwGE2wjQ9Y9QqVSXC5N1B2q1MRbEgSZbzbpt1r2kKnzKsgOpvAMJ+M8xWomUiIhdg9+34Rvmait
+54P5h5crXhTdXKDUpvwDtnWX6jFUFaM0foGATReurISD8he2u0StsOLasRjrhN5CUHERrTjVpiB
ebzIS1bnCII0uVAENs+nkgdwVlYqP+OiE36w/L461aw9z2G56FvdifojpSrDMjefrzuC3aiMCyvI
j35u8Fmaygm3yC5Lp4PXBDkKHCYxLfyRNP5o9T6p7HmefWuD1q3Itq7UDfNcsh5rOV2UiRBH3rHm
zTLNF9BTEmpagBYrgDdZphHesEUyXwVJ0l9lZbYwTGu9q8DDhRCd8Qc387/XfPGH3O+ObI3RIbFF
tYWBcyeQzG6ryGA6VDoYNkIMQ3Pin4hOwSEaCtWJaqYIXoIIQgBuAyqiQFuy6SUQQ+PuTOSVsHtL
p2FiX/S3K5Hwy4wicY8GD5OjbiqQUKlxOQ5r3nvrddgy6T7Gehu0dy0Fzmnq23x5xWSdp2ZUj2mu
mLr5ustIXyHiq5B2coqXAY9MH0nz6PRYM4UzcWxDEl41ulY3VuYVessUB8Pw0ZRfM18XEC2W6gPj
UsMQ1pdvQzwPj+lgsfDPxD7CvPgcjXK6yX2yq/ignXMR6WiPNpwnM6IqIic61AqLe6PkNgGjR5Wo
YFhvMgl4Dr25LDDz82X9Ojfz4O5mf2ovHdaxfAv32+ILWL99rXW3EWVm4N4iNszKgiGn9pw42o+x
K+Y9tGFhnjMEAOinFfGNxhtsnOxc2/k6DQuDUXIlyUT+caQc+Q+J0S5q/Hj9DOYwxBixmW0c0QYS
eTZsI5O4b8m+q78OUVySI+TbmObHLia40i3xvvDt5ZpCfd4NfGt72G7hzl48NmD4WNkR+q25I/mo
wxgVNhgcicU5B5CjwGRs9yL3WHyHymfgPZFgeaeCWrAQx23q7bVOWgzBWiPdw4RuaSKRmxrlqs6I
p2MSUXF37QKBXqZw3azC8Jp9PHrh4GXzYBdpTuq2gUZ1J/1GDFtJMVJQBUM0PsDXsVFcOyEQY51W
/ddR2xjyV51z1uR6nX6cahEl8kK3ZCfOYnKeID20J0+VzpmQ+fbktIlztm1+LHLYjGne2nA3I6W7
iNllrp1Kdf6mXq8+MxMObmQAP7TRLKm5RV0/A4UB1YpkpgRy69Hc9R53y+oDf3wwVuWcUzx+SiRf
jvycNzWvhmNmyDbS8mLnkNNQdpupmLJjF6+/CAovrpOmja49r0t2i+uWr5pozWv0lNmyCexWv0ZD
i1VjW4f6QeiIyGmnTHqsqcecF7ZO5QW0AS6kUwtPA8YZgSTCCny44FpDrAHxtbZkpJi7sqUjGiDz
wDRJJ9QonfBua+pEDMOcqErZOKP6qjT27OwCz4peoqTm1sEMY2bQiu4rvJzoBTgcW0x7IdGCisJ4
n8uYKaYTIdXb1I4xZDTUcrzLgUS+E3eJZ39UhwdYM/CndMQLCpAeiupSt4xYtwPT7TsVQdRDSojP
XyCnel/4fXmIMivdd+M8H1Jb3dvtIj+XuADceCR0TpZy9t3SqfuoMellYq3BSkM6OrtuXJxtaYL4
yS2LFolo7n2p097Bu41u6tItS0zX27K4DRgL3w+lkDdLZEMALRU/17vt5VQyvJiiaO3UOkwBYIrV
hzCIgzenawDSXT3Vp6YrsSjrZ7ELoJt+7QKqjkYcixS66LU7h1QqeqhOgLnqOzw3c1PFvf1EoOqA
gf7iu8vG71sH6+dGD69LX66linbSzQSf/lbjhkJwVtUwLltcRYhV455AVSQvXqA7fCbrpTz5fRqT
Sji42ZVo2KaDvsaZu5REJfraweugZsxPOQHt6GQbFVxBtDHfcCkgQ7UUzkVLHuulk4/OQy5bgTkf
nf+pJmf7RhZ82fDm5pdYyA/UmI9Bmty3qcgItdLET8y2cyyH/gHrmnHDpOgA+NO+JbVbb4nNxTaV
N/5WGwqpGS3tPdQDqvQwa48Edt0T0BVto5Re0vKJJOzcGDe5kY2+Fx55WP04XNV1Xt921WJOoAjh
JzdV4q7qiWK0p8K9zZNQMcyrnL3jZdl2Qhhw05VFfPbN0DFFa/JnPDc+aIaAJ7cL67Orhs/WGNcv
raczDKhTvYa/rRGJc5+dorh7SerGf0VZFZFTn7Rf20xmu2UJMUSOGMJtFn8KKQxDeRSWPixER7Jn
9v19nyq72/BlAhEyFTmSzyB5+u7XTHnPkZhvlp5E2Lps9/8nq5N6ykPJOLALzzQvWLpPstxTiT4r
ys5stm/tlUzKLNfauMg6O79/CAfviyicD2pkTW9s/dDGw2Nh5U8pjNykyD6L1H7+0av+Iwz7/8d8
6xcXr/9BAVYobn9q6v+Eg19/e/us6l8tutaf+Lde0YcwDyT3B5sAMdhKGWC9YtjiR9HPki+JSQRw
OIni/MCvJhEuLHno9syHICn4mFb9E9ybSvPXhlrQJEIjgEXgQ3lA/LVCOj+1/20/hnVSFc7W0Oi0
+3ws8OX9oYupVomMveJPQd4Xr9UqnqGCbPMdeZNIapAe4+S4Cm2GPKOrHXVZPmf9FL9BjSE7rUXs
excTsy23SlnxsqtUpT4lKwFUlC15sHZB7igjg0IdkrZaIIt1DkKq2VpMu8nbtX0Y0RGhkPSdSRPK
FxNa2ETesyqj/CmnRaKwH2HuqcUKHutgYvetEexcV9UwPeFulJ0tqmBQtDFLrhF99/6BwXSMw7eP
htixjE0uHhvFx96Fh7jtozbCwcUbknPaLfi+0P76z8OIocyutZQyR8Q2RKs7LEP7SJpZbdKhXGE2
b9DMzuepeE0y/bWc2iJf5/x7niFcsgZeLHK2yoYRJZuIKaNIJvuTXGb3JvBN/cFNnTMgg5cCxCKj
3xYxqeAh6YTwq4Y+OYi0Jpkl7Bu8fkvBxNdmnkKGozePLMjGti9RhCmkeVCoP3n09AiJWJejTTg4
sApV17gsFmlYulsnUXm/4782n5VEWbdNMIfDkNQBtBzzEFVT59m3rg0JiYub4d6VdZQXW9nrGduZ
2bGpZbvJeyBqdf4UkksbHcG1pNnE6ZL3GyJ4p31V1m668t2TOynRTG8DJ8DIgqpmsrEGc9NXM9Qx
DEG/o+mJKaCIUwh9ChAQ1OY0QDD8UtZjcbQhXOAZHTnFdyJ6iW9PIbheLqgbnG2hLP8b9wv2VdsM
wCNRk/b9NpirC6gbFkH00VC9tXOnrYNvIw4gLRX2O3ZpCSwy1u40R0QVQexOchrBjHjdbtPHmesx
aA/jJ9tdGrDnWipqS6ip28IrOhC4pXosA9zqwDDhlG18VzeX7aoVM5CMSUb5ISH754vt/07znTXO
7G8cD2+rz7+upetf/2Mt9aJ/wd5gpsgSydqJq9T/XVc9hoT/ZmWt/oYY+uF9465DYhac/7CyHNZi
zwb1FCCtq2HdP9J6/2AP/DT3YgbESJqpJqLzACD1/cie6HI8EfLQY1UJV4k3DRoRH0lmY/9kZucO
raXVX4xjODY3ljJUX8Vg4HfONZoifAdbV28sNAnftRVPsEgtHZ9zUY94y1YDeoWVRJgztXEiCP06
9r6EXQ9/0E1obXBDAOi/8ooKQylsT71HgLrxxZ4bQksyXefzJmiFkjsZaYgivt3Y9z2WBR/VsniE
24L+wFBm0G5I5UyYHcga7ghVaYs1Sr7UlLiGPu21qiKHWGXTuoge6DAwx2ia1jl4HoHv+7536uEg
wEAuvTTM42PV4I20nQa9AOO5LTRSOXdOQUO/VBBnvDIrDl2RZe5TVDN5Mn0BMRwGZ86/mxzVS5Yg
WF2tWFjrwm5YAJxgZW4kMl6LTPhYFLtiSt3H0eEit/VcLLCyg/bypzfuL0aqP7hAvzzaH1gzsz56
6B+T1V93SPoWWCC5j5IpjjTZaQNCDRDIqppOflz69zkrJIIjJhi9SIOz3dm9v/VLmuqNA1x94her
u78/pxXl/vmUaJpCyLvg9fhLMRinpvh508aAJqnSKUJQDEh/dizf7Opmgg+Umv5SNGSo/uPjIVcP
SNCE3Yoz4jpD+KlIwEtnLMXScDzTLQf0rNlrHLInVX3dfXFE3h7//njr+f96fXxENkdbPUuF+8NZ
4afjDborQhFJgoISLq0AXr+U1MWkDMTlby5tHUj/6VAsI3g+MjtnCPTrpXVIR33KtHBnzXm4VxDQ
v2ST/q27yZ8Ow/KDrpF/ih+uqu/mFtnUY1CUZODjliB2J12aAzKK4DcDXoFDxS+XI4W3Zkti9IrL
AFezGgz8/KSKycgpI+tx28dxN0Z733jg8U4yufMlgvqseR4ETnSvpbQc66gCkX2nIhBEggBDhPFW
oSliMy+lhyennRbG3JoJHSLZ8ExGXnPgf6T7AhsiMFZfCxQ5opqADyY7USc0e9Y3Jt5NdRMlrkXM
oFn8D3KySNJYGDnjys8iichEScj8G9V2gKdL7w3udgqnpXpNHUm1tMXyda4OYWESlju0hNCxXMst
HyfXYo3oR2SBu7wUOiJgr4vlvbIwZ91WE5Gs6DiQrVR4F4wJMSHxgLQRoeVgMVlHwjCGHlp6RuN0
iVXqzZdFbBkPwM6HWm8pZpcH5VQ1OkLlj9XZWSrmOb0/5Irosg7W5tVQGxzH4qoq7H1iO31+GINM
k/kCZXCOryuYuNmelOGlPMeTrf1nYOyR2BXV594bc2pFZKCAZXJMw65TV3at4o+oJCxGigvY10f6
4fDLgoD/3iuKjLEKHkNZf7egEiVZPkrz9p5h1DA+2VGg8xOzjDq7WQqlCXUuVVUO21hPKLp2OQwN
5yA7kMxTv+ixuV4KkxcvSTbL/KERfaOxyW/T7LwMQO9XkFaG+Q3NrOJU+rCJbsfBBzvAlahNDxyR
IQYqugxsL5MwAoqyvJmsZJ5A+rUHWstgQn+Nk7JALZ/3STicPGuOkF35ToedaFi1lvVsDWUUPBd8
caRsZQPcmDpbIuKgwLH75y4davkIOJOalzLPErXvktCY41SV47J1Qmseb8tmUcmq4GrK+COlmetf
OoFsCTlB4qY+8SzSpDyl/RQ4CdWmN4rPIhkCqz9qRALNlyQsg2naJtDA4PuFUTZtEWuO1iZ2Mwek
ZmQDxZYAkVhoTUWyQ7YwqqvSjUPooe3QzacisNDtoswLjriKuv5RS6BAFMSr+gt+sQ6P3TiEUCcs
yyV+hfNGbq8WLPKaFjnaCeEJOLDgndwtQzElm6GPlNnhJ4A2ouySmKC/YvD4xKZZU9NObdxfhr0c
ibzRzJX2EoY1iGYczs/hHCfXtpJluDeuBxpYcqnRvg87kDeMvUiPyQMtEQsatM4WWC5wGrqGFItT
12DZqmYQRmwdsCpQAAYzuJBrJ9eubNAx41U4zqdUaO8q7zNBdEnRRJ+yOkjw42/bINlZQuT60DRZ
4F/4FTX4JliGVdZBL4q3A2K7VZUUEj1eYHN5CyOpxfYrNcI61e4ADcopbHXuwNA165GuybKp4uRJ
jlzvNmksNpeQfQbljjPkbrXczLLVpbXrlsglakgtPg+XMy8BmcJVYYs7/KLOxsqrZVMZJG8M8dk3
WIFArVoqdBLKRdJcYkrQiGrYDaosYWiHGTwvHCx0JY/ZpGIn+R1h6N0eIF1HQj9lfB2y1fjYy/+6
NrOE9Gos4mmXGhymmUr4RSzPLarwYj/oINIvprKm5UKgs8mOtpWITz2fSXSt6mbsr5mMAag1ytjh
llZ2js5p3kTjH8AOeEvyrf6Lcufd1ks7Bsgewqlz2BHhQryjcCgVJ2nW5ikWo0reRsYmd2dg3ugu
jvWbrdd5N8z/cSyXLOYfGz1F+LvNimpSszBgK2K3ozpgHFJtMpQwOylq72X2ouxBuzjQZ6FIznFo
2fsaLj7CglRf/H29se6+PxUB64nQpK5NBJ7VAvOnX59M1Nid2/9Qpcs58E9sNcmbZD3EpiWGnEh0
aCz937wOf34bVnP11YwZTUgoVuv1n3dq2E+OtKQkpaiZ5l2vWF1LUxf7v7+yPx+FIhFsBz5OQCz6
exOE0SAkZfSDOnoaJcL3JD+OEa4v//goRKhz56g5qElXKc3P19LU1D1llaHPT3v7vu2kAHvvgi9/
f5R3TBXp4qW1eos7MGQwaX//arqdmExTluBPTRnsvaiRW0+XziGqI3aI1cwkBfz+4zH9I6Dzf2nv
bfO9/b/TBo7DTMrZLxKp9Qf+6L4tz/8XrxSDCR4EBPWfvG+hZ9F0E37Oe4B/3krN/U8/jhKKwi6K
vLUOhru7WqL92/3D+Rc/IAIbgQP+0Pylf6SSQqv1yyftrTX7yiaG57/6w7jv1xZaT5ZX0EEEoyMw
TRa5gcJMDceHbWvg6G5Uki+fqDTk86KBv3DeiHIMFZd1B5tMPz5OmTENic+F+6lLw+zORmiO2j5V
8IOLxf06QfMUuy5Rl40d64epBEdixzcTWWpWswowHEV8oTsmD6iqBC4Oainuh6En4hMROkYIsP5e
8K5CW6UXVU+bsNSTtw3kLKkCCqfjhJfEfpwSO2KiG+fJx84e+nOW0jTvsD5wSETvE64oQPH70bED
9hYMRqtmL4wdfG7lkKwRHqhY08EtviVdSjRUWyfMlSaDMHufT723sdqu+9zaqSlXvmbCqMbvmGEA
eAZXjUArTaFg9QQelZXfb1rJwfaOqEP8SScnee27ZLgZe8q+TRwyAd2MSTXfp47K5NFPp+4S3NMa
dlU1WrctlWN56IKeobkAKsT8IMAqAjlo5I07DHcNkvkkr7wLvdgCAyk/0GcmchJ7Lc8Er46Hr+cW
DyVNemoHFeLCmrBY2QzBCPWi5w8kFmcQSrZd03ZETQJ4n3AkKbwLd/IeC/CUB4sehvTzzh1IQix7
58GqqBcpFMkukpwfAT594A2I/oPlOWnjAEGcnYYXNnU8SUJBQwo1xE7qJEumAhusqddqg/Y3evNb
46Zb7Xv9m2M8g9FB4ejxJOzKe/T6bMYY1irHp6lYaxUH+fcBd0AIxCbFvkQM3mWmimU/TVm8+u5G
mrSECTMTjCN4j40VON9Dy7WgP80B7dfQOMCzY1LGdGpTZOUbFHV4uvZ568+UsaOrAUUs+zYf5PwV
w4n624gw+7upF/vWb+cFAq+CmrXpbXzgt+in02ZfFGUE81FaPY+smbM3TFB7CFRiwVcJ3ev4CfBb
f8I3EPX8PHhJs1EzTOESts4K6kw3aI+sbG93qrVo6vKQBg776U/5xN678adui2XumB0cWfQS85TA
v/T6viSOdo4D3GqTVMg9prEtDZWodfs2WzGd1BKVxHamQccYOwm4kRi0yD1hA553DMSIbYvtDwKf
sI4sccrEmL1O6ydpYy2/VVmKHxWkokZtTTYq8jWSolqONZq3e6b2VX4RSBsQ2lelS8K7tYRvWi3g
4q2kJdhEo1P7VJRiQGaVL9Ot4zQ1uZrJUH6luO/aqzYK0mvtl67ZYJZq7KMDVSrb9+5iy61eeBZ4
p9T6u12p9FshaFwwdVs+WzWPfiss339V5WDz7GypX8vU0iS1Jflo0RLMtoVrt1dhBL1EKDXnODVP
oRgxOJkKMZ5HxsWEMy7O8Mkzuft5KuRs7dIc749NNaniFpTP+hwMngf/Bvjya9AlVrBZsD56ypYq
6C8YP5Qp3mdoogmHcO55x1zUyFB2PZpz7Avgv+Rjsw0xN9Vb4/rZSxjbmdr2FS8upCtbJIchSKtk
r2qhBxz1sLDBeExP5jzKzNCyA4QRVGpGTBv8OuJ2yKZtMJHxnDTdDnRC1dYql9Z/QqhfMDzodYOS
ZEciBYtcPFS12VEYDFeTjTD0jBlJFuzbtLOz3dgXwXyTT2kib50qsd+sPBA2g5I0Do9lufgYyma2
k+88vwfNaLywzk+oz+ziuvbaWsHE0d4dfIe5v68XrM626NuhB8azL4MH6VipuEQUVtuXVpOZ+LId
Kg/7hyXD3A9pJbQT32yCClYq3aGTEVyLlcFzsEw+YXDLbFlkHAQTGX3c9WWTpoyZzyJM5vaFSIi+
/Ia0zxB/zsRvOlAnYlUUNmE4H4tkoKV35lJ+CNMqvOt4F5H0C34eGE44bwlgy1vFd0/EW8yz2hRu
xnzFoVt6mrg3C0YkjYoOedMF5kBlBJTWzWl69uxiuuxUvHwEs2as7i9RfrOaSjvHOMQ0b5PPodVs
p6nWXxJ8n794XdHe1g2uALoxwRUULOcDKTThF0dPZIVO6AXcDYtO0O6mYgm+0l4Pz66X1KTbZGPV
Y7EXY0o3jDHOe9oGAdq1XRzCdCpk+MEdDXwSv7WCbtsvFak7Td92exE29AMC/eInlKEpicd+zWoT
CekuuxyLOqTLkW0W9ks/v8bQfHikcZLzaeq091JP8Oe2K6LxLDS9HbTKEiuMrkkkGULTREpD1iOg
ORT/Rd2Z9saNZGv6rzTmOxvcggswd4BJZqYytctarS+ErIX7Ggxuv34e2tV3rJTbajdwgXsbhUa5
qmyKmWTEiXPe93kLRo/rSvf4ADmccy40kmhEUTbD/NkaPQZjCD8jzEQVNupOd9ArIaSz7XAlDJVA
EkTiUmNetdLbxB0QQk2uj7m6o/onKxHhHggdP8xOyXLgfliPHUJfopnHLKnMR1PZdYIGw2g4veZY
C7dp4YtHJxLFmxv5YRlUeKLbLUSD9GtZVeMdWS007etQd75BoepuLHw47KD2iOgER7XPLj528tmt
NH/fd7588ZIpu/QbVbFg2L1ZrpHV+WTAxCK/AguLvRawoO6X+klZ1OGdSpGKBhL+g4IdrvlvWVVM
bz1w7jfDrnVWp8I+T6zZqVZF1soLUWrFrg6n6kwWY/dQeg1NEMvoqptEgpXGgZcik1TYHfdJYtTu
DhOhJQJAO+0pSppoodKUFrAHDMbgnua82zE0xtFszGZhIU2dmOV1saW/OAPu5PVYx3a1m4QbEmaT
RvleH3s/W1mpad4wM7VvQMFH/hY0UwXuQk/DJXmppuYaU++mk2HpBAn0E2vl1qVWQeIp9AedZt8D
4uiOFFmnzRJGppaVrNCiz+cGkXBqLZWSe9zSHmnGoCzPSRKBKlIUKcJvkRbRLTsKlI7Uz4w7123M
IbBGGW5jIFBomsHn22vwZma0sVw1WVsTIw1aprJ1bqGk6PJopnJ6aN04H9eWFWc3NADry9SBHh/0
uoZ8BIZYfsqiHj91vt2/0PiPXqhmp2+5SqtHb84wLLjd8tVZyWzyU7p81QHvvEvwMKpCXnMn7C4T
NyT1Hi18GESKcgxx8IQLLNSy7GZIVZitGaY5XyeVzidlBPdjKyxUTse129FOaoewM/YyCXEA62lk
3DVwaC4jf6qQttb5+GKYRiwZr5tMyZEVxevWLg0iwYFjVas4bNx9p9LeXHVGahwP88wY1ZKpc0xH
j3xXlVgWXcxYulHAMwzqdDJ7nTDMqA6PPKtnbZxNyoMZjlC0jfBTgT+oRuOBGqEAJlZRJK5pXMr7
uHO0HgS7oouNzjCDONT5dIusJNHSRcuTQFe3YYety3b2v0zlPCG+89zhhoFyfI/lCPCRVizZehX8
DTTQ0/DqwWaJ1lhiKYVKQyg/yCotOcnsIr5SjdQaEM6De1PUKaQt9vjoPGlpna4MvZ6gWJXjCNcg
H/ndmMb989k1EmuT8pqVltIeLGg81g72B8q0xcB0TPMRxxH6BLHPGse+hUJKstYA+3ReVShjsWOZ
/Ay0qnxkDJMRmavBGiyQCipG1v/97PdfcQzuX1t6eK9/O3uq5d+2qnx56vBM/e/lUs84j9okirv/
8/6X8sev6VAtipp3vyAiOemmK/XaTl9epcr5rT96Wct/+a/+y7+9fv9Tbqb69T/+13Olym750yJ+
rHfnW5+Owz8/EF9xwfbDf//XNNr8O3NoRsCgOTxDFzZ/0g+Vz3ef6pK7ZaLmEXS66ND8/+m04UEb
R+nDOcSmEfafp2HT/rsNDZ+Bm/4DoflHp+GDJpAFeGS5MkIjjsNcx3zfnnFt2opGHcq1bGv7zHCL
9DjRzaufPoxfNA4/XIRWFksh7UPh0EI7RCoo5q8arQKeUDwQx6I1xK5ppvDPOnXM2fnjF9u4bnMJ
mCrvbyX1pFbRymvXXRPqJ2iWbhDmR9uk1xgk6Jqx+/1Nve8iuD8u5zFJocFgE5B4cDlpJyG4YpQv
RDI1lISZH4zMQhEHkr+UGlNyLDLOkUyZPouJoxPyc0vyrytT09LtEu53gP3PLbWqW3BKls6V856F
v4l8EkZaUpQ7q19zoMAHIqydsO0JlbWcPmlOHnSBv199yWnEiGY7DBUPmpOsJllY5FzdbyyShAcw
mggNJLtxF30yX/94KQPnHS3YBRW7PEPvv9EkClXeS5hXEYqpoMLfs2UFbwPRTdP6998mU/IPnyo0
Y2dpMWFOdglIen+xgmEbFjAUF3nNoDRoKlUcJ6YbXQMHdcoN05H20UM/JZE2WAaJ196g9rlQxWPe
hBbstHhIV2meirNm6sM71HUxKcxTlrxhJ7AwZpbuw9hk1dquR30b4rlITY8uMipaKt+KXSqYaykf
pjmP7u0+7B81I05uQlxMFnl2szKCMOyWMDGYpiEbWGyKTWyPgKa9CHtXYdj6aeyJBMPLHHanjF5x
CduqsdnlU22mOjSN53Bulb3p/SSX/FOTNvYinefgn/ha4DRyQp3WUOFhoHbCEzcli7Lufe/MT63o
KVStf9dJM3xzq4hHXeV1ibWgboz9kEoiTDitF7coseZ87TElpX5T822CAupmEpN9G7cVsJcypFBG
5mvO2N5pdH9NPWN6Bp9nJOtCDCnJ6laRnifOoEHBSl0gkqQRkt8RMcVTa+H15MyU4fcmytiNQTlj
PViLDpbrygaoi62915MnUjkU+hcnpsQUg6OdKJ8xI17ibnqunTJ61V2tOeszdtkjHXfQA7EqyY0+
EOexslrh3MydNTACIpuUOnng4IkORD8bUq05NzlkbDpXjwp6Sj5WpjmOL4jO1I+L2rQVWn0NCX/b
evRimPr05MM4s0Y8ldUN235SCBenysDX27e4JwSWQjh7zrlhSTmuCj/1X/wil1eJrif1kW7GKVjJ
vEUeRJeOAz14N0WW0ZzehagLQd3hg8ESkUIoISSmTJ7qOrOdVYHB+CSzOiCYxtS3tDbKerwwZe/K
TW/YMDgSgOi7GOfJOqIAW2uAnbJdRy39QuODFhwFSScDZeTgMsC0jm9A1aq7fEinJwkl5V5DVF8B
v5mFuWJllhBrjdp58ERjTqu+rXqIoBSb90yj84CmZ15sk6pz9j2WCei6Sf9NeZ31pdVruU6quX/r
Ogm3cjCkDZq51K9MRavzE1PvoRCCFYxQW5ZtJDvCgBKyrK8/SUhqvDBWh+BoPTXwh6S/aibvaPBv
S8okAEooqrOVFHwcylmp8rpungfrBEBC0Pjnwj8diwtY/WsUmkgBUS/kprYdZX70fUH6r6iq6tfy
umtfXzvKqvfF03/LWspcNEn/vJa6flIvyd/+b/v0LXk3Yvj+2/4qqcjK4H+4P0EsEFW2ENX+Ek5T
HPnCWAKNIVUxNuDf/APDZv59iW1x+cLR9Aii+f6zpELw9z3b9R/Thz/T+x2SFJheU7rZDs49izED
k6n3z1eEd4FEKhuyQUNK6FEYRcVrYvuDx4nCFcejYKEzW0hMtPdMbESG1U13M7IWY9+zuvhgVYv8
DXvCdB0hSOVIaHfpDgpaemTGM05XTSd7gY5CGDG8iBpgXxFQm3RqOFukbfQiyqjZUw7dljOaltbT
yxN4oJ0eWFbY3icpr7pJU+olpLD5wlnX2A70BwM+6K9IYlKCvgBy+J4a0Eo0pSXxQmXR02jmnP5w
RjJGd/MvLNpwNsgDz/ZZZIMV5tXg5/ZpRGGYbIO2NsVb1JUk/OZtP6wbstguRegAONWIz61Da7hi
fET4RqZo2wYw1/ojafdqiSKO7aNJdpzhUK1lzEFp/qT7uiFa6iSUo2sd04wmC8uL2/SaQ4XZH1nD
ONVrV4ZZd4Y2KTmqGAqepRqZN6ukdMWDjg5zvDWFasv9HKb5iYtA6DWMnfzIjnMIu7EXIy7PzSa/
HeMqYXkwfCSE5EUAGd5BIw+z5wxDFttM0WcqL+5QT08+XLIhLJzmyPNmyKj97E2RWIuaXTEGAtur
pn8b4pEJKaHL9JIk6GZRKPIgXg2/0tSl2QgB+YovLDL9Df1FVbXaumD3qPUzEja8rAiiGcXLeYJC
pooDHm+tGiwYWw5IIzswjdI3zoBCACmbe0WIna5shiFmqauXgV2UH5gn6IzaBEjK0Cjf4eyYVt4p
aBss1TjP+nCjGaNzHwoP/Yx0vKZfNzP4cQo8z38iaHk2OFlm/onb9qI7ZTpiz95qbElS2YZxV+jb
flQ0bHIETIFSlpmfdXZu918cu+h5tEgNtr8KAUFLzGGxzDDa3r8HkuHdeBRF506dxmqrx1125Tqj
13+hZCnFfgjrVt4Nmufc0edPXzByWfZFU/X1I0we3H+zqy2OlySPggYN9xCMVSEuPXbFDGOeViRr
FGcZfQ2cztNRz3aD39Ath2cHnm4UZIhlGIAT+fGM9z1CDVubXXwCtnceAqNe0Bud0KR/nNO9xAsg
qO5iQ0YnszkAVwaVU+Urd0zMZNOWGtA4rQS+7MX4AHY4NrFycyz0txbeiKu6UOatEGh71mHSTF9L
1XPtnjDYiumjyrb9gLFRZF5nHMObmtCvIAMGzthbN00yhTKAkujfpjHI501TTfG+rSa6uoNWR+jY
oqEZNzQph/lJ94Z22LQWgQWr2J2i+jhOs0bu4DLHGELzpeIso66+8AyYeutx1rL5BrAYat4Kv5Wz
GqAZ2BeEAChGGZPlvrQ0pfA94RyIyFtp6xuFu6Pb117iEJ+gyIPEcA7hdFNkTr9lMIJuCP0/vcSu
rWI8ZIYTP9VZYe8qY4gvXNfo7W2BPfcr56OU9JHSx4IfDIbJlxJCrzyJapvXP3UT+3VGdXRZm6N5
7IsBBTW93vTN9UZdbYe8Yr7T4ZRSgTvH9PwBxCXV8UQdsp4ivXXWoF+AiOsKc/1UReUdQjHzgZQD
ardu9qp79J/i62ioTqdJ7yTRgpUfmlUtQhpjg+tmPbgIUgPRY0dRvLFGh0EeE0zwbg1TVAqsOlzP
BNpcoG3y7zUW1no1IB31tnFnF/vKrf1k6zUGWTDFokxj9OL7jGzSZs4JekFBVmybooMLbyZlXjLF
0SJri6KrWqdh1WB+b63ywW6Ec2/kAlDUEQO7yN0zJa1kTCDOAkyUaEfLbtXTO42rI0sNYQinXCtE
uEUTSSeeNpiOkC0ZJqM1VviO5nYINF3vndO6ctKKVHPm+cZCGpLDIwGK/iYxGwY6jGCADHjE7aUV
uaC0wiN6avWlC9wqo2MOVb3p4XwPDZ+x5KUZZts5D20dPyR2lBID6k2D97NCxU6akoZQ0FDeBt5P
6hbr0bVlzhgk4iTSWKJpaZQKrWHyxTZpnEI+H019Q2Qlf+4mjvolV2diCrNiGYKqb4rCnWi0Z/Cw
jzwbmVC40kFiuP06ikCcqo2KXYsMHUGHsV0lVuaM2aVmzyHEy9r2mYenkowfgS5U0cOMxubUTvmC
GXEbj2Kgc3E9uRqyR+GpiTwQry2vk8Z3qwDEHF38oRCTE+hh0bVXKXYpdRpazHR2qUCnuhOjlG/Y
d+SNNkI0YOjnOhE/YF28whFGWhYajuwCOts0ZytrNB9RKMbzjTYMRRm0eTHD3od9Va4LznwATZjj
1CeRbRJbmY46MUkR7UKahgnHR76C3HUcZpTS7I4ayQ8PWCgpJP7zwuvFQ1+IGg7A1Dpzd9FxoMxX
iqkYtIy0GOTWpTxPUNs25WytmDD695ZJs3RvzZNTnMa6ivbwL9qBdHgFrZOTdC/mI71McvscXe9o
Xs7Yzq0lhDrOts1YOgjgSX+w1mbSm4+RtNwajivSCKSlmEjPByw2Ow8i2EXHHfl3yEIrSATsGhCs
AYSSwq337FhZm2k9KSAItcqLDprUtPIGXVzoJYytYFZdwTRl6aA8SyME5+Lh8fqaN1rUBhi2o3PR
a9O1qMNw68Y2y2g7AUzmOGemRWesDFOZj0bS4o9kEbKrx8pVyQMoLPrr9ZJnsZqwrjv7Qoua5Mqv
4/LamHBZ3WnpSIM80BgfQZtAjGdv8oaROKY0w2/fQFCZ7V3lFYAOqrToYygAXSPwIShPhidtzlz5
KGW0Pm89mYG77UJJMyVIeCOSMcgbu7GOI2Byzzi4nJokUyZDyAtKOV32xRhHj4owj8cUGTexNanD
D5piguA7zUtRbypK4GQ/Wb0UN1GpCdAohRBdsaVWJDqrGNW4rTsgnKe4+535C5i7iBiWKdbTzdxU
PoN03ydemBa3kpekXZaXpLy4j/iD9WYzLtmDR6pLeFRKw6zbDXJSZpILahaOOlBaTHyWARzpUaWk
17E6yFxsJ89XPSB9DbtZj1QWAAnEJA8EmJU/oLGl4CnImhZHlh/O8Z4h1oQ42AHpRU/DBdyxIouD
W7Sa5WzGrKrtN1bEoHiVaJO9pQ6LzwikNu/LnPxD09CKG68i6CTAOm+JTdcMFvMrp6cq7wy2ZL2i
PpbxRPvK8XrE501uWxztMr+914HB16DHlVJr7FuutslB+GcXmai7jDG/IChDZaW/m5NJk8eTTxxF
QUMFtgimkOMQ18xTWMuyDzCFeI8NzaxhXfDQONdaL4tsraMfobWRTWpLeZu/OcDnd6HSaL4gy5Bv
YNTH21r1xlGP0jDewSmvv8y8qrilJ8kjSqA79BVuYR8hc4ACkehXISLiCzKx5YsbM/JlwIC1P1hq
yUCbNegOtmnZXVCVNs+LNsQ89R4gB5YIOkAgDv2B3BgAozNm+34OI2dLC9Q+mWk06QUqeSt+KYjX
FVuBX5opLfATdt6ikP6+6S3nodKy9KTqelQCUagPXZCRvdYjR9DHJ9EuUCjLbehhdNSPjD9k7hTU
2dDiTjH5xWeaESK/r2SLr0cS0MfWUCn3kqrdf0JWDxmOlityHgvILRMgxftipfTA1lS9/U08D67a
YZmeLp1+QUxPkZ3usK0oHv44dCCOdO34LdNTv9oXvWDpk8iwG2SChsvYSgyKDIZRGcVmqF3GUs3I
wv6JIPKge2vSrkNtSa9oYU5zHD04HVYtu35TkmACAzKDJzyL6DotQ/qOeZwTouCUIKSpXC+tpKt2
Mxv78MlPcNCOX34CF+smB2rDhkZlL//+p/4Hm2UzZwkLZV3o4bnUCnsbykm+/XRq/0XTf+l//ySc
xX3Hk0S8vOXSpvbsQ+FnZhujCQlvwRr6rAkZJdTbKBa7K4chvpuO1jqqg7ab+x+tk3+qUz4UD3//
iC0HcR/NY1v/0Mqd8+VYNGhFIEZaqmu3kUUdKCfxT03apYgxyF3EDDKPfP5UdSwoRgNRIYiRmN7g
No3rT3rmHz9x211aAZ5wIIk65oGIuEu1KswZ6gf4eu2t4XCcL8Mpuvr9J/6rq1ggUZcPW0esfHCV
zIirHgIpmG2IVXsOSjYlTlh+Asg+aMrz4SLk9Q2DNgowYlDz758eAVZQyBQDtu5wjmcBN02PU0wz
3aZknFWffJcf78l1ba64CEAZHpkHV4OIFzpdOJQUZD6PzoQDaYOkspefvBMHMm/uyoOlYzNNEUzV
rO+a0Z/eCSYYiu2Ot5Ko9z7dVrC6asR0Lc1kqy43Gf6oz+ZVBwOH5ZKMGTDqM0mByLr4V39+DUkI
9tlaIa54TinfIO1YlyKO+xM9Vs6NPg/FM9vNGOh43rNPnscP3yG3ymzR5WaFzmHrQJRdOToY0smm
r5DlDDQinGC0jiSBlSs4/ebj759LY3nwDpYCJnM2nyoxB8u08/2dmnVSFwnioyDpLbYdNEFsDGk+
TbeiJyqILALhEiEUizv0TWF5JFo3PE/qLHn4/Q/y4UtmXMWya0BqMH3XXOatP3/ik9RT09JEEcDM
WGqScuYIYRDxEgV6kznWipjVT5+sX6yDDus8kuNlQfqhRv7pyUoAJs2ZN7AYdULcFRXWI0iBqS+K
dV7qfQToz5vJXs5aPyrOf3/DH75noVs6Q0IModQ3H9Yd6NzLmTguwKNgT9PFzEgq0Tz5hm6WI8wf
XYx+KxdiBIu82kdXfbitkD9fA/1qNLRS061WkEnfOd2tz/H+jy9Eb9Xl0cXICDVaHMysDeRlEblA
nCTn8dZVwy2dylsC5W7/9H5AaHBTy6qzYIsPnlqSaMdkIT6Ar5r7NfKe6a4ZVU+fkL/7/aUOHkzE
8LAaWQwMk5Qgns6D93GSDqQumyCwnKP9iVK9m60az/maS2gRrUeT9ZOP8GBZXS7Ivs9eQe+ch+Pw
grWfdrGpqiSoOpfWcorEOv98Q/pwW47puhQAi64fQveHrcIjM6r2tTjosqImkDKFhGnL2A2qwUx3
jj7+Yc3BI8gFl8vxnoO5PtwtAJL26LhrEkYiy3zMOevfj6zeNJ8EEHhaaiR+scb9/ss7eMm4KBYa
DmsGnlrKusPFlElRy0BsMUxqw0u4PO5+pV5y0xk/+dJ+cSEi5LAi8xebon3wQMYTGjmzTRFXs6Ks
cKZB7CMgDPVy9uevmOUsnFlm4S727kNv0KCjLU44PxG9UC+J9NxUTmW//hfe5g8mej4/FCjURQyg
IXIeqkPy0BGptBzU8RZ3ZNTkG9E7Hrr+LG3EnB6HsxtdEZAXns9En84r5qYd+VFjMYdHvZ07+Rnm
zXzY/Om3uvBHbMFja8PSOXz7y673anB5dNtnTsQhYUzEmal04y9/9+eXsnhy6C5Q5Xz4sJM5j8cy
juIApef39awv1L+1ntmYDJdt3zCWFIeDxydNUrvGwx0FKOwYoBt5DtsM0SKAqvzf+PBgBwm4/Dyp
PETvN9pEwdvoyYcOBkmeZ5zM4blH5Yarl7/7/Yd3sL3y9tlwkBY8EfQB/GwHl6I3BaWN5KCAMjHd
0bjn/UZLPu8L+Ig7RkXRmYB58fz7qx4c4r5fddnuEN/wgLgfykUc12FqkdnICrdQxTimnw9CqQtf
djyncTzcz0mLPoS9Iui8pvik1P+4FNjssGS+YKKCKnL4XdJnGDyihZbSqa/NS1fPzccqX8oqiIr8
QL+/249Xc6iOSdLmhtl2D+926DovsgyMB41Mj5cNt9CT439rw/VojvJ8ciqFPHXwVeZCcEZsmJt6
dlyd0G99KSy7PEnj7uX39/Nh93OY/lMHUntzWuI09P7xFIQ+t2lHuyO1jXRni6Fff343v7gImRHk
pVBrex8v0rnFBPXVC8HAluW1LWL5xmNhb//4VrzlFI/0hPdMHG6xxVAhpJN4o7LeimAqc9xrOrxd
v7/KxwfAXT4vE2G6xdN+mGdAfZsARerClVk5prW2ubf+SNkp5bNPENNnduhfXg65JLpE9lOMOu+/
n3DCgeBOtErNaphuc/Qo+2aiVZE77rj58zvDZbu4CmnZfaglrWaeyHGhaG2LLBzXuZ9UJ3rG8blq
Eu8zBseHR4ImAL5IGPiWDrrk8MQH4MJHReNjFQtJw9XokGz0mIfv97f04SqUPjbiCOpWngdBpty7
U442Zy04WgdC4fK4STqu63ry/viD4yqLFZMuDXsKC+/7q6gaCxJ6eNDjHJ2HnVpoAJyVC/cLBZHd
fNJ0+FBJcjVEHSxCVK3UPwdv7KjAMDoRfjgXPvedZVVoGXSr+TIZPfP31Ik+SRH61WcITAN9Ccss
xcnB9fQ09RpG7D4RL7SUNYccp9H30t0ff1Pcl8XtmPy0HzZ+ksj1CrZKuIoJP59O9GLkOOiFY4Pi
/E+v5LHS4WtF4mJz5l/2s58OoVM3I+9NgLGYRQNAlFlqh5fHK5CH//5C4sN+zCOxlBfkD6K24f/f
X0micwdszbubL2s39ovxLAlD81uBOuG0htUJonSoq4vaZ/iJyd3KQdBMKXqPFvfPao6JoAbpRMGF
9l3XTvSpUKfoHSS97K4gFM6d1LnqevFICDzxLlmcy3PXKOa72J/oHdD4nG4duyPnrgkVgyi3Qc/F
INdOIHuyT0ONwu+2ijOnifaZZNKwY35534TYdI6huUdfpejGeGsuR4XbEb7GOT11SS5KI4izEnop
b/H3etG57IrQxj+rW5cNYWXzWiJwOPVHA0qXZ0dhurErCy8MX4z/OvejU6xYywdzHbXOuJujqYLj
mUjjMQUawtgKv6v1x2sBTmwSI0w6aGysh++NxJYJUIIoaoXzFpWBVjJ4+vQ5/vh2et/3UqaLtFuR
7L7/zomJrXXHZHuwvYp20uLVPS99RSE0aOG5MdXz/vdP2eHrCW6L0wIiqyXoEl/bwQWrdshpEQmc
kCqTb6MPlyMv+8/kx7+4CgspXU46ZHTLDxXBqachXUX+scK7Sz1JGjfoIK24/v29HG523IuP450O
IAsBLbmD5TrME1PJGEhhX6rqJJV1VEPrCSljC3S8n1TLv7gljhm8oFTN9GkOy4UsrVVSVUpbkepB
qHrBthAxuPyxCPyRdvGmKvjrUI74zujxr7ET/gcRYM3FPvEbZSMGl6efXSLf//sfkkbbRIK4tA9c
Dk2s1S6PwV+SRvF3BjZI0oFofBfCs3b/Q9Lo/t2im+nRIgcXyivGs/UXM8Hiz6PUgJFGb8LS+YP/
iAULIYF3+OceLgWzw4+wLCWUmkwA3r/jUol2TEnjCRJLK6JgttDVwY/WrVeikQZAq2T/pUGdSLN4
MkCgE4kiUyKdvCittmC3eaoZnIJVCp2s8ogD9Ypxg3dXMSIs0A0EVcQPcDJkmm4Gblx7z96YlSHx
RxnLC1D6jgR3X2lJlwYxxHRs+3oY3tLSz/z1iLqZjG/0PHWLysOJ3ZilAUNmAa6qMZpkMxldUz47
RckeuUJ9HAP6NDq/IzzaKFxbXSduNxJT6k3d2OGkcByipqMO/u2b9SOE2m/8bNMoqxt3BSHd8sv4
I646jXFPN21rkmPNoItQa8tQS8K12akxO1OgHPRLj8Hmt5QKx0CMPjE4G1dqBLd61+SFKvdOOcL+
njoX1x2x3vAQc79vvYYkew+pyqqAQPeInmW6yQleuGgUqEMUhIE5jNHOLY34WWrOHWz+8y7q8f2P
4tTMuyPse6t0tF5VEl81hGMnIN5zCGsKoWjZGDq6ep/xQ1qdaZDayOiSLW1H2Z4u1MyNqJCUYCI+
5ce6DzObzzSpmzOZ2cd9Gp1EXfc0Duc0vrZlGZ9khbPOGlcFAFKnfYKcDx5E7H5xYFr4URnQrDu1
F9JSZ++Iq9820kG2kNXQ4Juzuh1680wrquZ4wDcKH97u19PEwMcd4qsBDN0W0XtqrapOHY+jPJ9D
UwCLsMtVyKl7A3A3e5jtajyn02eTkWuc6h0cJR4MDhK7OBPX5Owwb1bRnYPPetfGWnZVmD1a0wnP
IW7aXTS07VExTtGGSDY+Wtu+7bS2DnqMumTVE5bDVJa2LLlxeZoutjr0pdmYO/6OHr9+6kblNe3W
tdkWd3UGFIN5EijPVokkcNRYY5KHJnLbEzBy7DjECRpT48WoqeIT3X91XA//IMSjYmXTEAqyoT0d
cFoDAqTS1cwN2WsoGc6j0knFprIs+6aKfC3a1MS1kPEy9Ch2eRBAqdW7RLRfEntuV64bltu+Hc8T
l4xBn29/BbTzvLf0OuC7BwXgB1UbVzvhTF/6ptq5ddKth7krj5hf30L+3ZKyAiwgLIbLRUTAlmGA
Lo8dngUylBajUbsnMoPWalNM6iynlOYfTsdxruYTDLXWVir+z5UuJWHlOJeKxom21xvCQhl6r/yJ
HPQASuc3oyR1oGySby2poDV89/TFrRVpHCgFnqQU1mk31FhgKTmPcekmJ66DY81ZRA52NmIzthoS
wVQjAy+bScqaQrtezfXQbmWp8NYU1llK6bJyUo1MHWX7gYmqZc1d+ZdmEtn9hv402TK2HJ8yI38Z
LKNEIUMgg+2ZebmzK206RXhqHKU5gtNgivndDPLd9TDo2mbQgHIdu5HZRUezEwO6L0C1D2W3T81u
2JSKHtXWtOh0kj3dHBGaJ3jZSkVgM8pu8IfYfHG4on/s1SmlaFpcFI32ZmjqQsb1mxM6CGutRGNK
OFXdjRx7bx2De8hcVCoLGxvCMU3DKg881tpTXYTHUWs/TC5u4m+F1ZjxygHI4FX71EBznnh6QUUd
ltaz9DkLkFDkgbFo/TOCHs6JiklXWeKT8hFWGjEaMbnYxPmV0j5hPV+pOrcv8h68AKECihUNkbfe
dzbKdL7NCCYizVzjjSxkf+3kHhbsvnlthyJ8a2P3Mfe1jUWIzsq3smI167W3ncbwPuynM4Bv2n7s
ivnWLFEm66Hf7NPeOscsg3s1riioA1kX2VMVauUF8WPINQUiX7zEu6xMLy2tP5+yqEXIio5227ua
gT/e4MlapGW45AC7EJ62gpCJ6Uq06zobgILMZwjPrQ3v0xLEMur3BtC6wPZlrF0ZUQM3xIW7w9mA
O0+ra8zUa2/W+YWEaymw1UKxUV4MLVDqR5Zdi3Nwishjw06uHSf2hl3dsGTgaEIC0QSsOWJNqiju
oUoyFZ3c6xDytQiHB3Kr3NMJl1XZ7Cqv2Y59s5SD8nSGQj6l8x7xtnooaCCsXF/ty/ZUzHsgCas+
by6yZmI3HbDhWIJnv2ruolbvTqJwBAtHF2QTY75GujVip35mpVOrNI7EGVhJ+4s12tGL1b/mdb4h
d5hPUJMyu0xYHMA5XvmQXoQxHnXgCjhpwGWrm4uEaQ54G0d/FJKzuF+e5rH1xfGeajJNTiM9RXxL
SMgcXuApO9MrJXfaVOBPq5p8y7ir+uZH6oKsruMhNs4Q4x1PaX6VmXvQ8qioklUTHhtRB1ekpA6o
1rE+kNCjTqPJUEFpaLfTJFCOaxcNKUdk6rT7woxeWXyHaO/ifgtMEV/Qucq3zJ5OPe2tNq7UItiW
+Zbi4L4nNQRUaVqvLPxTfp35S3/hyC5IPloPTfZcs05W9Y1pffMw9/WxvWrTF5TETMyrC2qDrT4O
gd6egQYPRhxXdRnd0CjjNTNYitBxaeQdSmLl4oS0jfNWuy609r5R+4TeNAMpluRwHc2vnqPhl0DM
5WprNTbbPB12BTAQZ2bxeZwlIlxWFHT6q95xA9c756h3xit7ST0Z5AUlD1nMzYycjrwOv2QxTtJ1
JusjiEfH0hx3ndEcOe5z3ooLL7EuY/Ids8ZDryZ5jGrqi69COy0sG5Bmo4O5SQmY7v2zQi2r4j1Q
orVTGHTHNqb90uom65SZXBJFz+cVHY/ogoN2djYt+aWo5Tee1pz62ChXYTT0IK8I3riaZYWYzj7m
VLeNTeqP0b+oQQ3IrNgp57KRMUOJqMLsF6fmGaovhMYDSD90LvUV7ARqEWpkLxgEumVix9v1grol
C6nYz9aRALg/9tYRzYC1UfO0IAat8SgeDyrPSFgZjxApXQwjAC+nMcKOL7tmG45meTU3mrn/f+yd
yXLcWLZlfyUsxoUw4KIf5KAc3ruzJ0WKExgpiei7ix5l9e+1QCn1SIaCfKrZM0vLQVqmSMIBBy7O
PWfvtU0DVz2ij2gbjNSlDsryqibdM2549vPmrh4NIovKAlWkZcNbha8ZyQvRR5eZPLPDuNhCEqug
z01nwqkPmuwO5HJK3RmXwi5UYFaZzRJZJJemngFz1N1uSz/L8XCToIedSfWF8WTPNA532AX8yqI3
3GWfZVfIsg1vNM12281RZXD218A1wAqp6PTL8eio4VWlp+rS5H3H87dL003RxOTWGT1g+77EPIp8
PO/Dfd/X3N1YQ5B5WJQ9MUNnzxHhQyisnW3HtwUJN4u816/8EepPhNKcqK4RspJhpteCI+cykgvF
QrgqnE9G1C5drJmLSZwazUUl5juefk7Z6mssNx7vYgSP5KsU41GLVHR7ARdmkRTxLrRhUgH4zEpn
S6zquJ6CZuVTHI8Autyem5Wcq9RSlzhzmsWs40YQvQz9bF0q6h0pZEtU5Jiuy6vMKE5j+PoLxdZv
alXezr9lyfSTOiRXUazcu2ZyYnfNpaKpT43S3fRuBRWHkmDh+p3XVAk5lVRSZxPBsOXor6s0XmdD
daKm2l7RM5JlNd71UBPUQVxB5roZ8ArpxSP5PZvAxlwLTfSgphZ3gHWv1QNpS/1nR9onQauurIlA
3Whw14oINnlU3gyFf2q05hYghbWOWzdjM5Kbq6BR9Zvexm5iWYq/Mh1ybaypYs2FvK5gZ/XMMEl3
IjJWNmJ+VWlDkBIlMK8swHsZ48Uxp2DNpiDCBzNsUP/cN10kD6EYqq0vtWVJRV/1uBVhT7VNhRQ9
vQiIQM71z3QcDwn3SjMEqwxD1ALPLB8WHWgqYQQVzj4AcaxkZQW9ftiaLdupOPw8Oda4MAn42ual
+iDA2Q8CXg1WEIfVMfZx4+JBmMcejbEv7GKJte3BrpVr17evQaRsrEJbQCVG7mgNj2Zy8BXhLowS
EyuoEHiR7pkVd8MyczMm0NMhdkHmTaY50y/igzVQXRtmucUIyCqkUykD9k1EheH2Tu3VDdTalRDZ
2kbKuQ+Lfm3b4yUsoB3mUiZ0+dGHIwZ7yGOVWVV1cZ8m1goj7RIwzErYyAZnNLOZHkHq78OJmKty
YRt3TItXevMUFMqqnfKLaOzg6JMlVkiKPzLXuEZGfqbiJsjypliaVMZ+T1UVqBeTsLaYgbcGb7ck
II8yaZZqFjO4k7SYlU91c2bnw1Vlhid1wGYleOipJ5fDSMqeZZ0kYbeMm/5T0emVh3mgW0ykpFzT
2+f9oEvYIHVwGteImfxIebL0YSUcmWExnpB3kulnAZ5Ll2nIvorNS5V+SQLXwK9gm5R5alKww/Fl
PbIb0p34lvxthi2OMVCLY5j1v6RhhKcZjf4wXYaE+mG8zkvX2Ni6z65nykb1m13H4ovWN8GlDMEt
LXwtsh7CUmb3rlpnhqenTfYk/ZxlvYpjXi+Z7o5XxpjaOsS0caxOwt6Nd3oDKmQJPpqgS4jLFTLj
59ARhyyas449nIIOUKstL7Z0iYrVb+QDiHHCS8RzkIntBwwREyjnNAifw040lIk97ywyUFKnwFFZ
G1Ld688hKWrbWrytn8NTcCUoqkeLnGQVew5ZUQt/WNuWVEleeU5hEaF2allzMMsc0dKSnnSvP+e2
tLAMAw8UPmrSQRlHsl2GfBVKiuSlHhoNZsWMjvWCCDtiYQZFwRpeZtJfkVWSlwdcQynVVYdDcKkg
5bohA5qYGZZ9/AsReTfL9jmIpp8zaYystUove86rEXpbE/g4x9hMDnDKpV/F0SkfrL8OlLY89kIh
zxqvkX2V2TY3DZC75DoeyuQaXLN5Q4xK/6SYGik6kypBRGlhnkSeqqlZv8DGys6iH1Rer2ZqxkCq
jZQCTpDyReVOj3sCF4Cg2ws6PI1LmwXD9oyO7SYbZWld+jCprwmch07NyBAbO7mlvXKMoUylXjMg
+VzXVt5DBlGnLFnpUz440Ngis1/YdEzPDAO05NJvCfMFHjXQZiqL9kBl6YBu0+y28JKBl6VnOMDQ
WMd7s8GRr8VXWsMUiZLANUmew1oOKx0DxUOUZMonTaZjsEntJFKv+t6M5lXPUD8zZtRwA+CgHZe9
Mn0pIjTu2BSyCNW8puaKN87mqe+z9d/qlf73GqFn/9N83ibtyH/uht5+q5s/Fg958qojOv/O944o
GVgmlBVGwAg75sAHetk/Td4I8lRy6pmrIzN/bfJmlDuLWumVwqqeAbP/7ojCnuVn55j7eXowC+//
zQv6oWYHNfSPGnN0Fm8bokzsaK8y30cEjbZ17uu/GKlZDNzLMMLboLnJvvONT41utedlNBjLtkyC
rVVN/aKDNL8w8SgenGkgIlUW6zxTbRK1DOBb3JFkrKjWsVWBj6uKw/s10afzwjIGwOTgphbGIIwN
0pml3qjjoVNbdR3NrNUa6AjgqiFaibri7U4A96rN4Uq4FgRH0iYOckybpS4qQp/1sCESdbI/Ka3r
rJQuUtZNZ8VPkNm0M9Fo+W2iEERTtLpyISZLnrd9pO4JgMyOJgzFDNDV2OnkRcrwVsvC+t4ulyEb
7WkFgb122hN/KFa21exjt/tWzZv6sLUvA1VRlpE2fYVFpSysrCP5sB/pb8l7Ed2JNrqiT3uE0bMT
aUYFT5UZ7pIHup8odoZzs8gffKu6z6fqUUqqc9GuUts9YAk+FlALox4PYmCdE1t1jpO0WZj6tAV8
e83GdqlY5cbyyWA9z534KpTlVW5LkIG5fSqCbMUSAfSBAEiJfzMlptS5iwng0GGnSJlunAErez0c
u76iWdOWC/Kn7qvGahe1yC6g2l65I31m24zvm6G6xFV1i/3qGCb2AfTL56SYbvs63fkaLdiiRuQs
VkFrrxGSX4yB5H3i4yANcNjYxecar8mgc5MoULu6AuIJlXGvftbTY1B9A8BBfEt8xHd+SX5OwSsj
ONiFux4wjHpOIA7odfgkkXMSatkTfk0dMxVxB+4pnXBCJp0zUXFEp1hOGCW3gRPD/Dc9kCTLJj5z
yQ91tLM2MFeV9B+yJP+a29NSaS4UEZ/FYbIaJ0rDBEfb1hTnLT5IRa6n6XOX73DLfwo1DIoNYKdu
ZGurkp1eiC0Biwb4I28y5MZ10w2v1JzqvLlTUmUtlWldB8WN6V8XOnuR9FJqUG7bYdOKeAMRMw6j
80gJdgqlhcTo7PbiVG/MU/R4pyJ31lXxaapv/bzdGaBjJ2Izy8zcGmWyoqI+GUkctzPjPpLBeeiT
YKCmZyOJBuQWcaQK7mYF0CTQ052S3NedtsdKsDXJ+LXV0RtG7k60oovO2VRCnDBaCU6dQQPqEt6b
4oE76EDAGORH9XMiwNZcaiHfU4WXw69gAvRPvMQvIGhe5R1dPifcBKQuqYO+s/M7ckjEggbvwXCU
FXDGI+y8fWyXN1FrLusGeKp9UgM/dJJ2LbVLVBu3WmyvyRV2qDPMA2NKbMX2uHHH4chc+yAtrMzx
Xg3StZ7UKwPNgJ3rGxE1q7oO7l34plTn/sWY9lf2/PCFjnutdduqvTSqb9logEhcA5lY5ma8Bmrt
mQX9A2dnyWrtqPVRL+K1VbonhQX1N9mCQ/X6eFgUSCKpbGBFk14B2NnSszNTkXepbW5H4d/YubKq
y/KoQNH1NMW9IADkoFgXHUgKOxebwg12gvzYftrkmVyNebetzXplhvejYZ7XTV0TB55uqDk++VV3
iiLpFm3aF81B91pG/WrKJc2uZsUOzSRWmHMONk1dUi+UWyPYM/A3urmUNhatECCf44Gup+HeqK56
rrsSGWuLb78GUSujBpStlq4H7XGEqjpY0zJw7fUkN9CNPQmNE/P3J6EGAauC/xT6kwcfnzDAIjkQ
fLfDuW6DEPQPZZ5/LZm2sqD7zFPY3qnCIPmtW0O5vqIB2i9T5DErJMSRl5Spe+vkZc3KX967fiiP
5M2VJ7JJK6+21QNSxzNdmY6oQNgO9Up8GJXOOWt9nlabhLyNEQFCaLsz0qeOlsvciwSs+IBQ5WKu
nGZiKDeHvc341QWE6wakovic5NNVY6YPbdGd1ljNDhU2TJK5cnVrJlp3bEpherMn5NTgzXNJ6ro4
70ddOxXqHUoGoILwGG2x7GPVC6KbMLCiZVlDx0ayp22cyF7X7knvRg8pNeAiKbOJVg9CiKDeMoK5
aDK6UfFYYAyYVglb5zTJmkO+URL6MnGe7BpCghfEjkeLWvrmUvj9wU1Vd0vMBPa8qlhVQXTLmg8Y
eLwSOO7xc21StTiI2Lmrwu6mMGBwh9K+kVHFJo4vKwH5QEumPWb5eZSZKf56n02ICXUSHum+E8VX
2lNfpla/pk4/5HFfeX6AJTlXz6ARsAPT1LvSKv2HUjLYQjW4aCKejmGfIxjEO8YubYawCpxjbRnQ
HmMI00CU9vpW3sqWbZqaSVLDNWulqvEtLcdmpwAm3ZGlfBJPD/RR7/qRnyJFTcabLHPYJCTTkjjX
r2oiVlmHiEuZNm5OBHYSEJOLkIc8aDM9xRRO4cFm05r3z910p7b6kzLicZ80ECxNDKnU1AN/YQ14
mNrBOCIHOCapf61N/n3S+7OT+bTL3bve6B96V5ybJm8oo/kaDrtKXJI1S/NlHv7xUrruKyPfxKqq
LHWzU+nWKqTZFioJ3AWMsbDEH04qpLaIk5Zt/tDrLN/pFVEZYDV7OukdGh3ZQRU3arChBFVOXkp4
hifc1F8XqdaeNODjVsPYfMorQ18i6yYuKYbsa0N0P0ZhchJZvL8Zq5Z3pg9qUzGq7hsocnvt5NwN
Qwvpgb2GQ/pc1OztJvyaW8id3GQ6IgaljThF7IK0rNtBDkuOYW0lp5k1qpvIgCLtyJZhQ904eL3J
sGrlVmSSobPGVXZsqqWJaYXlDIwEjHrTW/kmBYTtqe1dOXyuIuMY4Kz3Mtc/122cPnqg7ikvTNYp
55rEnbM6lbuBZURXezKzm0UxNHKBwP80SB6JqLAAmwbtSpjjqdNXV+Co8PIrNKqJQb1gCA4atsyu
1STfj8CqndCXXkeq1brU8yvSq49THhM9rTQp4z1Z7jGtOAcypYDCNYQMnZaIgE4aZ0jPoRewes5W
JyxQrrEuYPhcIGzhqun7UjUvgE87uz4s74gnCtZ6tMUypVxOaNhu0OtCF4V+Gqu80yCjBWz/VkPK
N95XTbaBYFZvwkq/ZSRmr7paefpfWeHqGkhfhN+6jeu52Y1o3CDdEy2Ag3tXKfTxAiYrQzmeCCke
ozpbik58bSk0jZJ9ZvSDnfif7daf4K7e2259/pZ9e4U0ff7571st0/jL1EnDRM3+hqdlaH+BSWOz
r/5QpXCMH+KTedf1Y2ulgdZCtDLrQJ8z7MTv7Ky+G6teSE2wnOiCKSOwVHZ9QFBnEdOLnVXZdIMZ
mQysC7xDykaPqd/Pp8QIeeMEjUsPI02JQ4oXAWTd6CjMIDM3TM6nM3uy02Bn0UefFXhCqTYw0aHo
QuZvyiUGejpV8NgzArY63fZm4s9tQqPrs1MkEyNbPyluHV1hEtEiY4TdjTpTmfneQdE4NFT1uZHg
S8cAaSSlmVdM+ZNx5I+ERGncaFaAsiFIq5B8hYhUTuUpSVsjk7REQuK9eW5CMtkWCfmwzLqUSNQU
4AG5oF6vl0VydPyY3nlV5+GxUVulP0n7KA+XU6oK+pfpGGfzLsepz001soxdALJdzxfjJJm4lyMc
pQenUSGaO6GlBwgo2ReEKCaVBBghSRfCG+EVhWIT99Ahj2HbNIzg4fXT8cD7bj74hemo1xQa5qB6
CQAhJtKRGSnoO2IZFxCvdKfq7sehHuQNwpxB80o5ZHSHQA1nKBBCTBcIHwpwKp49Wvp4CtpEhBfu
5Lv3Q5YN5Y69YheeDBFigHTRm5YeA+s2ldE31wGnEAtiM54jtrBFzoFb2XP6lh+w81lL9rOCPlPR
O9wZrHalDDI2Y1pssDb5tk1+BZStaaKsf1JhQpCbDIelFQZUH8IQbpTvqC78lg3grkDPcpuZmtkM
enNMv7O9imfQF0AFEE4mZiR62hm0gmwLYkNGT2hvFHHF2pdvpsiWIQMvN7nx1bJ5yG0rpk8/s8Tc
vKEaUWfMWJW2ZbwjvU1mJzbR9byGZhwZVH+pbwMXuNE+7zMt2NahGH2vmIwEpombXvTo4JeN4VYX
ZdvSOrOAksF37C3tgpdPs2tE168qYCc3ouzdu0bNykeGmWdClvatGsTQM61ENy4KXWZfiBVATmQA
Qcfoq7byjslOJM+G2EjvSnVQr6qAVnvOMOrzFIjgJAiEnUMxY3fpVaZbALtu83UfKVd62U0LtCLp
YYxSOhHGaDb38OPKizTsjXthSCQAgo4neS0Eciy1dNLXTs9ElBCWjCRGARc7V5X13GrVASHsSK1Q
waozanIGimie5if2jsWKbihbo0m97tKGoWIrrCPOef6EIeRl4OSXXQ0NSqTG8MQEUh7GsRArMK4G
bHMjwdyktslVnZFu4rmDGdPkFtU8lEzizFqleaJabKVTYD8J1qFkX5kR7QVA9K6+dGTfOOsOGnhy
mqraEK90qwyzO+6DuP+KadR1vYyYHfW067K0glsaKNbnIK5Hvt5xQGnFnNmkMgsnyA75RAbM6TT4
NRwmRIL2mUvlYiEz62nxFFMSPiW6xXRX8a3ysrM69xyOiHx0tKSxZ6WyHeJ3a0TDX4qKG1dxpMUE
Tun4EBIp9B2grTxfSbXT1JVImqlcFgQ5ivO6b0JgHwRl1J4aqOKu1zqJH1LTKRQhmGFOSmSc2OvQ
KKL8IavDRO5BJxCDoZTwYFY4Lpi5ZVMY6KCq3D7sbnWrcgZ2tl0hPL0N4vBYlQ4tWH+Q9UQIkF9Z
6Te7z0V8bpRVWa4bvZBS3U7YgqcrCoJG8UhBEOlB5gio82VNGy9AIdKhYnjxhvvRtPsjb7NzPlxT
/+vPX+mSsSzRDDRmfe1b9bPt9m5v5Ia7CE12inXHrtlqdX8hyX7fF7n69bcPx0uQvuOzZwVA9+v3
lt04EGxqC0hNrES3A4XsQUldcZCtW5zq42h8YIp4K7UnKcudDd7m7OHlzc27+eV7MpjYi0HspY3k
MrRLm+AB6z3Nqk47HS2GW6LLPjji3NN8+WZ+PiKB2dzezPP0tzFrQRTojA84YiWKYj3ZFfU914G9
MiCm9y/mL09utrjpcMkdy3xTBJhGXncphCXypQfGZUlPBIop2msbAu060OLoxq57/aO0ul+dIL5X
AzqojptXm5u+L0oPaaXBNJqERiKr7zYKctaVAO+9rkuK2/dPcD6B19cS3bcDjsAFAwO09I3FhK1u
DjhyhAdFF/gQzQkwHYkmH1hM3j4Cs7ocGohjqfwXT8IbdXlO1icTEqhoMu3Cx5mktXGR566aMe3O
MpqO6/fP6pfHsw1oDxgjIbHO//7iAsZkvI5OTG/atWOYgIZMNm1kjHedHhdwke0g+/+4jFzDOaUZ
rij6+dcHZL4tEtNuOUHUybRV7VgtlmUpmy/vn9ivvi5uC2IgWUhmjsXr45i9Nky2Tug6JuTqsQz7
8VGTYffbd/2ck+iynzJcODHW/FS8uHwTds7UwnIyT670LRjsiOZHml+yXYWPVyb1yejz4nv/1N7y
OfT5JplRBzhZwQI9z1NeHjXtc9dhFZ7dQblgzziQ/JWpKDIMe4pX+PyiDcsB4teicitmoiUU71I1
7E/vf46/P3wQMoSGHRz7kGFZby4xhiAbTy060SAPaPrFwZFympGIM8rd+0f6+5cp6LVxxmBAnmEg
ry+zQ20UFRrirybI3WuIpNp6qkftA9D0388Hac4cio6eG9PsWxpBTphCh+yJHozLO692Rb0MeeiP
SMzLD950vzgh04QnY3DleOje+vVZs+LAtHKCh6SPdXbUvoY9yVvvX7VfnA/yfyBGNkZyXK1vnu3U
MlXaNDG8bMVngxMYSBIb32nORZI24++fEVkR3IvCtiBIafMZv3gS0DFYXeCq7oJNwZ2idjNjM4k+
uA9+dUbsNTUebBAVLPyvD1KalQ4+s3cXE8tTuEAK0CSHpMuRTudFDQP3/Qv4i2/J0gW5HYRTzOPr
Ny9sa0RUzUNIe9Sq27WQZDH7yvSR+f7vb07WDQanwJl4qPFrvD6pqJ2UziaPZKH1INxFTgzmQoR2
cm3gGt9LILmJN1oVuun3z+6Xx6XOUueV39DtNxezGTpNwo/n9ugz4zotR83LU5R/uTSbL6OmdldK
gXrs/YP+6pLicQX0zc2PDfrNmmFELnjOGis3nVlmHHWq6o8ChOUH39yvbhQXjyY+MFAmDJdfX1Ma
md0zjobJGgo7ouC/UpUVm9jFef3+Cf3ySHwlNFw4mPMMF39x33exKuniau6iULWaMRMNvYUx1cbW
RPnyEXli/tivaxDemzRC8INBv8Jd9Pq0BiuQrWZBwAdPthEE4nlzNG8f6HTy9PKDNI+/f1WY6WYD
ETmveEPtN19VbBfSn8B40VvpVE8dfFrFZuF+cP2eS7TX5zQfhigPlVco+Ik3tz9EwyENc5tWrj/1
/rK1egZn7SjacWkpRe6ivna4pjGotDvmKhIFi4pDYKEroV2uRx4P0xN+aBAdGuSq/cGN9MuLMC83
WH5NyMJvPh0hpbFf65y1XVqVZ/nM80fLHz64CH9/FDFJA96gfWZwX1pvakun7P3QaRknhFg+j8U0
ksSl6gkBgHV5NdpNdReRQv6bnmk2IvP71MR5DmGf83t9M/WKTaYWqCuYigxQQ3PMlkTOhZv3n4+5
nnv19eI05SCARXjCBGE/r49ip5hwlKEmcGzM5ReTADugxuQkwtTC21wtJc4g5TSs4sw4ApQgZ/79
4//tkdF0/uOwjkPgwRn65gu0EWNnjVVyfNRbxzaYaFsYUkOvkY9Me6cGCPb7R5z/4pszhiExkwN4
weJCffOQgmcto5BlflGBr81vDL/wQb0WbWDsJlhY7gc7hr/doRp0E4qiGTLEcd8mQokSax6cPHOh
NViVXR/lGtmCH5Xtf7tD56OwovKChyJIuvrrrzHF8EXSmW6Cbk7qtZ4X2sZMDPDRhdA8FCTl1wrw
+Qff3d8LXY31gEEWJj+TwxMk/aqoyKfGh42A9DJxcXrAp76LLO1T7tqnTlhfm1n3aCDNMOzuOixQ
e7z/Pb7FUvK+B7YJ6w8DJRtpwhdfH71ppqbXxtRE/WfKlWJAmQiDuAWRag7nVkUbza6a+KKq234D
w7netp7J5O3r+x/jzfdLQapBfpyRg9T689bw9acggC7PXR0uZ2znuGEamDH0wj9iVf3qKAByWAgQ
XeEdfXOuMEbHqYxwF5rQDLyoCkscM4n2wSWdOyovHo0ZozGnhgNtpHYDifVmMYhy0bMQ9dJzcSvg
QwTx+oBXIJIrJ9f9ftvg6SjIACJVaD1ClC7X8P2c6gO+4ZsHdP4UAMfmwoc2BdXkfK+/eGWbIiid
cCobULSBcsn7A2k9xv9BrBWGwM3v1awcDTuvyv4aEhjYjbeNEYtGWZAPVuMRv8rgji8AZ1cSg7i1
7N6Jl+/fLc/V4utLbDD64ZlBhqez5L1Z7wbGxTLSys5TdUcpWBU6N+8XlqztftPh9mr2cNznsHNN
WuN15fKBVig6HQUHYUpUkiHdKYbPy3zEepCqr9lLo0MzsLRFoF13VpGFs37JLhMmnT1+hDHUWvJJ
GBvdj6mQ6iomKdtdW74G2HfR0FEoECSoRvzwfKb/mQz+aUD65cn5Zynmpkgf8j+u2sevAJZk9KV5
Kcn88ds/RZlsMGkXwEWbb5WfFnXeGFT9kAvZwYNM/Dkl1PW/aBdi7oU5gjCTzsnPqSEWdQoF3uE4
Vfhbb8SX74kxeaZfLwTC5HkAAoYm1ASrQ07B60cQXzJOVABWXuWDw68yy8BBHUuvJqOtc9I1dpUj
oZq3SPXOpUEkJOP2sbBPKImNVdHUBzOztlkBJ2TKzhTF2hedQbyrfXD65FOEUkINpxsIHgMUEHuf
skB3st5qZEO4uXgc1WAvDfWyMBLyGBICwYzM/JrRlCUoBtWj9mQ5s+SwznpipxG/FHH8aCeJ9a3s
unoeWAntZoCYsTHNKj8FxmruO8duEFxp+m4I51CD1Go/NUllLohWGe7V0ccYgJXIU5geXhDW9pjU
D0ECWCWQ+KSRZGBeiwYcvsSyjbLO9oHbd+vctMMzUovCrRGTPluWFOtz5xjZl05El5w123iprwLV
LL5AwCabIGi0JTFFxmkTtyZiDZ2Qafms+Q4rPB5J7iB3yu3bKitAciMw9WIDNVnmpHhwTcmQQC3P
JXkVeozh0Y+rZGO38qoUNoRxqw6/mKm/kgU/w5KyT7I6uHCzctdUyNGylNmt7Dy/SDZul63SYtz1
5GL4argfMWvZyaHuk4MTI0fUiRzKEH41u4K4PV/NWX2LhUNMbxQR5zGGvhf74acx6PiB4jQ0nGbp
SoKO0rJ+NAN7TcbwOV/956GcwH8HnubcMZNdT261iAwyg1AyVnO+M2o6d8YREwmPf5lzMpiuxK51
1EKlwxnYngNDzj+XOPUh1Xc2KjNiCcovtT6Zy9gMp5VmlPVOE3nySZ+HOmnun2ZlsoMMLtdDrt4P
BFzezOYmbBvqdvDj+KxKTnSl2Jt+/M3oDpjl1jxsazumKacIaJBAba46JjncwF9kUqfnwizNbd1G
+7gzvQQjKrYGQuMxCCae3o3rRMP4hMX5K/eB4k02dio+VrIW0JUPWZqepb7NwFL4ZItU5nGQItvp
xshsTcUlaFek5BH4eGZME0G7SYgXx+3v2HXY3u8vy//TlO8au1zozSxC/7zmXrf54x+7moX3a/1y
uf2v3/2hzTD/olKGDTN3RuetFfXa91XXNP+iTH8uBag5UP6xtP5XfOy8NaIjbtOtoIznl35oNYT1
FyWZTXYaGzWNVpT1OyvvXCy+qA5Au1rwauf3ATt7JlBvCjBNZDweZmssbRXncWuQF1WEd7GePGZt
iPy30IZ1Wn3QV9XeFFzPR6U7bjz37fAGvDkq/0dk4UAzl1qJdb1xbHMR6uk+HqNs3xnR6SiLDK2t
vomz9DwwAc6C2WbqLMObmFV2yXsED10e/4Dx/aeE+PPHXclr95/v6P/92P5x0taUXd8jlXdf//Xi
937ezXQJKBJgCNITf2Hq4G5mnEkjCkbeDPCdA5f/fTebf804MbaLzxvPuVj4eTfzT/wZiEa8qHjm
ECX9Rh3xXKm/vp1nYimdE9jsbFpsnqiXlbyC0Q3dXQjPhSxbnfw3jI4+tlN9Wqq8o1Epx8mqN8Mr
F5eXMln9tmNMgnwF1TEGzbU5aeN2CKxdPvE81Kbzg8T5nzvsT3phM8GS9uCcK+DA+Xu3ZP0/l6ur
1eWn1fL//nGLkeibpH59i1f65Z/8WceiNFBJfVSZMDO8Yq3+WcvOaLF5WWWQYoHK+nkfUstSDMOZ
pQXMGsoy9PM+pJZlKEIFzOj/eb01fuc+/D66f3Ej/upavLwRZdPqpD9JzQsg0i2kaW4DjAmrqCin
bdREBjleXbgpzO7ETJWL2OhIgrVAXGu72jQwBejY5WWLTFWa0HCI+KP517r1KSlw6b3jDL7XKSA+
MnqP2CIDsaG2vdUlmucojYlP06hWHTkaZyp62lUcTaRYBZ+J78rXIzbDo5L6PRZ+Uh/T7BKDLfNC
JHAXbTNipegKY0fWKwyXZs7u7fNl77okVko3wnXdFbK6lILiOBxARkZtNGxG9GiL1NYgwYD6KQab
NL32pM4cY+12uJPisDw3IrJ7TId2FGTd68LQH0IZneaZdamGiLhMVXo6QB2PHz4tUL1ORfSpcaML
dMlH2jEnYSQ26OQmIurqFl+Tg4jW1PulE5eTZwqIB9J2N4baihX0qhMUt0/otzAEBYhrsWEds3Y6
jpOKFcugpZF1TotPR/1Wh+lD7VunQTiQpODgedINJUGvI8310PSUhrWzQ5rczujC4JiX5rDSOqjI
dXLQywAgVu5eJX66K1xE/iKYNllTDN9kXT0xjSZX2wzmLtm4I/hoWROPB6nlofSHnZ+g3RNLZDgx
3c4F2x8gQfYZeVxP7ShpEZawtaw8Q/Bly/LMmtBNtKlqLOIYnoMOTCPDMdzUOzGqIxmdinGaS7Im
2dXLDaAVe9FikwV9PWyLWrOveu3RzscYFEUd7YnQugpJD6bCzjPQXo2EkMl33BZTfAvm+SYL7Q1k
WK5yixGryofiHKpTcWxk359Ps7qzU3plP+X157oO3U1WcsfZ6ZcuJ48HXRBwMeGvDLOz99TwUPAx
nRxqbYQFqWIb6IYbTDNo4BO6lZ4oSR4WuLDRJpci3bp2dpbE9TU9g1UD0QglGMroJ/Roa0wfHnCE
TUVSxaJuda/Nw1VXRoswKHdFgO9jvEe7vUjaalkollejkG5ybSOZInQZUMlAeLn6uWOz48bDypTZ
SiFrE0TJws+rZRWbPBzot5x0Y8tzNRw2/eyLY45/OsfBpxYCHR10gnkCRGjlkyi+UBTtDGisWMAt
Wam29PKu28ib36+j/9FnOr9/vhS4qslKbdh5/3gfLR+ah1f/Y5VztcaL9pscL7/Vbdr8+2U7/+R/
9x9/lAfXY/ntX39+QTbYzH8tiIpX8mSW3XdKjfTxgRjrl5UGP/99aRfaXyrGUUpbXJnzEI1C4vvS
rrl/QQtnOs58HDYIMp+fSzv4PdZ60KWCsTZSmZdLu/sXHQVWfUKJ5kk0//Tvsz7/vmS/16p4U7qK
mbs+t9ZBPc7yg7fd9aqtogptKB79OOzoeGH6Wdik/q4KeCn5B+1RRkqv63O660g6TIPuCCZVWu5v
ChqyGWMjGBMSGGRh3E1uEz2q2LUrnN1tceIoRtuseydnLFtkon+s9QwPahoIzJ0x8l0gNCnDBixq
8dlAPkS6CsK6dZcuktYLo2WYvSQhMEL8p7vZoTaarPCyvOx3XavmuRfB3tAWAz3ou4RgPvigqHxJ
nLeEHL2ApC8cPyL+f+ydx3LkSJqtX2VeAGWAQ2/uAiIiqDWZzA0smUlCOZQDDvX080V39VhVXbvd
1mazGbuzqUWlIDMIuDj/Od9pXt1CsYZYCBcPtae6+3BBiR9tguxcLUt/jp2JUkAyH0H5TWV9frEw
BiJ3sgdNEI9OteD9LfvejUzVihDMUya+h7bhD/G2+cXryLDQik1LQqla24ZAmOsamE93Y7KbhFuX
4RO76+fbXMnuDZh2c9UtffWYkxmtTpW9OXMs8Q9rXtBBZ7E5Yy2PDD0M9/OMjJla02bNn5VfD146
IVN+z7vQvSuyAufrxj7wjYAWbtxZUQpxJg0szFn3dng1MRWVJ2NsgOTsKOYPfj21TdJuogcH2xvD
O/OE7K0MV9klaF8gCd3WHJcoN3e2INIky3fHhCDLfN8K3sQ2r3a0gc/6aBqqGg+ds7FdgmEBVD/S
zz7Hax5aD4uRN/bJmdzRTfzd0g/VYnvA3RfdTFg6ywBfjO/MJiE8TwNaWlRwxVPbk29TW/iM06U4
g+BYls/llHgMiBx73wsyzQKrtHB+GA2tZfEZ2JenXr0VCm7MNtxvdDp8VGqBXqjDfWK5LvXqYucd
5yEC9SpeHNMltFLTe3uYh2EvjiT6qVjslmV7mXoQfvz7HRI6nuPNd3NWEHEc50YR2yo6OpcN0nst
VJH1aKMTf1In2LWpg8s2qQWPzHWg4EvEQgXeL+zRlRVtcjOfqX0fqUwulNrTjWYp82SZakwLS876
m7OctyqxFaKK6ICaRCprf/nOZr8OUbZ69kgSUnHYz6m/Bf3BoNmNMiwlzUWzjY688IAeFjGPifER
VBh5E2EY43R+6jjYjRN8Lb50BruiDjYgwyvnJvhqhTE82cplcbCpJ2oPFnguibUXCwcmbhHcC3sU
LTWYIW7xYahpAeldWkHTebeBOw5GOYrI7M85CG3VYxMRi1++Ql1RA7kEkreZb+PZtddlOHllMfop
Qq0DX9HYeuJr5hYasd/IyTqIcNHPqMawsFm6cGUTJAGo42ICI8ewBrfNCu85LXZ3+EVcQBP6zCwN
wpl22i1Vfjn96On+gAJk5kRGYaHJ78s2cW8Xus8UVciln6fOntufi+02003VAxw6rL0au+NeWKV7
GRp7/lzIhQZYsbaqPbjlMMEj2RmC0ABo2jfTNmJA7WDicYxUhcZOPO6YeBxPet93z1Dc0Sol7iai
Ia/0fpvPdGq2jzl5BYzRWCPv3RBGKcWXoPgSt7Zppv1v3H7/uPv+n/9pYheS0D/ZqNtfmLv/tFHz
+/++UVu/+QFDIy5TzNG5xJ/npb9v1NyzuGixTzI54tZ/npT+rgWcN2rcU+ztFESQZj+b6n5Xtvgl
59yAwF/ETkdw6N/aqMO/jhTQsyidO/uYmE+T1/3L1ilCmAIMm6i4zzrzowQDeu+s3RptHKTj3WTe
NrJdXGSTH7zMvpyo7hyMl2zorwfbpNVLGmk4ESrn91SwTzjhLUHkzGv5uio2lNJ1ghT3QHDACtrS
5jv/bEwC7YCREvpqHzKeUNg6jUxXHYKvFF19Ib0dvurYEoDOoSgoq/w+rME7jctV0nb2FRTFF9Mr
7EM7bcWRwuMrSteMc1z7pfcsDY67+szYBIcOegu83cSUS/M2bPOcjsPmXwrRTUdbTFtqNZafVsYY
RJO1Tj8dw3zkW2lu5poUeLcoYvncdlqiwvggNnGX70F5aCwKh1tevJhLI3vv4sHmNzoyfst0NSnL
OIAcbFO4UfthWhTs0s7+BUkmS0oGl1HtNkcgivNzJftHO+9/ZbXx5syZ4JMu3S+DIH6wlsVzVivn
xCJ8CjuO+oxbhrhv+v1yh5Lzd7/7vyW3/H8JsuZV/H+/1NGnzEvd/PH0LfgDf3+rvd8cXmremX/M
9X5/p8VvZz89ngsEF1Rn0m7/9U671m9oP/R14leiI9A7F7/8450OfztXBvKq/34y/7d0lfMg/g+q
CvoiLzP2avdcxElY/S+vNDPjVTIbdHnUNjOlVTJpOv2mpXOVzWo6iP1fefzPH8P//RWxtwgHSAGK
0l++YtmRo6ZjiTzhwOnGqn+UxQYVsnoeM/0kQv0Q9OBFqB54C7X707TVY1X2H1sD80oZ9kFp97Nw
3WuOhbE3jN86e5PpOHtsmGPwL9DwXGj+8s2eo5a4AbkYuVwZmA/w63/wMegtzzyY2oIOyGWPed/X
aPSG+hYQIDN6fqbtwQNVcJqCSTwrp94famiZqlDLsdr3l61rSaFA4Yxm6nmJPCqqANYQ9IsQ4y05
q3e3bDHe2RlNBPZgfw90+KBIe9usqJGti3OL9l1eEgQfahBdmAEiNfl2OkPKfGnBEiaEPLeky8oT
u0c1p1m+faxiul1nx4dPRzQe3itpQgtWE0VpsAeM9ZE4nBNrZQ/HPWTWqsSaX3O69xNTe4wM/e57
swc6mXeJGjVy6ktab4St61bWwzDNBpQ8UH2haLnCt7190jtXJHBaTJgB/BHkon3CCw5ZA4SA5P5m
f7Ju1Z8jCN0DqLI1mcS+Rq42UhMuJnHy8mkMlDwUTftWTE54AQIJdnX/5I7cwnIL3ZhiYFJYZXWs
tMm0dNj3a7a98KJasldrzQmyrTA54Pw5nOtylaAdGEcNofdgdsOY5jOk9Hl4AWVpPu4zx6Zmn0l9
GbNxUy9SfIB9q47ZZh/5+YWngUKAu9wE4sWZyL0pG+eiAb5M1q+5l2FWXnPn0GBCQtATZQmDpqZr
nuby8jhvC7riNJjuhRtmQRkZYebgPueeUsodLKVoCeRlIxHCokppwUW3xFoZw3KJeAOdF3BcQCHq
8CLcxY82VNzGsOXHWxuu7Hhtk1rSvnfR+0AW7uToRlgGZaE6RuR9Hs11N6Rd3xOcqd0JVKTubyR3
oLgNsq/KK/JfgNB/jBuN7PMsm4pYYDGdeq+BRkpaFXQigqPxtz6ewOqSwVdQBC0HrWku8gOnkJ/A
cMofIjBel0Lad/ZY1tccScej6A37qgDQ5++d/DZ4o/lUb2qNC9NH8czdbEwos3NusP8YsARDBrRu
BR649fv2khvsbciUlb07808Vw/ioDXLMko1fXxhl3ybAmIgvqnIBCuvdFZgAnqfSr/hwXK4VCrRm
P3TVbZZN/aGWofvhgwxPjWFzQRKs6uCsxX3nyin1wTPSCh+GJ9a+/GUw18fO3CHZ2lBj1LSdZJed
qAkK4YSoJVHkBJMMEG2a58VJqTMJdViyR+mI+tbVvXsULbhNwwx3EtT+8q73zHmQQNHSRRUNqNAZ
iKCg7TXyw4exHTUgkk1RPL8tN064OTpiQkwO28+Ok0Zjx3SrP+Tq3nmWauNeqpSEQYequd2Ui//i
bPYvxx6dayxHqIldoFOXbiZ4gNU0PcwNuFnb6A82geyj6XG8WhZ/4MpkiTEdS6dMar0Ov+bVCONc
Od47RMDXhivxaSvaMsnLnsJzty+9OF+y7tVp9Y9dNP2tVQcw6pX3Vtmiehlyb3wYbdpMUEEpk/Mb
WjPn0UpBOLbpSH3VXQvgNlbdJu6hfAXfN6OtjsS/9cM5/3jdly3j+KqeY78ruKp6sD1FWYOWK1s4
81n/gzj2iCekm76yYrAieND5HTRXwOYl3JGFrp5vAwiirVn5LPX0OG2mdSxQ+q8a9NFIG+YdF+Vn
Qzhvq2u+urVuvBhOVn5Tk0U/1Y4SXiyq2XocbXO9dKWwLlxYh4lkgfy01ta/sniBT71FR33k95by
Ae01YRsB+rcuGn/gSZw1yHUaH7bEB6B3sv2e9xrpwiFZOdgn026344DYLqA212cMzTb0d/3gmgW7
wEAidej1u88xsDzQbuLg0ikKqojabDKfu61b+WRV++X0ujntk7CB5WR+BVXfOk5AnoKslL84mYqk
HILuyumX7rRy+aVzwc/8D/olugNZjiyZGTWAU5FWmTaQqS5zlylKS1A5yTpY14Fd9Q+ZkvWdI+V2
ylfHuMjB99tQP8TPHasImm6gs+eRNp6YecVskaXtl9sM0MbltI/tA5ZNK+WxviCLU1FsPnITRrfY
DobZ7Yku8P3luPS6tMGMmjQwptOpcMN77O/D+ROTOOaWpO1DN2oK1wOp0SF3IDDc1H2YfQ2dM9+r
DNv6wWpFtPPWHGAB7EQ5qgWIpQPfHLq5RoMRuwyvdVZ8LUQgXjs1hikIVefHNPtwcbSz9CgBu74S
RVH3t70GirbIqkn8zmokyM65ueurzPkwaEaOMnvZT6szP4mhzS6LzYeziKcq7YEnpH2oP4sml7dA
y7sUo6F1GCVhEn+sU6b90/2IUnUY3eZNqTPe0kNsZjfoitNWtgCDMD0loB2rG2maeQL0yWOZYDIE
VTI0HzoDWHK9GmsOTx5bjt0P55+hsb67HXKka+6xluEhbIa7YtzLW8Kg08VcZ9cBO9ANJwM4R6vb
tJGc2SR1VdWJVHJ56v2mPxhTudRJQBLrNgvrx6mhh5IXIrsGzGK/2Zw74n5v2zs3GJzTpt0Tni1i
/dW0wECeDLM4dYsfXA/Sti5qx8q+tL8uERUR3RWMIHXCNaNOnai+SiJ0FyVQqqsBqfG1HHlIWbLB
4RTJqAl1XJpVP6+PJYIDnK/cnC6pQwxOxMEoGc7sQsYSwD54taJK9tFbb5zBGCLhfQmpHCsquj08
yGa939yxRcG1Rj+ZzPxGFYAqAinCZPTm+WA01UYjAsi9qncdtiTPvV2UOyRSG/23vVzpu9q77jQ6
S3ZVrJm6zue1esspOyLmCiSA+rjiSs0rmtIQ6vUQDKq6bFej/3BkmV0thJc+jTXLUJKavEtF0y03
S755Rxsd99HxlodpoRiwbfOnZbTai1kECzA4UxxDu53jLmvyyF1cM7FrMZ0Clp9U52dDaNVVV51l
2HfQArw4mGzn2vGC8bIFMn3cXf++zKwwlmuHwyyoP11nyA6uUZsnv4D+T/j6oOmHobVFhjGCIy+g
tXWJtpctXuahPc1Vad1SFftWz255XTjZIzAx/3lp3BFkrmwvHdAzbbd0lyjZkec29ms/z9NDPu8n
Klq7uDPVL8W8v9uVFWUzdKvarDm+F9WDb8xOWvazftCBRseD0hHcspNWr7Nm8wRU0LE6DsMVfctw
txcGgWHlfWb22N8A0xCvZZmDBZsyInzVFsZ7vgRrAn7Cuy9Eu9wv9gbRiWYXaCAeee+oWzQ01LLq
r9ywGpFSq2++Opu1xAKoKyCVIGypbiHfciA0ZMXa3d1nVvPsjMYYC6s1o5Vh1dHW7qUgDvlU997N
IEfJLFSlk2/Ia9vevp1zeNGElZfaCD0fOuUBUzDng9v7T6x0Zdz4ZZi6dNDAOqi+eqX3hFver1p7
P5pset66/mHnLnYj6+Bn79k/UAWK5+48DrZy+lOC5hnei3HZlMU3QA6TxwTYTMrQqhNzgWQSGpLT
ZMPDt6BiH+phXi6qMhti16L3Qkqw6GU2uYcGdl/S0YSMNW3t7/Zmf4JYFxyYd+HwG1cP/gG06dK5
5ycJOGRTN700+8denKtCGnZQR/ckrbrsl+GVZdSP6x7PHDcJC/FltwJEHUyNGKotmCvS08BDzryx
duyfgU0U17WXGUfXA/9ieZGbD/OFOY7NjXRlc5H3TAt3DbDaPmOQ5zkQ92YJsLaCiH9AFZe0DE+M
+P3lUPVLcJAwMB6Xtf+FKUZE2YaFsIJXM5nVHK1uiDHUsy+hYpi3JPEYxDe7nfq5D5fTGE+rKtc7
Ogwuq0VOh7wK9qu2d9CrWkMV1+QPknaBAmKPCmOgNJJ8860HoMRJAHc08R3Due6V3dwXpQSHOAHR
Y2A8XY6rr4MDKJnubTqjO9pyv67XNfhFfcjbLtsPE+BpwggeRj76KdgzYc4feX0++/q2fBJ4brtI
BoIHdXXVqe1VoC823Tlxh/UyAVcKK3sCURK1bq5PegD+po3TBvIXDpipyWgB3+h59Lhi7hkM7tp0
UwKkLMfQZABOTi57IuJZokbzfRi/lnxdL+YmCHC6luv7sszh3VqI8KdR73vCSGyJO05ItDBIulCs
nNKJumuOSHOPI5DV2OntB1WHH60yn+RU5JdOx9tQ7lwjJzo7yqKaTgKn9Le1BUYHbPN2bbyXKQw6
wDbld8Ag2615Xul8aIz0GlBDEIa+TpvGCZoYVbTZIo763XXYWBfBBtuuOlNXQsB0o96bpzqnA2Vs
XfPo5PWd5OWDpoK/uVNufbE059A7CGM56PCS7+nd214BG2+H1uruuKyLR+UzffZku0f0Gj3SLNIc
gsof3ztBZRDNXN5RZ3VxNBlfRdBSuGqu1KJMoZVHaue+xPc3H0z0vrgDOoZbWFUJfElcx5J/QIoz
4pIulubAA5R6WKOO4coR2FyBTgPRH7mHx372GDKFuAHpw5YV5jBphPfS+RJY48QPPfP263Ln5rqb
4cQ8A4o1zpQnuyuMV87c+nq2ve0CZFP201+5r3uB1Jck0ZKdMPybqvWlX4PY68HOx37Y2UnH/Zxc
4dJfnos9BNOS3nwZy7k/ZtI0bqhRERfTbI0HX5FmgEJYfO721v/cbQUOsxp+zzH/r4T4L+b3Z5Pe
P5EQu5H5/X9gfv2P06faP/OOy86PPymK/Pnf5wQM4EGqkG63iJ2dh/D/NSegGk9Qb4c8SDsd4j9/
5h9zAvc3QdRLELMiv4KrD2XuH5oiUiSDAwDQIbocE/ng3xnoE2f6s2yG99Z2z3lApE3iP0wn/iyb
rRpLD9eg6m+KF8Py9QyizBoZ3FjmziKPajS+n894dbTjM3eZou7aw45NiUxE2xzZpMoMnT1xCH79
yMmIvYw4mirqLfbWjbtGqSpdd7oAICJx0aGfbMIq4Ao5BBe9J0HxiRlBiLKdBjTT6iG43NIb0WZJ
OG7mF4PvRfJHiZmmegb9SVzIkK8Gp0gOGx6OoxgErO8wtoQC6IuJVbVkLvMaGk75pvKivlahDq3I
kgE9akvBrBiGIjUN3b42FyDe9ZJmLk1tyFfCOlnlDARsaEPzMtiCRd1QMhfgahKjugrmxTYiEhle
mpMCuKKbJ3wym9C6KTcAox46ANfFNqBNXWfVbbmB1411NaMoMFxsyDhpKJJTbYqU777+luW5upJN
ZzC+9hgCxmW9AJAwd/gO0CoY2kcAN/GbGcv0NRYsI1fS4XNPhtoIzSRsyrBM7EWqIB3mEeTG7oxm
dg0npZxJL5hZag0mx8nMUwXqYh+W3xfH9OdomXworRTLQcOdFhfE0CzzG6Mave+GahhDap/S+a42
/Z+G0+9bDHWfw5/LKB+FpfRP1MMGYWQHDZLALLPixQf7r6KFBgg/mc0aPGXQTLejGE0jEsG8SloR
M54yQJnLDMrSEtde3WffhdLZFpX0dbwKZZgXdHzihCBnqE4N6EtFEmPHCLbXrfYiq3HKF7g6bHq8
F/1L5Tf5R1t4QGR11vkB0Zlmf2sCxRbQgFwzUn9z/valTZP1u25JvFim6d7vcwk6uOuxaaOXSnjc
TKREduV5Wkiqpzrlp0HmWVcVeLw86hV1cVFfVQXyBirc07w7Z7KYr0Vkb3Q+SM7r1QUMO/Sgqllu
fW+vP8rVRNz1PEiYzZxb1zvipYi062VPU6hyLGTtiPkB9RfZQiqLthZh6IUA2uSRPmmwxd1MrcH6
P/kAgbu9X76POaHIeKeYao+dtgFSAE+veDJCAUxIl1vws6xm4y1grsApXlfrg+gy616vpsOBoBIz
leeCl+6As247tnAV+qTx0VYSmoQ9ZIussvdLPMDWqzvARKeYfZyeA5Ex81POtq0JwWUfR2FTIKob
m99VCZ3CvcJBYORn78u62jHWY+eXiRWTbjHG3/c1oaK3cpXiZ5g16hMtfLBShvl8cFuN0rYs3xo6
HL4BCqwf7aWwtyNGhnZFSy765djNdWBGwsqCx2wmVAAqzxodJP01b7AcbF5zsGWgKCJqzQm8Ir1w
DwswYDta8t2M/Ym4s637N5wL+0/cAjWiE9RAOBKW2ftR17dGghQ1H8EgcmOfTMe5nGAmiSQYWufX
0tfOO+DGvkhB3Fma53nxXbZmRXUnfRIObX/T9qIqiyt3FdTFnhDM2pxDsGnk0NGw2g+5NRanSa5B
UQGvbk5XR3N1B2AYjGmvMEVeuVlovSo6mDgRj+dDfMZF6bUhiUlrU1bnboJ/1bv2OzRSTqfny3W1
18tP9gkD1h0CFQZTk4o0I9w7FfMSYFsQXiWL1OCa+jZ23MSi0C1hDE4cXGmWWOAYXoMOQXkNVxsz
i7FWuIkq7N/NbZOr9ice+Epggl30wxoOaIc1V/tH4Q84R9faprpiJ8WdeIHNbrBPOwU2mGNICpVj
qOpLn09jjf2e0sS4KLGmR625o7EF9NBtcYiIxJqee8Zp9FeKsUp0KIxR0Pte8SpL/1gQ13NOrZ0H
T4asITM3Xi/dg0G/wi0PFkkmjwxU/zCUmVcl/jiWishXbn2h0QgZD1xEqqe936W8BN9mGC/I5fz2
gg0rjH1jmKyU3ukpuMpDN++Tpbco99Ns2t/DxcccYy1ImFHt+5B6DW2IW9Or98eu42eaQPfUfgz/
Zf3QbSvfPOCE+tR1mX+VOZacuK6N+udUlMvdbEzecOW2lGxGHOILbgNzqoyiwUCMJ7amIqQo/kWs
97xv/2FayL5OWjHAY0ByEZ6KOIeP/zAOozELc2dQct+dqvG+MfLign3bT0DZ56moWjdBbmqvtgoJ
9n/NItN2zoOcP8R/cir8lD+U/lMc6vwH/n4MPFvsiX5Al2EpJg91TpL+3S4i7N8sHxc/8Jy/xaBs
fpK/HwNdj1+i9ANugs8J8o+jZabOGDCxHvFqWZzc/r2GZKwrf35cMKRQqs1gGeyOxYg5/MvjgvUO
ryLwCfYBk5vVxtuqopCtvz0ot5w/BfiW78SQdHFgxFk8Ymyovobe5BY3u5u/RpySahMD3VquUa7s
7QctOh4tXwVQ9cwdoUQPPkWhyMBzyatfCFAb4RTYT7s2DRJQu+U8expBZbc6reJpmuctLYxwKen8
wQ0dsX4N3xmk6ZUVO8ch3uwrtrbQxr+fDr1o2GYNYJGRMxCcZ5+dg+GW9GF7W1emgWBMC8UzlsDl
HayG/a1Y5vq5PE9GHsqR3xX1c49Sa5ka7qFXtSUBgVLjKdPkFyJ31v0dzkdXJNY+eO+m052/A8Fs
y1AWqO5Zk009OpqjW2zLuhjjjYP9UQ58IMcqs70HKKALx+nGq+WxgclZMVV1SnROq7Gvdyw8/Ymi
jm5MyZQ339yJkxRqYeN/4Hrsn6TOPQbKSk/0hWEk+Rl6u/Hgs62gV1iTfOtorxojZ8yIja6FOT7B
+gi/vNxyb101jzlK4rlwGCgMsHiGtZzEM6cxi6RTFbOnet/67qQdH910zjacsADjODphNl9Wiik3
86ZhCzTYUuGQ3rkUmL7NTHODeNIDHW4m4daO9Psgr0RTdD+Qd8Tl1MzoV6UYTC+qx8L+qgq/yt9p
eh7IITAsvu+dOpwv+vN3He9z4WcY3cfgXC4mGztyVFPSFOqV9duWTUuW1vVAQUNrr4afjpNw8c/M
KB15V+Hm1F5bb9E4Vj3exqkTry3lpXWsqKmDs7oHyolGjmQGAf9+qlCcyBQnVShRZTPTX0QkcZa+
1Nwm4P/NDTMexYHYi1aM/QXClZrvcquwv+/1Fq405lr2QzlIL4jVarW37OTZ08K85pvWwjRjbfm6
iqweY2RUW77Zn+a14XnaUf4Yo2lUu4Npj+st4zL33ERHgVZQV3K+qOXOG2LL0S5OgegaHJljNTX8
QGrJBCWwDEFFjidrdM42ewfkwolDSSz7f7vLXWivVgStR6t6FuYGRyaclEGfW9+9n4+3385ljt/K
ffGO8+IYNGvko/VDtSMVFSQJrHuyYqgdE5uUPIRTptlHPRe1wXC5R0Tnu8S3MvAaEjAqpLDKXgY1
xVngYoMteoSbQ2ss7vUYbh5qL0LHi5mjgCaZmGlepx5zuDKsrj5HM5bQjYd9mB4Xv+Fa5tW4dzlm
CkDBpZoo0DGKHs61UdWP1tK5ZTJ2a3seFdvuLyDJ7T09szNKcBlY2CyHxoqpH5z7dMcXQbPRHEwB
hk9OfYhK5ibpdZBFwJdZhyeK3ffvhjjzTPLcJWSscds6B6eeZHfINq/2jqvPuXQMh+0LlYilbPKb
6WFiFMIwyCZgQ/2sIU+Eh69R0tyHGVDYA4LnSD9DYdGsOAGS6gl/W+pZtO2Me9vEfcdSsq6vmHM7
HcvR0bTuBi3PlzVbnOlRfvcPgNbmlUvEg9WHewZOEFFMN7nKNn4UuqdHrMLJ8rBUnf2Yr6RHLkgr
6vtJMSKLl1KYXDq78zCvmjnl7cHuU9dtu+UXHHv/CsglOSOnCMzmuPvctGO+cnFif6jGdBVNaSWU
JLXvLq7v54KN58vrCEXSbuYL/mkDYdSkW0f5NE7N+dkQTA8v5r5iYWrabgu4PpVewzDdoPHD6qHF
nOiXCJ6yTg+3hVEXZUpWyBdp4TC7iILa4EQvWjX8DFa3Ni6VwYMCQXJwPhxzlZ/r4gXzcUSK5gnp
iup12eD3U3AnWVtG3Fec7TCHl1HY9TSI48odlqiv7cCMIaz4VxMlkVwj8zkoj07bdmU6LIH6ZL5F
B9+cdd2XUJL9IeSqakYesZgtMitchYemWKm5agNPjox7t6FN58EkxS4o++Mp2vhrhzPuI1qIkXNu
9epJc23cWH8Cd2Qj4ONvrrZzz2FCgMCGFOLJyoImsmFSZ3hCEYv2BjM1gK7PaQ2AmCW/LEeKkuxW
fAWZKV7qzGpfakOPXNKtUP1kpWTXy5jhnNcks76lKdyjdcaTvDVboGEO5LtvklumNZguGwMDYr4u
PDqd7+9LPHvkw6KGT29ilct64zjIff3JTY6Vf6xZNKpcuUu8Ti3wX2b13WGcIeMRcKu5UMy1tgZu
LGTIY8pPPO/SwJCFKJyH7Xte9HWbCCBIVNOUtW+mY+AzsGzFthZxOZf7MbNdo0z3gE6SCILsZEce
VQ63AYW7zgH+9HqTBVWliRaVwbtsGXzxvRr55xqqMEgGoYiAKMd9hcEi84M0eNOTmkuyFQNVca5b
exZ2UpQVtpQdeWSK5K7HO9w0q30AvDUSLLNze3k8K9HPtGOVbInrILFDST6ApF88Nul2bcV1bzPV
vhs3o7qdHEvIpLYL8dmvmzYwkcrleaPpYozbYrG/9MihI6pWZ/vVlrPNGsPUEVtpjpd7CvoVXStX
ZKWw1mdeumvqbJM6a7TFRAG1qLedczsma6fGWiqne+CR+TtHyR2sutf4MTrRQN+6QOU/2Yxi6Ab0
CvWOckg1h0s87y0s/eGy3NDezREgRwQeNOiPjeZ7vNT0Zlx7vR8uh0JoczxVBhWzUWmV4RI7mYWB
dggsFCKrLYMHjC36WuXZMkTKB3N1KHCPKWo1+c7iobe6e5u+tZlgHCSOOJulxbq/zaR0miXgEMbx
sXJp0CgCO5pNTw+sex21VKXcIG6uOaeKZLIrbkAAOuRPmYeK/XrkXwLqu2X8ZOBTe/XpEhAIBxC6
oyx0uRzuQNu/Md80cv5Ck/8GrU+KQXBVVjEHg3m/Y+5znoe5NJAc1o4hxgUW7oKgwppPj5YmJpls
nZZctZ2GJvZGlfda9PkLx9C+SGwY5Q4VvitUCmd3VR5TJB8yym3M4bNUZXgV1LL8ReMdP0mPufB+
OTNW0cdy5ek/YTxAh8MoKAWPusstu+PIck970blYVU3TsyjD4J5QjlNf23h29gjLgKDPS+0Lu5A9
cToYYJdusQOOnW6qdlvMyO1t9Bu92eydgTcFl1W2VTriYbefG7/XPzMELbgtuwn8dmiG9YHkBUqO
bY3058wM13IAIGMpbnUDow0G0UyKCXEoKBRj4nnkf9k4brrD0mvbvfDqkJMolhtaTdvOVy+Eypjb
+Tn6brRjnfBjUK7VC2MabHjlXu8ZhT0NybTL0jOEx6HP2eZjj5SyHqoSLeLgSQs/RjSPuydTAiLy
cQjmmXFlPopLATdpvtv/k7szW44bubboF6EDcwKvBdTI4iiRovSCECkK85gYEvj6u6D27StSbSra
b77hsMPRtoSqApB58py917atlPFb1Jb9Bp9icZaZbaSh1o3pd6eiit+P4yieI1/E9absROtTlq2J
N6PuLTSEvBlDjp9amEo7SJAHg73aZi8wWLi8aGR1ptPl3WGbHz7MhMPE23HKqo+A3OI+qHLh3Q5k
sC/0t5Fh1A3rS67WmHiC6m7baiGgOLO82mPoP+Vfet+n8ectpXzpPROZSt6M/gktlo7QqNNZqZHJ
kA1asDJnBxOn520V17qzM8pJ3VeQqkgJJUIWTjI1LIHFLaK8xR091FKl07iE4VSYLQcUOFWA0N/M
duSkIX/Ai6SQmiCsKEj2WwfZyBrj0GbGYIajmhp/u1Koll3DDwKzN+vRiOmTtdb0PgAXUk2zrDwa
eSMJ7ErGdNcTe19yrOBOHAy/JwWt5rhBICrIMxTyvkvDyjLTtNy00q+1Q5mPJSkDLu4XmNxD+tXu
hNNu7ZTMuONU5QmdJNTQjwMYJnIUWAbBDJV9c5GlfeSSmbpuRMao5bvBTxkrl0bOkoa0o61PQs4L
LztFoBYQ52t8lSLjMiOP0kNLhOMQJnPvu+GsD/6xFTBxQoZ9SAenweMzTNmYka+r06N1E6QfqGbr
ugEtg66sXwN+cet59HsHooS8r0Un7O4w25VDLJadoHscRr9f6MTgXNuTLuWcxTCQIlU1nsvK2Gid
FiaitCZEe5r5mQSW5rrQRifec6hJG86yylPIvtK5XjcCsPIZTutbEpVb8zCi88xgzCgq9ZS3x9uU
toXDx3MTHk3mJO1da7ijjbkwpzUaO755R9PN0AKXvXcKyj7Op4POiboh/sCtLipRkHHfx/0FUGWa
PDoqbdb/Eqv9GolQYjrry4/rMx8RBtgBy1E0JegpsoD3x2a0JRJlyVlkT5gLzVWJNqY/DLLCtFio
pL2n4E0e1WTLb77SwOJEEOompJBDZO0bB63GZW9kSRJEaL0+QJofp1UE4CbIG8b4Y9m40N3Kzmq+
Ip3R7rXZdj84tEGulk7j7xk7ME0bX3NJjHQZqxJrUblDFTh9Ez3hM6+rnV6MVIei0HMG0I0OMmi2
8OhRGWWkoRdZpiCcEpKyEa3Wf0b5p539sbG+IotYmY94MrRgyEfrbPZ2/VimrCkuCthu48Z27vK5
sYmhWLLjln8C7pfaMs1fchkviOLGhC62VsX6FpJUnZyMrC72sZaNSTAgb35JzZlsbr8umXZU9oAh
nViR2UfwTZQLEhh9rq9rmYvvsQv3eUOAIaSCSaZom/55r+2/zXK12nzf6aINRfy1e+2OXv/En200
0/vDJW/A4uzzo+v1fzwh0/wDzT+9K1xPhu3QafurjWbbf0AfoiOq2z+QQT8RWEiIwnbs8qcwkNJg
+2cElh/WrlddV6a4vEcGnxGniA2V+E3XdUojRn+8DFMcsxqhEcPX6YCcIvdBRwufqDFo8kh4TF1s
9yUnzzsKcvZfI0x1mX1yvdY1MPQ7+VVnpxFdJMTuVZiC7QcAZvbLo2FrxMU7XU34EgQ36gePfyxI
knbMOuhN1fnHpojau8WqfLzOaWwjHvUaDg1JYrDPaY7QNoYyWdU4S7A/VmYR02/wY+Mb0r/4a1Y6
6iFL5ujcRwuXRbaVo9VoGqEfSVsX9DMi+oEIuoY8RsiOcTjZMcL4xIRzpwvn2iRUM3H6R21hh5u8
S81BYMT76pcypOu2i0bQoC3S8lht8Udtk0YdoirfmNI48P9D+JxZ4xZhtX5sPea7mnCs/kbBJX1y
zIfOBxyy0RPzMvM6dP0pEeoQM4V7kHrzte3FVaQhUPWyi6YlODNXt7Pn1hst67eLwZ8cxLTR4oYJ
LHneygt0RYtR1i2tIwT5bSzIxuVwzJTSmvkjTLajRAsahg9isB5jUe/mqjz2nt8YO61lg/EQnqa8
9po7B2ZraC/zMsNfU+VDGme7Pu9uU7d+iltdbNxmQq1dVMdVqeiirWoMxJj5R3tpd+lgJwVH71sy
g3aE4R2dZry1CTPn533s3IeMVlitfY49a5fJ+kSXJizYjfLevdSI1NPowS4+QTGaNcWPXht1O0dK
TqKx/iERdzh37keTRTol15XNFFc8kWIcp0NvGHYEMPuhWw27OqcmXPJt6jQnndoet515Uc8ZdmD7
xo4gvht4u22O8FirsYKz0Lp3rl5cUBgGWcrETfgo+yyOVaVWBi0lUyqmsyUpj4xtkzm7JXvQi2LH
brelucm3Nu+HuLkg8nQf+4V112tfXNCGdYO0J2+fO29CDeRuyGrfpNy1VMgbGXdb1Tl3maq+D3a3
jkMfbFHQ/JRF6M1jiPxvpdRdV8RaSoaQGWdglblHu/TFdjatY6GuUga9lklJ2FOHD2QdRXfRpKGH
rjDYiOLGZ4p9n0ycTRQO6CIqDmRmH5xyMVBzNVtT105ulLafu/Zy0Bm2Yrx3sMF3D7QkD6bG+XOO
huuyTvBQgv3wYMqXox7qHufCdNwTVL2ZtTjsKhh5o603zC1baW/LaY3IdBkbFuXOSFP6QFEwDfhi
oi5BQllXIfPqo4NmFKXCJfp7sNjK2+ipdzXZDOPj9JKWwUFvihOzdnRsvXsjGnXsON3WOhHBbqT3
GyzSG72VATT9q2hOjujODsp1vitk9V457UaeEFMrj/pU9QFCTNOd2usczfGNtdB/B0EzlifF0WZj
mpSec/IhdxcBQKa5RRh9QVedmXw26QdNSxgHFC/k8gYZAWFMoDd9MYc+jYVNrOWfZ47zm45WKTtn
EWYuacsSYf0wR4cEwDJQwcCg11Z36W7Km30VcywZSKT17esJPCOcFRoO3KQCj1daEhYq6SSKNv+Q
Ge6Hsuf5i8x7B+Mnxst9EfHVvfgkDALRHLlJaRqundL0wuqqG45xV7NaLpFvnfVBbXFehFVrBo7r
H1EpB9K2DyY8RSKtUA9b42UZszBwiOfF/a6aItTQ77pefzB6CCyYXY3y1kmJMuraBcw2aDnSjC/s
aL42ZXtyK8C/YB07Q8d0FIe4Y7CkZkc6Odye3D10NNjSYGZm4vVzWBX6NsehvrF0Wg1e7TwtHcrA
xOMr+fTXXbe71At051l6EppxqRvtiQk1QXb5S0fd+KmxOrrwUbwzCSnmNHCO9Az+ggoRrx4pHIPW
Xj7AA7tM7Djg9Kcw0qnAmk7zWPM4VeSvQdAsbJek6e5WL6zvi1fvnNkpQ3Y1dQC4cS1pLSnpbT1H
fYIGgeadPqxMJmpp92jpfTgli6Q2FQF3IA2k7+0jTZx6MdzWdntelyMVJVjYW/Oo7BctgnfvRB6K
zG9KtqGO70WkNxwtRkBOFcGIGA0FeEx6pNqifVdUpUTj2os4DF52zqz5B7DpONCm1i11NenJbjTL
fKWBfDHhCmRLgj1XpjeEmAcxzdhtvdylzWPZNgqAqDrY9QcPEhLJwBdRrl+2vYbTKSo58pJDRGtF
4KlmQVQ15KiUrFjOmehbGCjUUf2tV27PnKlvPpmdGKoDyTjxwkzZ8m+tIpuIlKslWwsGboTZvtU9
qMUvPlG/FqiyR8e5WZugSG/Rln2pkxLB4Fw6T9jLjBIiaDenGPZkdXasDJcKFAXeRloVznUUZUz0
acX7z1Y5zexuqEbvZ78cjaCk+Q9vpEjkE6Xu4AXJHE8wsqLOrLdJG4P6KVzgLgH2oulMOzybtkrp
OAJtAQ3KbFR3Zo4V6TSvB776qK+x40XDe32uC7t8wZU+PQur05MrbnHdPeUrATlIJlntW33CjZEL
rRn2iWcX7SpjjLyDaGPDBhyS93bIv6PuQsnZeuzdnu9IXYSPBJ56CxzERoCWunmlQjGNZX0uyiFL
j7mO6ZGQQpF7l0ZVOijCoHXfFgPjshA7j6w5imqevUkEvszN3OezdqCruIpyMi919xPUkZVz2qHD
JFtRj64W2WP9Ljtds7eKJlREB5cjUmhmJuwWO17MBDbFyOyIRENSEVfPiB/G2oADskx8y6WJOMXJ
VWxQUIT8VC1tYiktgCytLE620UBhsmu9oPVWptlJ4Ehj1UvTsT3g+cN9qFxpBInZSBngQsd3kjsw
58nti42G3rneNNt+IuoJg1MXXbd9kjGc0SlEDohNEOpQ5rn11rc73Tp4S0rQrTH1qr1QNCCewbyA
vJJDUyYbsDaWufZ7AXtMhbGogFXYrqG3F8I8a4OrLYdmiHoj8IsqSwCc+eLRr326k8k4W2nYTV4k
d21bjMbR1IEHbrBJtqBd/coBruU5Wnmy5sXyT5oeVdO5xEdfoLmD8BYP0htuFLOuq7mepR7MTYc+
oWjTuD6406RPCHwE3vuO1gV+PiNqzC1n78jYWwJHGy2KJQHg4yoOiIOaRHPmgyGKbV38uxrupvla
QOlGNzOaRrI2nrOjzgRGpwtRYnAScePZW2v0XWdHo8lH1U4yaH+clFN99WFrnKN2Qpdo+ih3sRC5
Fqutldk0xJrR2M2jLDjAE0B/0TR4ZgPyA3k7pd6nKui7snXIktYZk6DZFjbyFYWcrNdy+0sHwDPe
ZvGoF6Guz2iJikqVgD5G92JQjYYIW8vd8ySdIgv1KIngtQ3IsDYak/g8XEZlM2g3oe7SvkPJEjiA
ntnQKX75JyXRlGGrRK92ljeZgHWTzmtCGxlivUEpKL/MgxhJp2oioukM+uV94GVRvh5nM8NmNDxT
6IzAVdA4WQlAUpffuNiIGp/pNi6W+ltJwtDTgGooZSjF7JV9NHLOqT80L7KNAYqN2OmB51djNIQc
s2Gsmx9an7/cgC0dh3qW4Dt1rGHeJEVRHvBIOVbYWVRL2EemT7ZdxsgFehUuhszqUGaT+eQ0tc48
I5roFjaTkZ7GPJYXxUjlx1g3qhit12Wa7mmHaLec0Zd0N8Z1/NkRD7FDizop7eEbRsS5uPJGW93n
Y2dZoRkX1Fb0efxnOxLwCd2ln6/nWWPqmqDIe8hYoiOCEQV7tMYoPmIoUbkfRGNbz1bd1witJgdB
eKVPzbOHpovpJrQZaw//sCANW4/QjdJI1Y9Jq4jRLOkrPs66xnSTcsn16R4ZLogzz/ruYKf/ZmOH
6EOtVdYXE64M7mNb4PKu57VHhF+DfnGqG3YZMn42vsewZaAhN6M573zHIS4XixSw74aGHqUCUG70
p3kt7mppK2ODn1c+K0Jj3I2YBm5f37oj04ta5yZZrsnGhD+931ommLwApxiTz6K4s7q2LYOuKCKM
3uBx2iARS8TTJHy233YmPT0wSyYjoazUSgBA0XGiI8NE0Knq2A1aL592cyPwxbhjhLV8sur2NolS
rce+mCVfeGf9b4tcJtqji7t6ibCvTEEWJyN54+40ZrvGTNQdFECodqllfIUehrvCXyq2MIg5lF1K
ZwC3Xdg5T3XRdRhOqoQ2Wl02iiZTnTH3oBuDq1fC2LG3C5ZzRBlyMZ8YOOVPPf+JniBaoVoQLBmp
+Sjm7P+ACv1vaXb/1TgdMjnea+6cXjr5Mv8slP/xB/7s7WjmHzq5CBZqJ54yUKT6Xxop/iecKGxm
mK9MgxYLfZX/lcqvWDwDOSDJcewEK+DuL6m8/wdxfDZEXLEKrHRU9P+AffeGhuHYAowelyAczKRb
pL+Nm8qiIU9n4DcbdlSLkgStzqoZqZvtbE8657e6yj/XCyJAMBUMJebe8PpNa2QxPfhJfZP51H5W
HXngG8bgH2kUlcz05t59jCYvfiCBli3L88vu89RqX23EMM//vFn4//OxE8jZ/n1LcUut9oa3uP6B
vzqK3E4dSY7rWLpw/w+4CIpRcM9deoP/Sn/466FzMHUw3OaB4Inj8RM8j//yZzjiDwcEI/+TiafC
Q1j3Tx66H0GBP8k4Sa43USpwfXJiLBvg7+uG4mI2JpkXiAaqQTcv0HQ9Njj695qxOOeelvMpJQ/1
gmgLf+8ZKGYtzgg0nEVBZypB+IEwOBpOuFmz+59+wps/P8I76cTrB/PIh+SD0e70mRG8/mDMZzUc
erZOldG0F1U/rCIrOfFB8y4KHI2z6fsXXGEzr38JVgZBa1U4hkOII+/5K0GrPnUpbBGTaUAER6rz
ulNnaf3D+1d5I5tl9SHbjYkpk0CUvxBl3lxlwN+LOIG2gTXoZxUtFhKCNtXXvpp5X0Ebvo+H1rxp
5in5c1dgPY9f6r/5Rd9mv3Ft1yT0kChMWsd80zffMPKsdqyFipHauPmXuKyLk0SXscHh7LKfkl0B
XNeddr4LMFeTXtVvlmQw96Wtu1eFkO51j/nk8/s/iLFe9effff1UVF4OsWE60NG3uU/UOLFvRTEH
IGVpO4dbc2iNWqJv1sBzNNTfNOKm67Qd5AXwOwTus5EcXHfUP2G44AE0/FttKDnWd5ZgxfvNx1tv
yC8fz7UQQ/CmGHD+Xt8wxE3eglI9CplbenRbiT/XM7v7qtDJH8ScG59sZKH0ZVIa8IaR9YHfOeDF
OLBdNACEf5MxDbj17cdxoKRSxlJ7eObbCGZ3ocJPZJdsnczjRcySckAtk3hbZljaY+L48/VvfgA2
2F+uyKEaTBO4OVivb54aU7RFliZtuvURSOwWNQhzkwN1/NCtk0NQIUxzcVh8b7kFuDhlfzUzXtgi
0mlOGq3te52J8W/uyltUFc8MjzLyZNNhZbDWgcvP7yo6G6c1CxdCsHDFbdfj3ep0c+QYEKkDChkZ
iI458vu/xNsFgokQnRAitcDv2ToL5uuLMpK2BoA/2bYWUbz3LDliuy/q3/zef3MV6O5reeJ5a5Tf
+gD8pKuvwDH6aR7lW5VLflC3z5jXD1Z59/6X+eUXNEyHFZZcDEFp476lWWH1ppDPMuhz7lxc1mZi
Hys3QtyVD320XwaaFplWujfvXxXV+JuHicv+mIUxKkOmbr/5dr1d+U5LEyGsy0WLDlriaN9tY2V4
AkRJduWEqiTA1oYreNK6mWNOVZcyQMHCbMHzyKwJNfZGbFaE03zINSgp+9qi3+dhkHIC6Zj47Dp7
bu46UdG5E/ai7rLMic88StZ1RmTQbetY0tk2PcFelEeRPMeLBeqI/B4knE2pR5c0PWu1H1gO9lLP
zPqKnxGR9sjYdttXVrNr0RDSv1QmjN7Yl7jH3cToHxg0uVe6Vk7VSixBcRDFFGcKYZQMcjuxoEek
eY3GdhDIG70UX7VngMzGcj4047EwEc/dqrGKwTDVhbe3jJnjU76MxZfeIYd560M4e1C+mUYgeTVt
DJmRI2Oh426V6AYm8aSZWdeFWok8CGnUUcJM+cDQsH0o7IzDIHgkGb5/T//uSWI5govG2wHmbN3x
fnpgC5mh58WaQGRZqYV1WkR7hqfu1m0H2g1LMV4lBSig9y/6y6axPkemTcrJmivnWeui9dNFpyiK
ByCIAGToOm8Xs/SBqDcN+Fgoa+9f6m++HzUBF7MM/sWg9/Wl4CrklE4+l+KtuDDmTt9FEGOCxmrs
E/XZvHNdrfjNXv13F4XT6YIDBBbovY0hLOJ4jNBj42iv/f4yn9V1lIgiBLDShTpJooHbk/32/hf9
m9/UJfabQpBK0CAB5/UXJTMg0eLZ5oumKckC3PCgSb1qZzGzPLx/qV92MYPV26IEQcNn2xRCry+F
+KqsjQEoMRwX2vuO3x3pvdMmhp11aZSl+s31fjyEr3ZxA926QH7D9airnTfPS4GIqB7yRISACyhw
Ss//7uGXfEqTJf045KX5aHuMffZ63RkLbdl2udOIIPjk+Anrr04bSQRL49V7d8pJ2OIl029oKqPq
sys5H2WlAeZ5/zf6m9vhsUD6VIoQQFAdvP6NIuk3k9bXdMwwC5+HIWXc2dAXd4Fv/AeXoihd2bAk
KP1y8kT6hgy9ikVogN2DgKylx0zTPDgGxu/uxN882Byh19dWCHKb7DdlPaRoidwPvqBcnOgMIY35
A4UriB6ZugwTQbEgzxh/c///5rdEEEbCHTTdNWD0zW9JyzZVibaIcBB5tc0TmyADU84ofJS5f/+2
/fpoc4zA6rI2E/BUeW+MTolaRDEDoUTD79lhZkfwGpeh29tZoYcG8v9/litM08GiE0e6p0uUMf/9
zZMdJcTB+rglwpqM1J3U5v7ss83+5gn5u29lkfbHlVji3ZUr/PN626a91vg2RPTUBb+jGemwt8pk
uILAUgdoyrzfXI+/kr/x9RvLAoOj3VrvFxiCN8tukfuYwU1oN707alaYpYpJcWXYI+CvXvkV4lGL
qYmckwb4SstUe2AUzehJGsyWcW9ndyLy/A6JOPqBEJ90+bGGU1yFs2ZFRBkWDkxsqaglxra3Dj7u
0o+U7gjCUdgXz2lUz/sktabvkjHTdTz0hblrxcD2jQYXg0A9scFupOcg9kSikl6ppey+qEyndtGE
Xd7UTefH0Fpk8bnNlHI3tr7qtTO9gxZWr2HvYxMXKZNesgXwCSAt9nGZ95yrs/aCk5r+bHe0FQNu
fXkvh6G9z7nb3zF/RVeRqZDbjeMS5Ruv67Gfp61WlYg5BCMXTwJq3DDHrJ+c2u6jky8Kmt+ggeYb
9PHIPvH3FNFO0nEig4aQ0Stb6+i/Z9ogmBvmC3Ab0GCCSXsOscxXsXoxe0SRuHnc8qvb9G0Jerkx
wfvY4ycCWJCkYB8y4vNQWJDKfLzcT3BjGTZLJiBA15F9oD9k3v8pGUXV7PrF4jCnaox1uzxt6Vob
CV4G1M6IZHcYBtHu86FYkBRhP8/LLLW7JvezDFZexAcBPc9POHSza++iIuafUBc6z2UH8c01x4nv
lafxsAMUGd8V5Ns2qGem5rpzteaB+g1/ghal+LrScSHqV5atuWZjajLeTHhGUDVjhFBMbQ2sNRnz
OsgM/Rpk4lqVLs6YGqIBL5TX3xfMf2j9M6NAmUK44ak3Kwti8+L5d0C9Wn/PsG26gDSBGLM0bIaA
je9LftaU2TBT5iq64A4S0k0JOtWbeSnRGc+xhpKIe8v/UTRGuhDQaA1Xg1f3A+An0FyZXuF7Smuo
cJdI4+uj5lTJN7M2fQCktRUdlx6b+jbP2uqYWhUT9hH29u3oLuZHLqQXgZJd/TCparnjuYYJESXN
+NLWAC32OVaoamNCAV1HbFF77cJlKLbvL5a/Hgd4yYkO8TxaCNiJ3yyWqXKMwoDVELaJ7uxb0gmg
tVbmJTPBaUvtgXiC1mYooqmjP2Ef37/6rw0RKjrC1jyD9pzP+XblE/9URVam0bYA2swQhz4ZjUa5
kJBemAsiH0bKJcCk3WCvGh8XBzxAR//at2txbXLDQ88ZpnNjEFzx/of6davidcaJu5YqlGPOm60K
AYA3aaXhhmjY1caGinyjecjR28Qvbt+/1C/NP/YOaq/1yxOFKMTbEsPPa2t1ZFohPcjpqOpxDues
rs5IB+2L2VXya4JEPBwzpkJGl0JqdBxMmB42ytaFVCswq12Mnl3t3v9gvz4WNNWdH2dgxJgI0F/f
l7RwJ9yFFRDiru6Rykz+xHym0Xa117A8YqHcjNDuCM4ujEDrx+k3j+WPps7rzQfgtsURnNXL9Og+
vv4AS0Y6rJNMDOijMb5qUpZ+uoLNsRrQ/jKpHHaLxS7jarm4IcNBHFcXEPGtpI180ZqlfHz/97Cc
9Ul89YHoH2Oqxi6H6cXw3h7XjU4pzYJLSy0xDif0QIuzQ3SD7rC1oiZFZDin5h4VyHCFMJTTidnw
IGHj0q1TzNP8bZxpoRIEXomjysFSBGWRgAcldNXWt21HpRms1JrmyAmaVa/yI3VidE0cZGe0hJU1
seU85IOuH0w3nwh5MtoRXAK51gczIxxqw35ZEM2RGWyoEaxwKGyz434in6uigJ5nQyK7Ma2I12pI
ryCVJHLDyBwexmrslgFdNEJ5K8Vy05ctnmDLLRAUCaw592h3GIhIrdEQY9pTfDS4D49Wg8kMAVFc
S/KvSnywwkll+dzGNWkg5Tzo3qmYUcfl6LA8QwKKID+ktndWKsxrx2rkvbtMS78zFqu9HliBrSDq
XSPe2dmsI6SHqPVRCjoL28FUpXGYPFMDjOZgVQY2Vt2MrC79RilhGRgK9OKhHWIrSBDnu3sYRPS/
MDnIKmyRhmC1TPuWJCzkLE5gDS2C07p3vmW1V2l7dsiifGFuqPcfU9x11v3iJ455aGd0OZt47jJ9
y8RdDCe2cHlcpgjruWzc8dyKzLdR+EZLDiNOkS2XTX3bYbDv83QnnLEzbrHCDzstsa02HDpPRzSb
el0agCxum6AuZHKNKgQDPa7l6aMeKwd/WcL8gbsZu204Dx0T1DptjDYk/1Y3d52ly+ckiqZbtuz4
WfAQkTsH1vaJ8ndVMPiE9OAtxVKCKJ8ts8Iw/pnjJWCnIusiMD112kZA3aYUPaicRlp3ZU7jgAgm
DN25RBUztUn/UUpAMhtLzcW+n2tYJlNVio91ixAjJGBC7Zo0rTOsh9aAZ0lGOaZlTQ36bql4TFf6
BfjZxB7FdTannhnkDmkTG0iQCRQUs5cP1A9SR7zrowVAAwhAfeHtM3ZdkZb3vVVrJST8yaHQ08bm
ZZpXaGsDhhfPRGWYA9DsHBErSqCi27cFro5s6ciQ0NPYMwEzr9cRsyYPlbKTYeNAQQY/aksXAxPp
Npt+mfCd8BCq5qxkpN8nRsUDSMNce3KnjBDoClWzCLtFOvlhTdB+jB01HbTS9+JtGvkK9wIY8Mel
mt3PA+5h0omGiIBvM2e2EM6yo0CEEUAKFedXCOvzrM9gE+ZKfZk0+orY0gr1uGigVYLY50nbrOKc
fduptcaJvUcNRitSbAljJ4Rr0mK0aqR+P8g+lkHKQ3VSi529OEICg5c6lMKmSMcnrGCdHqB01T/n
ra99HFUK+pD6UruFPDxZgALN8gOvOqKnyR2Lz3nmuY8j1P+PjpHl36fRHS+7uAEPo6GyUTha5HJv
+k38VPQCifmgD0MZZOi5FHL1BHEa79lQbucKjQAKn3U4SkOOJCiO2P3qhVHoyaJoRuI1YRLEs8zc
aWsCD8xDMwKJzGtZGNdI1yKMiGkL67DiAPBlBOjOtD5v5xOArmZFLMWZedS0Fmz80FcAh03G+s9S
OfG0nUgbUheiEPa4Wzhj3kSqnR5VWeEtMd3Ku8+H2DnJtjXQhRSwZdnZl/jSGCEjIbgXxhy0BSFE
yE+kaZPgB1/6JKvZcg5sLKB3AQ6a1TEulJ4em0Ggc8czlV6VOJyxh2FgohPoFZ6x7dx4IS7LcKPb
pqnrByOBdrtJfTtdtqY5ym8YjVjPcKpr1yOrZEyHvxpGOJoD4msMpnh1NJXrD1Ov+WgkeSvJLF7o
dwapaScPegRDlS2lI+y7Vs28r1PUDuGEowbMrFfnOakufeWGHt6lmXwBP/5uzS3K06ketE/c6Q5A
PWJ+OMyYXMHeIn8aA5jSKX4yz/AfB04Lm6aNiZXNvIwmAZh6cj598Kn3Y0QCTQA0s/iWGpgTaX+K
/BPE3/a21Zk7hAbUnHM7p4uFgB+eFrJfm2TP3rYT8qzsXgPLblUgcjqvVk+xa9arJNmpHiOjXZ66
BKf/IakrdtEen0UVcjOHs7LbmpETNgUddSV8KgwGYziJzkLf0691Gr5747HserDHSWWtOiSzHKMw
i9LJDrSCNMSNKpkl/Nkw/Ecgxf+ns3cq5H8/ew+Wl+fktZtnVWj8OXs3vD+8tU1MX4tuDMZiiul/
ZSihBUG1zPSdATqOQZe2yf9CcQwSEh3Gs4IRvGPTEPtr9m57fzg0uHVhk/+xjsKsfzJ7p+X5ttA1
6Y8gFeMv4jrMnN92w+Lc08iDJguwq70PdZVdA9b1D2Q9E8WtyWM7IwefM5r5HfUVqBHxlfAPzCZz
96mr9JYK2CL4SPNJZfCedDuHGJJuY0UfoLHleVzZsOQ0XS61U10R/XIhyqzCygMS3K3ElRgSDMCy
Pi4URzaOQzJB1EXRyUOTGGjj/W3mZAXgAxbi+hJuP/PG+tJ3yi9uqT/XU3Sw++671PxLIa0TrLO7
xBx3g71NiofEf6nVxeg/9It+cKJTPJ0w/50NFsDWupJY2DatXZAzPtNvwRBZUck6z37zxKfDZXAJ
CYtODAmlZVre9PAbYbdtPZaklFnGWB2x8m8pa5gcX0gI1cKe4Yp9WIpLk64AGYfTxtGes1y/X9zl
OPkLCIAGpnN50HyY1gzWTOc66z7jjSRZgVxUNkWQ7/CETgAQL2c76IDWCvfJTiiAHuKyYc60gdzN
of1SWVdmf2rB+fQecVPSedFi7WPf6pLmUhQamvzYxV89h1NTBN0dNAUODzM7GK3azZx2mbTdoFQn
MBsEXEf4Lo7oRY/Rb/q2cwlpZ7/k6jnr1L4cu3IzKieESXEW+nSdIC1jAnwY0/Qp7yDyfsXJQtac
XgYzhUilpaFp7nGy3M6VcfBHjXXx2oZhhi+o7I8MNrPbmMsmVKq5dbKA6SM/pJVE6yFophtQxhkR
gmSs7iigMSsnfnJMhvo85gblkxYHTtTd0bZCYX8TVc42ERY4+e4mdscPnZcPm9aZ99LiiNag2ONJ
LT8rcn5AU8y3ce1dWAhSNyL14F4sO71f/EDp9q6Z9Dvp8Osuef5IudcHJidNezG+G/qLbfQCE8Z4
OePtkeU+hggtBVrBEdOBaxz7BguOAxI7o+RrZ/NeRorcANrJpRmUs6ChcvR7QpD7CqRmmwWjrK/d
+dJyh++ZUFfSJ9Wmc0Kvr/fRkG6c/HPZdOGIDUR65UU6wD2CZJZ8YIcFEfE/1J3XbuxIuqVfZV6A
A3pzm5lkeielzNYNoS1DMuhN0D39fOw+M+g+wMzBuRw0Cujqqq6SMsmI36z1rW4jrc9JZi8NrvwI
l3XGostS+xtkIJIf3VNLpwVVy8cPCr7hO9bmAGDbW6fL5zAp9tz6q37B8BrNpRM55mbr3joVNpRs
n5nKbjCG81SqX2Tu/UHrwHPwvoAaFsQNXiL0W3uzfO3K5tgXm7IsDtCJcIXox14fcUd4MSJ984aS
c+em4T3s8984svha0LqvzUHTeL6x9urWRc599+nozZfXlHh5lm+jC6jUGyZiMJ4Uc9lq1lBKxR8u
wzfP5fVQLOO39dQfTUeQlri952dkvbMVJ+JQHHV8UbKJNiLKb+g2fHV07yPi4SC35grGpkpU4zA+
L4wmsk/nTVSnzlWZ6O2U2d3HhJ2tITQzhHCVKBjj7MrqFFl537xMvEjNyKmgZjuQy6ui+DNj1rKs
9zS9pUOyq0kv4QR5TrovDTIsPSSURNDOYxX/1QB1xdgKdWptxnR4ZdLMKdeJwtpODc35mklrfOIQ
JZDAmU4aEJcVkgpSGku8DI5+1DOnfoa5fEqwZNKYeua2nl5kka5nU+9ZBDkUDXmNe8p8TpFHkIuT
+GbXMofOMHipYfs8xeDD7Em/521xFaMd7V3QtIEdEVkeNk7ug/a3gznmnQTXKSgjk49Ub4+l6/my
DK9uXxKqmp5cUksfVq6+Ndl0Y4F/RDN80QoQ/eZRKtGMUTj56WLliR6RPCHP/mkgqa1Hqmtm5SLe
eZNOb5W54tCYOeYca7z10lL+GJ3HnNOOXbCVli5X7SRBJYB8Duza3jhExTKNDU/hMDeXpK6px/uo
XVVmdnKssN6F3QTlq2LKcOlqMyEniaSs1INXk+BVUA2l3+tuWZK6abw4VZTvRajae5dy9VlpLLlx
CPLkxFbPIRSP904WLWvVMXmlkBowAcXVnQcD3kwXJScyZsZjBGVuE7UmMv4M/0XhVrWfRUArc07W
TU10O/cgASS1Np+dxgvqmQZtUnjtJA5FAyeepn9Z6iBXmmjYBCVq+hwx5/QbemSCfKtyr81VtoJ4
UnXRs6bg6KgVzJn6U5uUuJvMLtqQniX9hqPqRpQnrwsy/+LSGGYXGDFpruDlkFBl5qTtJ4cCd9H0
cNDqxcUZ3Jm2r6+vYBOkP9kPxRqr/SgcDkYa7vVIrbxceJH+YRaquoldfeMNIFzTqhu3GagaEyhA
TsgDrpU03YPqMn3wv2xTpxSecqwGsXCxKHjxWxZlq0k1TtFYyb05gWZPp+JsOiL96hghryplEIeQ
cfUKGJi7ZllRbSbsRyuzpu6XSaZth7q0Az53CgFb/5sLUeNR0Xhg7ToLEKreLFPpfSBjIVh4pfOt
Ku8C3An809C54TZq8mtR6J+GBobMqmjW2jje5bX7YPtxtVQyMIzSqk9SpTRwXlHOeds5mox1I0ga
UMrpry4qyekwJkfXGkgZbt1phyfQ3ElN1mulPk/jVgWplsy/UQdjigk5HiK7eQOd9E0m3D1FeELA
as4RoGdnwhhfjKTdt9F0jnPtPitOYBjFrrPkQ1+StggOqMP5a3TSj7KmQFOqLQy0TZJkW5TEW5t8
+2QMQvPEZoct/VIlWYektbZe2sAiRZqlDahcMFe28WGGlMl4QWIQXDQn9bm00oM35tcIjkQ2XOvW
2hWFcgHjAMHI9pUe9zPQQCyBmq+kvBoYei589pQOz4opvEOVFQ6gu7Y/zv0cRTj9eP5jtad/VRQJ
ewYn1Cp3GKyleePR/KtmuCcE292CzR+DpuiJXotLxVh1g1kkflfPar6ZBy8jbbaFMIW8ydpFDqsi
JSE+gxZb8w51ZThH6mP7b6pQMsZqWB7Z8aTrOOrUbVnN8R0xK1ci6pcMrhOCEEza6hYCghfoZMuw
seos32h1bd0uKMPCq+djH5vKkxZ7YiuH2drJONVOfVOKD5q3eqGh4hwj5Ba8XjKHz5BH2cHR1Tor
V4WBsS7qsb+iukz3dWWpO5GN9VtjojkzBwPMjdovsGqlKHaVWk0PMU/aGbCcPBBjYv3mWkxySTd0
d09VPq2h4DLNatFd3A750AgpghwiGsqLYAoQSMLAH8yjVcyGWBP6WHXupaQ6EX1k7TPNqYhdqulq
lR7bcKgvtsDY2Ni4fdaDNuSHJtG5NZzamALOD8PYMcTcjZkdHXovedfbdjRZb6rWm5aRHjL3GuE4
cP5unj0yZmAUZEjOaMy/AvLGi91DKjGVYuZLJT0Cghv1CfOPtZa3yrFIh2k1iyXGR+The27gCzOM
YSgw6c3UiIgpP2eGGyulhmnL4dTKLaA8eSayWLwzxXL3owYDmXszZ6RVZFX/PYPR2o1kEKyVuPuw
7E7lQDQUHNHSPOul+0So+dZisgn1DuMWyX91AxIFM3Md9fA3QBlt+SSVlREpZ7RdF7cZX80Ur8Y0
XHTGlzxKuKeOFOzthvkKS69JAb2Yhh+GOQQZ8l0GEcUJd8rJi7kBJzfbq7J8uEP+YmRzAJKGSwlu
k1k+uFcPBm5RtegXQtKY+Qxu/mChg+CiaAEDqcoHuDaDdmlvOtyIdQ0jBG4+rDfOS4I9wnOml+dK
i/ceuxCFaNssHSrfs6PXMsUAk4fXFi0YlZ+KP7CM4wN8Zm+VLoS5TgF4mEfm2zzAY5e9zofvQJLS
3b/eaMMJwGO9sqeEJJLJrB46FEt4AbP5mLMEfoENVM8meA2qtqYHcEcb8m6alzmbvac0xUZfkCq7
7jL7kKPClokTBWGIGrFuMDxVKQ++G4FVQCxU+di9DpFjBnrlPU3aR5kwga5wdPXNNmRywo3iO6js
vNhcQ2z0q6g76ayBbUFB6emwTpVxC1AFr471W0wA7rw+6BT3kAoQRo0419obw+H629P6b9kSksHA
rSBxUG2CjB3fWrNUhZSMbvEq23wANANDelRn2W9GiNgomlK5kdSj3BtKjtg7OhBgfImUFmm5Km9V
PABGdyx3m3nopZM23sLL2VitiQCAiRBb/6IdfYguS8oVyr+A28I5p72Vbmc9SnZWYhhvasMRAe+M
lTSh33YAndS6ZAyo/LzNyM4ykh74TZaw9IncYyt1XgoNfkSAfUsEWCnNnWsZ8UEhDOllVBTPN6Ga
3TI9E9jEDefNyOS0tdWm2XbsZJTVOI/e20KYuNkMM18ESstnx5L6TrX6LpBMoZO1iyvtTbeQhcR9
TQBYoXjPRabAzcftys7DZROoiqHea2qSvw3Ych9RVuSfo5N1f3vqDVLXpHJQ0R+2gay17sXrHXmV
aSEOSuxmH3aUglntU/DjZtEwnbW83Lt4A9ZhAJLhMzifCHZZwsXUM/jEiRgm+UMaEyBSKJDk3kA1
YQev1yHsXkgaUqTY7PXCeVhNrQdukY6XFDbVcdYSejGHB9V2cu051OtFDtgoZyA4hJRgpL4s0XeE
jtgVR7/IjA51B07KE5fAfJxNk/bNtZrirUu5NzVrIhcA9/4z1hxYQR7gjI0RT+0b8KdOD1B26q+M
EEAPRML0UUOXvmIJlt7Il8YIwCeut0Z/GjWFkJ2CInejYwHmo+m5qN2WqHs3iV8zYZp+bRfRzcNj
/CsRmGirFoZPip1rljxaBAtsyW/vCSPUtWCWDi0iFuPpmHoRd4SXughQerYqZeEXdWv4YgDZyVOb
eONeG8UaJxh7bBZg6chYwuzsR640N+7ddgWupGHxBpZWmiQ9xPQxabjJ8B/utBHABSUn+LRi1r5x
VxOG14RkMxhgEkeR/0wy6S7EFeyTMO/9gk7dl5aGe1Fx/dRL38tQz7a6EweDZ5JDxxnupMkdLgGo
R3egDEv/FOUIeHXS35s8v1SL+IW4xOjhmvjYVAv9cV+Q8pQ7qG+rYu6PGfLaPP6dmZYsVuleqm8y
DveehJJlLuj6tmegqs8II8Nw02XGYSxw6iYD5K08G05kUgd9CvXSowuDcbqhK136yLsLe4r/ceh3
dii9zdTf7flloe5O4O5SJkquCV9Cxg816ZgSGGWJ8Xreq065s5pGQ/yj4X3vtOqsVz+dfp3h3gxs
SjBV5nTZGCG11LZYzqnlWhkYaTh1tbLdjQdtrA4Mvc54h1hGtWr0AygxELnzU41J9lLkChFkZHo7
NdJkDxz/TtNbqm4yC1akSVzprECppN8KSe1YZUPFj9ouSKPxE742sFuK+RQ+GL/t98TCQK3eQ4XE
C5u5iVhIPuiYsOzWS5MmepcDIbW29qzy4zPB5qJSXlm0+MhTaEy96iiJRzmqqa0Fi/a5DW3Pb9wI
E2ua9xukYPXKCvnuiOUy3ZORkXAl/uAZvkZp9aXEEIkTyR0KGQM6lRLCCSpKc8st5CKwKFK/KXMZ
xDHTlHqqDB+3a71DmaKsc71s7xEwfkhtLkcLiACtfaASOYE0o8pMy9cGf6dXuZ8mQpx1VxTJFuc6
oegEVTnPkr3cSk+RdzbqKs4xvgrvHIWqsZZ5l+5If4uY0yPMbg2CAaH7/iWR6ITg3r5wZg9+VLRH
E6kOQoTS82GHAj8Gsp/B/lEZCPlgt8RnNJPDBu+OyK1y/MWPDg9maUTJFBQ+G7kL26KDF3kIPMQn
JFT1ZEb2SbZKwQRN066ysL3zOBjjNW0bZzuUKIrj6VhWoS8hyXArWb+qjS4mc7yzzXOAE+rZa6ry
lXhIxyeuhQB4pRv4GEApjz2WeTWu2CAAGzopjJ6eDYPPJqox93Q4JZp03tpJdM8LSnyj118nem92
/N7F0AlHXkFXVBnNkNzSIrIgepGnJXpBtpFtPfy1R1sPKeCLeN+CQXRRyfhNPN60LLceOXPGxMVR
E4H8XZtZ7GxLzNWBXk4kJ8N3W1HXu3clTr/qIbrps3ngJ3nlTjwvEqjccT+x4zPgmnSOQqhr5Ekn
+8WrqmvIJ8eqUH1LKW81sRI7gO8RnKFkyx4NbXLR1XgW3aNHBVQX4/TBZUXMqJf4PSOhk0xhy3q6
KtgVTc2tT7TqSmlwJl+XhBTei34g99odxD31oHe0YfSj9XHqI1z6sq1EX7Gjd5/HDAc56rQ7czQO
yWaUQZQ15R01YkrtAYdzVYJoRuM264fKqizC3bzoSppmsms1OBTJIJnNTEUJmcRYc3HdMhuRWFLZ
r6jetsOEpFd3qgqkZrMtatXbaeyGr53F3rbgDHYscdXs/BkDNOeV8d1X8z9uJb6RcKohRxG3l1Ha
QNGoXyxnTHeRyYk6dYHKNioX+qaT9athfyQms+hoVI1rLIlbLTeOfu9jdpjqp8I87tktraXhcesD
COdmRSdmPrNHTrewhfpHEcLznd1RXkVBnjLo632D7uNsxXLyE+H+kW5NoZg0rzVzMQbtHLysxlDU
DBnxoR7ajhrUoe6wghbqmG48GAorqcfpMa5CLOfXXrfGg1Cg4DREm7hODyFBYWJa+6pdmshpeSGE
bXiUvFNGocJ0FutB6oV7VVMIv0SnyM6icgE2Ji8Uwfq6b9A2NIrwLavzgaQciJq03lD6t+e4Bahq
gk5Yt7UEc4PLpuHMTQXCkNAEa6XT/Rv5rukYklSAm9r3tO4IfKpL61hADtqEkK52henFTBAou8qu
bc9cl6Cg+4l7UFS/sVJvxjKtkZipMauSWQQQJ8mty2LFOrC/ZCdhwTgGkPOlR84RKvyJkZ2xT2X6
3kyReuxJRz+k6bDPyQHaCTUn8iWc+3QFW3TD1mJeDbLVflw167aDLk/Z8rGztI/oq+tDn5A+rU2T
35Pkq/fNX08LSQ5XQvaThTWciHbUEdQ4BxY1TZC7Zr8xGj065Fr7BQywfYjQ/omJ2Ogj8yAZJQ9x
oQS9jLmRIpi7UkguyaJTtc2Y5u3f2rU+U2hla2D4xqNyhwePwQ0oa7KpjOiH6gccsdcdjMG2jqOl
HKNe5ERCMgr2kGgAxK9gt4+hr2bQEjXoFLFUhn0ERRoqIw1lmRtnyGo3uoarHUVviiTEPjfzrTVH
gmRPHbQF7JqmphbI8vhEVu/BzO1hTSBvQRvP7IzJpwQuZHBUWUQAikPaDiRAiXMsD06+c9JHkZ7Z
ql5pW9GrOUDUQbJZCEwDBzoFNiHywxVnBRZB3+R0w8wQA5yWZ1ONr72p3aXCfDNuEIg0s0JxQ0CV
A8RgJlEo8LIfBYxAzoNfqiV2/jFP12XS7mAK3cZOPFtdHu1R/F21pj40A+Eypj5dZMriqFa/Qzvh
pE8SJIxJF60Ff8PVkXAoUxvCA+oY3jNj2mTOh9qov5TaO0dxFyEyspzJffZqcaKtusLC/y7MxDi5
rekhP83BgEXWcIXjdUTmmq4qZ37rIgvXUFVycV9yJbt7UbdidLhOZvAnxrQrOiLaZ6/d2qN3GLzW
2/DxJ2uNNOG2nu69q15x+J4G9aVGj9EXZPnmwzZPW6AIWeTnTfvM17qiUMqBclIktaF3m5alY4X1
sV9QaXlDPnQ5HyV506iNT1HEgKyYuTWcEP1pjJoBY+ZKV3UGwlm5jyzvzeHaXHVsIZ1GRXJws5ch
vaa8wYewfXWCZVgKtAgLTVmKcr5iOwZoY5QhKeWOtWfG8o7/8F72/C7j6KHEYysVbetZQZI8Ktvc
8v7AgFlJnunBgA3Tye8eiZlTqxsAS5l98byc5Ok4wOd5rolIBUAaEH3qV7DBMu0Pqd/jOrf/DnH4
QYiFD0rPnwuEEtqDNFS7UM7mKA+shteuquwkiqKEuF/oQjVXsRCUgKS9qiqyC2Zvz9i3uq1Z6u4m
rmvGcWA6V5k6P3vseB81ShHSlyexRmasPYxyAELdWlHYrxhglUea5YNZuCSDEmeFxIH+DlsO+GKe
YkH/wcTabDc6sKgFw72PSiXCMuv+eAVHo8b6FmnTnC30PS5uMqBXgmRtOyW+QAcj2FfCBUlME1SB
ydnXudh4vbwipqaiWrhtIDhaeh/lnsrmoGTRHaQA83XzShxBeiDJfkuqcLcyve6o62588ExlCEY3
ekur+Do16V4DyLapstHxGecBbWOwtBZt1vP5jMecmeKLKOtfVWXEOqHRR1zNv0AZvGeHExA9c8fQ
q8jMLU4/0qZIQRZmtin7+QkKNILoPL/3rSnucRezSSOGj3lHQjGle8oJRE2Qp911rnV8wlC7QMJ3
01eHflm1nooy3Mm8X1tIzqnL2QkTxqC3+taciie3IR61A5WSfrddHFDW7zo35WTh6NonQgRoY7Yq
HuCE8RvUXfbcduAh2iGAgTx4DIuIv7Qlxv7YAceJzYedtleD4zyKa3CAymbs6MCMoVq+NfMPyvDW
R1ZlrjuZ6q9EOEUo/SN6mQF7G3YjyW+nenqQ2I8YgCboPzObAlSaFwhqQdTsRb/JxtM/cmGiL482
XILlqqkGSCxndUOKR/aLv5/bFjZmSg5xmrzbC7Gn+yJYVzWqd8R4n+Gk3NRhkRkYmwgA7RwzEUrJ
L+1OWaqv1eSziLN1RbspOIbrLhB263eCq46hTGb/yXMIRbCeNxT0uBKhw1l8+5DjN7WVhA/Iy5I9
PpO81ITtbctM3c8urfYqrGz1SWRO9Aweur4hxeFfPBMN3DaKt0XVoa91Y+Hxe6G5LSRPtCI5h9ZN
O2g+u3p8CcSnRewhE9U9pi5BaagJ+FWneDpXlWwPoVEMW1IhKzJvCvOVEECat7HlqBcoVDdeY2Kz
jaurCRcehA9vsFVNHYPcLPptYeTs1ZQjWphq+Sa1DnU0gDecxsKtnsYM3PSciWsWaaTbJGIxY5vu
dBgdzPNCb2/YNtPHSFGPPZrMaa1lsWe91164c/LyWTTKi9MhBmK0+gfDiQ94iC1YxiFa6vLeqqbL
ZfXK5rzclhP+iZCM2FVOm1CAr7Zd6KrMqsOD7rk1qP/sSxdkYbvpq96bexLtf7FH0GJUSAybjDEh
nby0nzrXPXghc95qtK4eKAB2k8ZVTXhbWuRZOMl5l8J3TnkgqSXk+crY5PQvvcVaEBX+uKpV3pYB
DSRbDVMvQZ0a3X0acLe4ZX5rhm43e8YlysxrbTkEoFhPxqAchNGdIC1uhYWQH4pDylc5K7soFbes
tEk5S6LnURWH3OjeTW7X1dTM3OBmjOgtUwLmpSTLmQu0zLgtmUKuwpS6NIz1MLJ/BH3Xaek5DEuV
KaH8a6W/jUaKAtgrniitRUvCyNdIx3ZFJ/rbobHk4+Rqi9CvOVqFQI3/Mo0Up1lPVJQSX8hZvrsd
Yu9wDrfGmH5ILxWrKqp+ZBj/NdSS8tpODjiAi61RKLswsrrVEGM+VyCHmYDn5ujgkVFBIVmy2Y6I
RfFeKQwvhqYIKoTkNqoe9eZ0MbEhTyDzV0megxTkOi0Nl7ePfAAbmD/Jy/kGsf0mHEgFKdDK7sqa
XxSL+Hs1O1s37g+aOS4LRjKIC2+jllUGQpuWJew+piq/irDl7nfjZzW2lXUN7xE80pM05jU8x4/C
nPZmJ69dIYKIWQUWkF/dVNQg0r0HwdFQ5WqGvc5isFc3pqy38KeMnTMVU9Dlo+HPQvfWMS7PFbiO
y0il2OXGrc/bvS1yuLFt9ImtEIKorXxocsID1Gq/QsNGVgj3wBYc4SaMtnjUrshZL7oaXZUh3Nht
964r7bXom0BxpifH++vJAMv0hfVhRehi6hNDAE0cCHE2WOuO3idV+x2wgh+L9ShYqRrqulD7CCgo
pYZ2zlhYmy0jllzfY25fowZ/muSz6+wRz+9wm9zH/FlPlU3X2YsewIpYm1kN6nViV6cw3UfeeKxB
UPjxoFukYJGLQJDXQk0Bs6eFV5GUdEIaU6uZjM81qb4aE2WKW7VrkSrXzlYAs1ojgTzaHhGcqkBZ
H+X2N1GDJ2Qgz5ZMfGUG8FbK3lipTOu61mBBI6aAOHneQ+40Agi7d4DiBySm31HTHYBFPLFq2zjC
PTPjONCuTrCF2XPSX65Km+irCBbdFmvSxinKLXiGrfRal91Qo21EB+EDKTMDdhTOPHJsJCnDYHyV
/Um66rcpiDgwjZe6yv+GDnkzXv8js/pbUcIt8WzRxkZWsNZl89W54g6MmlmUbJ5ci2q7t/dJNaC1
ik6eaFlLYTmSgg3fr4ptwzednzZ1X5oxveDaWyZeuX5psvrUdd01HsjWzKEIVj2UUa/kHJVzeSxj
RpDliD+tEtk7Re5erZvPTMbvQxsaWzrH4zhor1Nf/xYsdkn+yRXG38pD5dXWGEBt5+lntlpIByWn
ZKS7a+nan4yPoQUkpvRhXdy4iw+6O91ckowoMLaLSsPJtIAl/4BSPUYlLtN55fKNWpN+EkV+ZWTn
rOM0LlfeUJ2UHAlTnCrlOtam30Syx2qoVAEqyk2msqnN2gqaY3Rq2mph4lHvt3o3sdrA5utIJnjl
pOzduicxCKUMj/J4SCC2rHuTyS0CFS2obO+q4Z08EVIer/mM8AjapPDoyt+561BGxQ+pOFsovvwT
exH7RurGxySe+PgqtmSRbpQ8j9qREByxbnBNrLumYt7Nu8r1gCkBjc+2gQi3DnVSMoT3PJmS4bTQ
mdvlWy/qPzpbblxScSpWMFPDBx2LZOP0zUfRjCeTPiEOKvCPK7NComFbr8j7NyxNLaYcbe8T4ZSs
piL+VBrxYiGQPwJI1Depnll/DUX9hWDLmap9DgN9Vl5Vf/REnBIcHWwjomUr9bdr9T8lMkiLTaro
yBflXUBVBHK/f589ZBNDRhFl6PkJFTbChmRvuvqNr+uoeGjSWCndRGZuKph/FTS6dYYGAqPgaoqv
sj178WXsXhNHmJvOtveQOQ/R3Ozqun9ys6zaqxWvlqWFD6uzEUtIRDGThqzRGw62Mb5booYGMerY
qjv1ea4mUBH5URv7C8bKB8azrWfgK4qbwGQithqIKNt2JG8okfEnLO+Nguit8uYAu6rKZpJ9Vh4/
EdocMJIDCezdNZSNXTS+QfT9qOfY2BKW/dwq6VeP8jB0fgzKBsCFh8GCaUy9r3dbZdhW6X6yKtQL
bGHT7Ly8FqIMsnhew3CSJAR58ilhHjAQBLKZgJUnKksO4iWW1CdjQnM4MTMCHawfCkuSYj2kp9hB
Guaq/kvsrbWrtWzc84KR872O7fiR1HH4BLC14WFo1YM+dckPPux5R16d8pM6JM1lcV88z+ggf43Y
5YbRceWk3ET5kMSXJLeGaaNbmsnqdereMIEOFwS16PNddUJhIMURlqK7n+baCNy4aE8TJdApt9L4
b1j8g4dG32qE+Ik0dppBHqrNTnFcjADsSN8HO/oMPbQtlvh0anZJele27FowKq0UgsTQBVanPp6b
c4a16uIYubrX2v61LfgY1ZApqG8oxatTpRbLcl0aB7LACUSU6XcTNWvOXD+OlGCGQTtKexMXGuEN
8dvk9ojZ7Nc2QWOqJUW9NFE3BwbURik432BnVI9a2MqdyNsv2/gsKSxAMjgwWtSzqNJbnZLrI8Go
MIDYMUdSgJY2uQ9o2dglfXerE+cJIVvyNNjVBr8Z+im9GA8NmmmShduY+At5KW3tPUm6Y6l/CUmm
WU8HwmYGX87QsZ8X6Tad0Kyzo8Le9u6q5yH08PGeNDsKHHYukX0rnX7HknxVU9g52g9p4u9I0HZC
KpvJqD8M8RfxPzPkV97bNfNgbwHcfihJPwXEBfAnrYJiBFLryp3mT8NZ7LBoTy27JEiDhTvVonNI
SXhnUnKJxGJSY4k7RQgH9eSt8UBU073UnCrRZiZlzsRVgX8QeZZyK106Bg4+PdmY+r7M81u9WDPc
RPpGpobvKTrHwCgprEGijkMWb8a5fIuLLVmFxzKZ7mIZJo14dP1Bcdv91Hp0uCNE5KZ/zqR3CnuS
yiNS4HAOJeNenwV8Waf50+TOZ4fRPCMe5W+oKu4rs8E4MGaPyr/CoucNatCT1LXuULKlVYoq1DSc
DYZVn+AFqpYmWaCWXK7ZaDurLMPeYcXnKJ2DftTeIOwe2w6ZbmFtkylCsCy8b4/kmIQBi/LH0fAT
T9jvzsKuGc4r81Ephy1Gj22q4JNXktTFejz2VFpw9gvszCvHC79jnR1gh+RV8fpzLeOT0/0krYpU
x6RIMq1pXhNR8smly8szoIcrx/diLv2yQO3qcqmzLIdISlgevnpKs1z7csRXU7Uo0XXvPDh0AJI/
sRCPrqCz3jOIvOtKhcYQZpngKBlcPyEv64K2bsXpjMsQG5QSytKPvOgxdVHpu67h/OQN6dcqE7cN
HuUDAoBzk6iv7LgJUTGzYQnwznE/Zy0YU0w0//Tp/rcMF/+/JaO42Er/71aK4LMpf/7Hvs0+i+/2
Xxmay//tPxCaNpxMHBGY/1RGHXgk/rehQnH+JwG/DPk903MWZglWi/8wVNgkp3CTYXBwLV218LH+
H0OFrfGXTBXEDSwYSD6W998xVBCm8q8uWWwU+KVxZuDXdVi2ggjir/+LnxvrcqyZsjDXWM3aeys8
bW820SN0OzZP/cSeuklaX5czgoBKsbY6foKLCDP9kIgUbXIzbNzKjp8jNTV3MzePOzjdiVI1vUOJ
/i9YWMa/o1D++dPyuTga1EWPXfDy2/zLTzu4xJaXSmGsx1BrX2ELMx6pysZ9VEZJv1uaFU2+8Pa6
XqF4HqgvngDV5uOqcwRCiwR4gA+CJA9EbLg7w8oM+smsowD1oN2urGSWHLoTN+yInk2t8+4iaqzb
1YSNcKWbYr7HNmMpotoZR7ohV5XpKaR4iTBf2Bi5uihC+7B7iWuLIamO3fmm6RQjSeYwViqaMPvw
0hz43b88drd/2pr/Ff34n2g9yyfDH7pNZA4iAhMr9r9/MgQB4teCx7CuScy0RAd2eLBzRrQeTkrH
4aARS3Yl7ZB2qSr816xhi/FRVU7JvLQgr2/mmmR/NsWaX9iVji0GHyXqdcIEJiyL/8UPzGP6nx+8
xSnEz2oZgBX5Sv/9B1ZNrXVb29LWDbq2564IEaWVlv7VQb6CXICX/KDqVfiSWMucwAl1NgCh8dDb
xYkt3HlRj5gkggkZMZiOauyNg6FOr1iSu9eQ0jdZSy5CgvDClmxsCEBgwqQcAaNNMImnfqrWFqc3
BY0xio9ZpCTpkimCY1/XkBRb3cCQkuck/pawH/s1jn6S6EjfoPuZOoIx2nGs7vPQdX4IPb8mvB6D
Dca2+OEwVX6HhYZtwo7zJ2rX6lOq/BqoM9hhzl4lcbdG8bgec+6dmE5wN2lu+91mxDl3I+hr4mLz
Ztr0M9t1QpaU2+A51bXMJ+gnXqcl9//387OcT1QvE2LMJUX9H8+PxczGVvnP8n79J/s+oRtNw42r
rQejTnDF47pYOYKPxMj+F3tntqO3cmXpV2n4umlwCg5AV1/885TzJOmGyEylOATH4BAkn74/6hhl
SbaPyui7QgGG4AOl8h9IRuzYe61vBRHzgxjJ6lYDkScL0gu2OG7Dnd/37n2mQc+tDYO4C1jxg6uG
W8p/H3UR+p3HhqSieZWD0bzhnI0N0nM65hWBjrOrcKrZRZsZxP9WW/V01UcVLqpS6ZWqUy4S+tsB
3kYfc8odLmDnoIWLvF9kxoBW1oxg8y1YMRbn0uhxOFUY0xFV8AS2cXJVqhwFTezJ7IGjCAGgJEyo
tWOCVF+1EMglH2qacNFrgzAYpmxW7VKyw6qmNk0c3OMmIgLZ2px84qK98vuKAMFmMJrrSbbTpmJD
PffxRKWQ0qaG/567zSUpclotjFSc29T2bkCCjnBiyx6Zkryz+4ZjEzaPHbLaeFfWkf/iYW5HuF8J
vDIB2BbSNAw6+GRrr5sYl35hBc8oxpezoZPf23PITPg31/6fXPoQebgnoNoGkEV/fhKBd0jPtDp7
3efcXPCUzYvECnTdgCHZzwiCAXfk7Vs1J+ZvQEy/0DT+uOtCtkbAhpB5bXNZ739Yzwv0mBGya3vd
2nWFNqIeP2fL16qEfW6p9Zc2W7MXAm2oSdWXhzh6bALvr4ywcbdhza2iW7P8DbXS/icPg2chwOA5
4JM7vwJFrNGtxiCfSFfQqUOwgz/ss7oly4FWKS0gPe8cXFRogpe4Ya0Y4hEX/BRXUQfUgELNw7G1
R6y4YOwdE/Wj79HZiEgxMomPX+UliPow5HTd0sP884u5UJN/fZDBP1FPUCIQe+D88iBP/fceQmit
I0TvF6/MJhK9LHsqD5G0Hsoo6dp1lqnwk5kXuIEzqW5kzXy/yBb3iUgIAfV17zPgY5DCn0Vh3rjS
apj306jcYhUcd7meiVIlQXRea7QKjL5KjQvEsrBlpHN7DYi/2ZBXUG8F3+NLLghQtUJGELpiar9K
UZWfKzVNX2mXKJR146zPTDBou+qb2VMIX03PTx9tekpceBmqG34uf3XIVVaELST+VRaRSVaSbXsk
+CG6FznxUUWJOGkRIrgsVlgHYutM/heDa+ZkwTkEIZohwqzTHTi1+aAkK5XrtNMnu6PRm0cZHuTU
smkq28kwrGfDRgnb0k0iYGPm23QUkavoYTbW1Hqb6Pt+QcoSf/fnV3ChW/96BX0eLc82AY1S7Pzi
cM1mNqAJxM962e0f7d5yD1CQoIqU+YCbx2/XYm6zNSuPeXbGGdmjiSeVSMgJ7DDBwYUZ02TNfZMQ
jJ5EEkhIW8/w3P2fv0/nn9xpPo5fYMG+LUzh2z8/vG1M0ghuWLaMoZAvTeMEZ4Psegf8067MPMJW
gXLv0btY2z5hUoeU4XMzSH0K0SmRtpXSzDcXGZGxDEuRhh27fmjQxAb07Ilps4LEfUKAA/Jw7vxt
jAQWWXNmbEMEPZ9hCpICDUVqX/g92hajMX53IZba96c90SUsGwuyxWsHvrCdnz+gwbQ6gKvCB7Sk
fRsz+jqZvQvoGhMJmjpfHQGF4c+t6GKZ7sbJV0M4plvPG/gEPZqDuPe+muxnv3vIrX9YoHhnC3if
xQncpflr1V4HRVSaHtNpi2yQW9cnuRl/M+lW/nCUQMcPaMPQFgWf4LhtKfBPI0Cg3xCH/sm3Q3oj
Xmw4UKwz3i8LTZpm3djAD1zXtX5H5OYdhpD4lcKO59+tx8uv+uVCAF0C48MWAd/91zVtxIVn5Cbg
ojYe81sCU9ubiTXtROAiE5yOSJtbujTtF5gm8TOIvFhBxkZpOAiEOVjcEamSSW+9MZ9boHWoq4gX
Rxs8Twzl5yKfF/YXYosKakG291Cl3eFjzB7NJqvJgqzUa5n7TKIRlDcnn5FGsHWd7DcUY7HcTr98
ygAjJLRk6JUehNafbzcOaYNJSwsCCOXNhp5PgWLGKy8ao+kTUyAyceKRgBi6JRmqW+3eVIPrFxvI
KqBsUeg+4AMT1KzFAEI3QkVJMn04PaSzOpsk7z4uJNuWYKihEgDsAvVK1yt4pi4Qu8GIMaBYuaSY
FiSaaSsCh5FpCBxhk9Kx9shAdodpuusL3zlBc+2f48oLPuVaBmfHsP03TSS7WtWhEBfZ2Eu8Y4Xc
kgEuIrg2oQE0dzlWwwaxLtOrR6/rx0/1aBE7FFZPnLsGa48Uodq7VnZDuzDaiqS10z9u2n+rBfHf
k/lgLSeof92puE77jx8bFN9//G8dCqAtxCrQfwiAb9JW+HuCq7H81dKeEKwySxDD0j/4W4/CABUR
ClZ+YF80MSzAu//ZpDAscj4437GFsTT8gav9/8j54LTPO1vWYLSscDu/HyZ/qBNhhvvY4Yz6yTRq
VAPMQzgzjI5zYvrAUDqaMUp0aVTaqwKRJ924wctWpbIZLIcAq5YE+QzyA8HrFw1hEmrJUOivk3R9
D/56/ZSYlHH0PAnhrlszeZvBCf5R6/7PnfeXpW/1r2+8HYvj+0+33vLzf9x54V8BaHB7ebDrwIqE
y8L+B2zEEH+1HJ8TIQQ3AYSYA8J/3ngC2ggnFeZ0ND2AnS6Fx9+SPsgOdsCQwEWEkuxw9bx/pzm2
8FJ/XJB91w0Ah9Fnck2yZpbH4sfTiWzgNkSIthdPP1Lk0cpmjHciPJWqaC+SkYK5/uGruf3jd//Y
xvmHVxQuuGxH2IROsLeGv5yHzMKou7bCBJ+XCjxPInx0ylpbJvJKpeqdsNP57s9f8h/OYEsLJqAL
yKVY/uf/su1USI6qyIQ7MXrAkhb1WxGtiE5FpjXbpBiPce1vPd+Lsm2e5vGn3q0Ml0mC+210VP6m
a3tgWu4440sIpCr4TZXxazHsw763GDsuGQIOO/9SCf3w5DvsIRGuT8XoeZrZ0cvWmzbRTLCGsCpm
oTPgp00JJKzf/OZ7WT73T1ffI7UafSBKcpqNhID8/Mp4PnxygZhwTAPjqnVlBs4+zpeI+LpKevNI
eAUt/9Sz1Q1puco6s09ypsvdli4Kvg7Ep1ODE/xegDA2fnPMs36tvnxgKyFvzmP6SsdySV/68Xtx
OaIW2oMOUMPdBwYBGfNWue3IuUdCfAHul/oHQy2aWeGhhF1MTdW3KiCOG3uz0X7pRZfeFQAZDPTj
aczYyTPAvfzmS+Q5/ulr9G3TI+aJk/2yr9Dq8345zeDi9sJR8GVkIhLHNCYYmk+TnaXMzYNvqq8U
WvMWX4p6TmLtvjVlFquVS711o4Iyv0xZLD57HfzplVUO7Z0x+g4OV3R2qz5QjXekxSQ+OcTGJps6
RTqwwYVtvfZUPpxuNdyTUE4EF5OjuQyqAqObb2HS5eOdG6bWG3Fpnnuo7WgRENS9KuUtLboyZpaD
WOouC/H9bplrfo9PrgLQasQ1V1iGulgReQqKdc5uE0+n4z72S3A/USxRmnYsbjFmr87zuwdfidri
Qo3BG6ZfVH4K8HB77HOj2w2EtZYI7iC/QFI0MIjBHSWSWmAeWBszzJKj6uvWvsEIFU3Hmf0Rh2rV
GRRySuCU8/wBLFfZ6fE19hOPWLky5GHA3OimlwlYL64FCDFbFhx+41wvJe9gDi67Zl3Yd6ol5zbv
pIALR5f4iqBWV12VaYteyjZH/jRgSseEJXoxQdkQyrCHK7wxm66ao2bfhGOH/m62KwXeguHYfjJM
8y32RESjEk1tsokFAAGG/7jihI6bUx3FlgvLGI3k49BiYAlaTRaflkk23fQMK5hEVk3+bPkojzZY
j4Kv+TT70ImUQ9im1Y+ojsPZf0Nk1CIPRZybr2I3H289t2Odxj0vzsbQLZ0WI0F1ZAYtS1pdBeZ7
oBIpd1kYRldBHLg7b6IRtyriwXFxQpYB2dThjI5UM5UjFxL2w4ziZMpsxrwaQCVaj6xP7mYqqa9p
pbVBaeGRq9eW3qotLOuOSUunTnQHNOV0JsLxsXfx666UUyXhrkgCC2Rg2dyKeKTNDRmnfDFYWYZD
5CTeA56bajwKYwgQRBaxvgukm6I/HmPUDhYpJ2LLsK46NgLqgSE760R79rUoDEYcnlHJ17lzDfu9
9ogab02ZfZ0yIRpi0CVLlXKm0doS8YmJoyj78zR7Z11381cr781V03ft3knt4V0Acb7Co2w++p1Z
zGsnxAQKfmfsDp1WznUXiYJI5L59Eap3Ns4iycwRn28q9CjrhOSvnQAwy4B5tHHMMdfH3pc0xQpt
z7ALJa0mEN8MnNdu3eEpLzq6yvRkWMd1a70DUFTpimrOfrHKhP68JUvtoAzL1EEJ0SONZZ/YWab/
4XVx9mhkbvitMRpgTB3/Plyj34BbXpsOQ/nAT3EAjcZ6koFP8IBDSwpWw0Pm4rsB8FNmL7Iy5SZV
wRDDz7QR+MO5QDRdQ/czt2YMfqQAqSnZh6eZTNhePLhzJt7ScSpvEDOOqOIhipCf6h8ZrFaXqiLc
YlWbgjAj3MLIkhr6gVi5ZdbtvKwUOLxBJO+mhlx6WDXqqvHHedtbdQ1EtoqSk3anxEEc2stvVTvD
NIg4ljKYNhj/Ss1EaVRxEO5Hf0mDSNV8b0qmHVYWuGeiNxdTZGskV1Nn9OE5bwy5Bsdt4Z7vRo9G
q6m2tU7x8pYmO5dpzjeLZYxdrev0J2AV3KwRxp0ru038Xds38W1QWuk+k5JMXSPq2u2Al/hOxnO3
4ZtB19gG7tqlO/7chDW5m+mUAscClDHvQmUPqORsu8JojToc7O0Sqavd9DT1zbQ3m1x0lwrt69Ep
zWkPKw3vfGmQRpTkZf/Azp+/BTTTrzJLDTtSLqLorrNmnWCsDmjINTA47wvTCRGnzH1/Nzke2bNm
GnlnMYSBPA9Y/bYDEeK3RonEAXpNigjNRBgQJy2Do76dvzhx6/bA8RGnz6G/7D7gcAO0/FUBeZM7
vT6m0BXCAxuyER0hyJPAodsx2TXcsTzb0r1ufaxrjNw0BiVTE5pOirQts35jgFo7jbm4HQJ9dJ3g
Ef+DfZEcpXfYHve2tPeNb73ThLivzfCjtep7Aky2eP7fpji+UbPGtp3eksjpHoVqmxvXUehG8kX6
4fQxa2piPeS1d9XRndi1KcyuMdensWj4f5LGQOOXUOEjuq8WT/NTpMNx1zCyZvwQZodhagG/BLZz
ZKfzEVKl2UeEMGXrGjG61ar3txJVy9vgNqDpeAmf3afyMNDyPXKgbJ4J8IwwpePwgEU/tjtTBShN
hNOViH3FhK1J4Zg7gzke5EqZyDexG+E0dGX/mjXzzhpLM73yCgk7zDKA8PipVtgp+EKj+BXGD2TN
IAqMhzqN4x3rcxLjLfBIBsqdIhcHcm3MBeZOFvMW13v7WJksqtAMLL5hRPl6bvrovmycmawrJ8La
AXt5TVMrik9F2SLjHjtxGSDX7Hwigts9pYZeh2oUydpJNU59nQHThuus1cWZ6nGbDiZsLobzuAnC
ZmjaLXETw8EKlGBo0lC+T46Lfbr6DrmfRn8yV2Db5vss4jtnGRTQj92kEJ+RqCXh1i5QI86w8Sza
tjE4QJ866olntrlAVSYxjKgUn+ykATBoNhX17cwCtMscYyq3QxvnX4O4c5bvyN9Oilbmxqkn5GwN
DJpHn9qeTqAuWpeQqMKz97DS3TvfIA8pz0L5rbZi46npa8Q9Mge11iYx6Qyzi8leMjdeh2T5PI3M
zz4ltlv0J2CedbnOutStGKijs1s1+GX2CRzTg1vCV6NFFW7KtFFMK4syObCb5DeBEY6fe7uo791M
qNNUmMHdgp5gtmm9DEGG0l+69hUu3fjZnnSx6hO7s74IjoHnENzjIYY2+y1rHZ+sP9XiuY76d75Z
8bmzIvPMheOO4eOR9VMom7lGmgv1gqsZPbM3zs4W41i+mUr1RgDVSBgts1ncc/WhtSXSX1nD9eLZ
pwoAJ+foQx/n1pdaomYPlAxPVlP55K0MvE8JAbXcSZd4XiWrcj1XCRpGZxxPXoHxsl8EXbqu8P7q
On3JaL6v5toLTmYRN9bar0euZB8uMBtDwPobLakvg+ec0zgbTsWit4tmjz9Mkqkms8/WGNe8bU9w
QuRk8d4N5knA2mr1dWU5Z41Z7L7PhV4wcM5wxJkH8Nyog1stOutRJqI8F53FyNKne4603V3oWmW4
kxr0QmTRppvN8WhMg/zC0TRZt6Ee70J2jX1gBkYE5ATYW+IAlTXrjMGrcDgRcWZsvpa2G10Ka7DO
Shntk8NZ/QCWpTkVYZdc2bqKbxtTnuOsvSGUuLzUwBHxV8dwLX3jWJLp/cmLKv0qkCk9EVWp93nu
3SHg3lPETZjAq3aPqL5Z4Z7NL6oXLZKnol0llmfvrMbqr2aj8IkltjM2tFzvKjzcu1yF2GNNgwNj
U9SPjuaMzqQ23yO+J80iSBK8LxI611Rf/JzJCGbA/jqUQJvQS6B583O17pogWFnOiBdJyuioPSiL
Tq+n89TW3aketAGOorBwyZXGeQCehjeby811b1RGMAOhSaTS2s9T3OSk3tXzWeMeZg4M7btOCuqQ
vtlq8BTbQqbDXkbOR+Pi0d+hkC5AVLvRuTEYsSUJ3IkymewbxNHVo5W05VVB45+QgxixxphAkq4n
A0dmT45z4CfdmTBnbz0aE6Qv3xCbGlvpuSBw6TGZ5bdQozEodChxLY1hhYAwBiyTMoVPex3t6zjL
97nZQawk2yEEBlhdiqT4OkVVBMA8Kc+uh8fEtzv42E7jfIGhPq3jmrEglXh77SOBXoG0X/KJvHSd
OJmCmUrlEc2c1GnJcYlTuW9dOd/1QWc/+m6SHUaYRUwUGzSnNcEfV30G+6PEarZus4b7wFEZxqup
foejHHz4TPVp70FugZZhH4s2wmUYeHI/tW7wFLoRZ6euy/XZyOHMJUP+TBYlay4yFsRyJRiQ0FYv
VkWUdxdlp64KgwEFiMfRyhrY+nMm9BxcdHwxFDJfqmJzmzbjfMF6Ze00WDuuybiCfONsSIAHIBPq
5yASJZTwMT+Ok3nbuiBYHcaUHGNwfCCk2ydTWm6dtCtqAqm4RQavmjZE+LC8FNOwIyub5UhyjEF6
bj6maeocDEqpY0B9wYGOeXHumcWu6PW909UCHPsApM5Mjds8TpE728GHR4rqiattbQO2lmNI4joy
k2mrGtIl81GfWQs4uhGU8UC9Nh+k2+XrxLbZS8f0YsMyxSpTuAEW1tDvt2GD6nEwKrgYIdt7zON9
oPUV7SiOPxe+Tvak9DovBe6Mq2YaqKyqxCNVfO53jI9ZR2T41obBgz3UFpCKTDEmshhQkSaAcXyC
xs6osARacBllkH0tkWq+6CLgKyA3ZzwGGuXJNJe3ecYEGia69B+wfNW7oQO3tfIKk6JGJNFBzPMn
tELzrsV/xGFMgHJiA0PRO9T5enYCrz8GozcCiu17hF6yG7iESL8raCycmtyGIwLcJ4oPMy/foq56
yccx+EoIdHbmHxY3WDET7xg1vbhyYatj3FPK/RT3FfSHoRqujVxMr9Kw1C0iFvxSmI6agynEq1ub
XofvTNVXA0LAV5J561sPMvGpcQ33Stmlc+ti+WaeyPFCW6l5x4FSnKJAlvu67OsTyWw1WQZGYh1R
s/Qnowz0FViC8a5KcnXdpCH/Sb77Cr+r84C1CJkQwddfSMS23grdFRuEeL3ai1JDIZCtnA4hAbAO
zjUzPArPb/mDk0DrNHrbUNY9YZfGm2248zbsg+krcVHtXosA+p1faSA/iZWfmT0ygjb6eg8GnxIk
jGTDqkDuSrdhbg9N1RjHFPJBWwCutB3db6NKUHTOXfhSzQs13oeZ8THAquoQaTXNXVvn2bMz80qb
rB76O8LesQUqJPK5lOo9asbwIC3L+VRVujrFpfi6EKVO7oSiyPAc/5Gy/QEjWnphYgfx1XPmO834
9CXxKGWTeuwPpklfX7qB/KjrmvXNBs5IX2df5WZ7Goo5vHQKGeTUyfoxGJrgzvRVuc24aQ5httgi
MmhyY50N67LvbAyGsXFva7InpyXRTvR3PfGt77ijsaQWlYakpT9bZojCMLHMzsR/Y9RvxKyhDFnS
cdeVrOJuwykJR5SZjhHKfrIfRgUZQ1cSnoAHp3/5wnFtmPEVHAN/4+VGSWoVGaQnp4S5Aha9oJFD
FUueE/6KNaEIqKWIwsaIO6kpuq+B1MvD4IQdYnoSUXCoTN6Hr70Z95XOruq4eiicaKzek250cfsP
tiitu7jwh4muDuDVQeYCHbdY5uCjMq2T1auG6ryfbSx3LCzuNrbALT43dJ8W5kZtvllh7WG7hdb6
JaTwkrtBNeE+6jDXrKQ/22ePhvQdHCfaS8EEmnTPdNMI7VVc2y4KTnzeMj04yo8BMQ051TG6Ny84
i2aINCJvEHaHsIzC7ljONFwuwDFppVXg5+2V1QgbtLdlGfi0Ak5ZFsyOPTsf1KRKh/0ty2kpX5uO
iM9VK8EQYLMDMvpJw8myrhM55N43OnCyVryPoUOHxqSbxXNl5Hh5dk5ByQ2lQNXWDYlgwGSKfmgz
KHqj/DqgLX20ORAgLsr7e0QeY3T2XZ0/d4XKnzk9NTmlXeF+mZX0MIuWgZivzaGy030q6mQrhHav
e56yxepni2TTjElKQAOn1qu4msb2WNBLxDCDqvFW2VFUnny775pVVaLWN9yyuAAdJGEpDJKl3Kzy
scTykaSUmkN8l4gIig1LAs7MNklhIJRlnX9D/MrI3LKEJ55Qe3Q5uQSKNT2x7DzfxnZN55CwSBA1
rcZpDbTEdapryxzLnOsJ9RvznudLaK8eEwRl2/x8Oc9c17YImZ/MbQMyd8YSu/Fizx3uk9QGOEUm
MT/uU3YCWKeV9xjV3J47azChEpDlAJtHzp3VreeYPBLMtIo2XoJnI12VC+JwYHxp7qp46Y5ktjFe
eVmLJCm2/P6FgYc+DDLJxb1XGShN8Jw0a0dESBo5JHJmFqQNXlGVYw+IGUCsnX4sEuhrjJ7WLTcE
ml2qT3+dxVLj5O0R/66sQCK1yYnEReoYFtiLZ0vO+NPGLsXgQwW2CatU+3ezk6LKQEyYekdnQJuP
3d3Rt7GIDb6ZsukgG8+yXHtZZ7YsK7T7MechyM1Qm1Elw5GLcWRNbCCDS6rOcUZS2m1A67FmjFX9
NXGVVax7DtyfNfFtty0k1q8d5pRnz9YhPXA0EjiHrHZlVz6yPrGYFXBxjZqQ3ki4B+EhoT4muTcG
x0op+rSJcjEnD1q0l5aUqBU4Z3lr2w4O+X4ocwg/pv0y2eN8HVY+/sK6qUMw6l0lnoQ5gbBR4Yg+
jmIZSGaD3sSgU84uPZYLF7r2h+IlRedLQU88S/oNtQgte8RcvTwgZqDkp/9cFjvaMG14idlv9yEh
JcQkIckcd7xz5xV6HypaBwgXdzxBv9t+9Ln7HGlrjMVz+smeK/UYxE53bSkZ7+kzcMsgevSDTUf9
GB+6TszyPE/ShK5Yx2mwgSVW5JvULXiUs7lwCG8fTQorw7DsW0E2oHOe8jKHkO8JOz/CQir7tTE0
YC3MKB6jjU83flonFunZIwIL+yaYDBa2Trb5Oscbf4I5B4XY9KgSt5zVuLl1Rr2/8fCCfUnFUnam
JgQMt0uQtidVz1NhcnDnmesLA/vMwFKvCWR9xRi4uMbTJORu6cCAwPkiDo/kKVUcZlVgCg260L7B
N2DaNCQsSqt68vCQEq/IR1A8lcPaqw2Ogfb3+90M4uQD1LXtbUlbLq9tPqSzqQemnEFL1BTmU1V9
aYV2YIVrD4tw1HYkMSdN8Jo2nfwy2U0yIo908mebohNmeSydZ9i5JPv1JTRM6BWM7AFmDjcBj9/3
GIXxxUJDuzDLaK4czVSXHKxbg3foF7b0tgksEDx2cQQYwHZi89pVpSAbkcZz0TU8oD3AYkAhi6lo
72sBdDoFWMPJAM26sXHcqKTTPRE7LYOK6jVrjOLCDHOqNyE6wGsXMEqM3tU097rDNbj1IgOmCvIh
Z5M2NSxJjhhRdzRtu8U7alUOpGQx5+wYKmG6MpQDeVmVJrZ0XQx4DbY5H0eDxppzf9sXdnNTEsZ5
O7AJ9xv6HGO044BTlJc+0/rSorvhnOh3/vzJc4vqfUKe0W7Yxu3pDKJTjndtUsaUp4UmY2iC+6tJ
q6iaJ42aD/hWUTHnmIwsGO6/T7GmggTgozmTLQTsILHeqlaH10MWqGnX4oJGt84eydSWLKAHmQ22
fVgWz63Hw4ZRKOnDZwnlOuU8GnT3IUE+1jFQ0BK2aRh/tKRnr50qpqarUjc8JgPtotXcBd2zENE8
blSv8EBUshD0uRu2ulXZuPoSNWQP7eq2DPfCCGjyd3T5y8OArGfcJ16OnTQmcAYlF2mOMghxdfd+
C6I2C8n9ulZex8MrinHGUDIOuKc6GiUIg6WPfrMaOkaJnJ+d/EgGVjRvoGPVLReoUN8UfJeO8Zkh
n2unMaezHqUdfbYJtiBvxh4xGzitpbpXE4b5/GxHS3UQWBofmZBD6AMR943mwY0yrL+JJbe11WHy
9iokiRs6QGhPvZa+zxA17BkMUVJwt3xLHC913UNAgQWHkdKdkxSu1ahV0d/Slc/au6JJbdROc+Vv
2yZ0xp2JWF2sA+wi4qYHr081BwY4GMyzxGJ+38el3Clagy94Puf3OCVrXcx4mTFRirNK4/nFFVVK
hd2293gLUdBPmDRF7DHN6bzgICmXbhpkuzhjsU5sSsQyF4o5Xsmu4WcwlfUfXMfr3olNirl9wtTf
mwmObubY+YdVq+FbOwMR56maIkTuQ3OfZnUWnnVfBGevbjzC06XW6UKmCtc6jibQRSPEuAzxqR3i
X5bJ7H8Z3TD63Jp++GRQ+m78jlvBl0mzyYxYfBBZEqA1g3R2NUxZd/QHKGrkrwn/kKBdsE86mohN
yEmIBXeTdQcWA3HgWAWChlZJ9VYntccC3mtj3EEiBgPZN8mrM7vZwchHOgCBDs+e444ngXpj7VlG
eJpQ66/iUfrXSVjbW2/qugBLBgGxG3cUrsEgJLL2xP7ND0lqeCZzrNJ0gUbT4ApmdzzkdAhf7a5N
UF6G8oYnqAbsnOQUlX7S9u8agih9Q0ZRDL2H7NIh6FvYnNyGjKVTNJoxJ93dEDah3FaAoW5m+q0Y
CuqW0aqIp3KhmKP5AyVbPCCDSr4xy2axswZObElhmtmalnIN9L1IbDjQSYfYyQX+SV1bnnRXOzCh
JfS9Ju8rLqtF7Ac5kMcp1CS0BkH/2ZutfNM3vbrY80xMYJUzHLOiF5xpJXuPiGBv+FZVCagVWr1M
2voWpG52XffDky+I3jKgypAg1jcX5qfTDekRclwbrkrvYYQTca+CxQzqM+5TUStOBBEzdnGM/jGB
d/g65bq6ED8sbmmmcuPPuil3ECTMzSga7o0whutGHgNZrry1MKa+sqMj4maEw9EARclHmVhtwsJs
kjd43XB9SUEJBlXD0chStU9m3RJbywtu4ABkwDk4HZPnIx7gKhYXlCQoFfFFEHnCJPFg850xreag
f+v2EyCoWujqao7q8MgBOX9m4gCBVfY2TbYyYU4fkdaAhwQoalb21ZcxHdjF9JRUT7oO/Ot0zqbP
Yd3YW5S0mDNp0L+UFlGtfdSxpaaVomHhEP+V7HpNI2ulivwsDHbyqbSxC8emrTbaqL/hqh4Ooqy7
fLNIhNb/G8DzxKVGTz8bUM5XvdvZW752tPYiVdRsYBHJPqQp1dpAJfNAl9s/V3f8rM1B2hFgUeQ8
gCLBFg6a1Z81KIr10oRjwJqbNazUgeOI8xz1w7sWNvM2CH83mbapLP/8ZX8WSX1/WRyR6M6RP1O5
iV9etuzhY89Tx0C7xJAOI3eCaZ3T82ZJxU4Fabgcgt+8pmUucp+/y4F41cVRASTPZ65j+pCUfvmw
rRd2Rc70uRvcpZuZVSZzKJPFa4WCqFPQRnT/OEYdQ1yLmhoxRJAdGPpz4htIXei2yeSZb1PekvYJ
b9nk8Oq3Y/0i7E4YR8+gY07wc5hV4o1xMzV0LdzsWyFz+CXVEKBSEWZJfTBlVvdOyAsjoB6VuMXO
HJbFQeRVeZfR1oBXk8/O9WDV/VPAKZfYRVi6zl2lPAsZkNnX3SEB6dVDpIKPs5U68puN1QnGcxkH
o+YtnNxFQWLUKCmhstEoRuZtPYZpv0TvZZ1xNKNJYlTTmjRM3xvmo8DycT86GcQyyVnhTY+avS4Z
A3qwlFY7x6C4xNDkOgS8x8ZMWWgUqOiR8JneRuEiEMcgNQeSowjuO3q5yZltFILuByKf+gSJGJE9
RZnzUnY4Eze1qIyPogxIriqJE/X3TKzSz15e2li7syHotm5kTe95MBLjaEA6bVZyGFtzmw0jwgAC
BL1NV9OJ5qBZjSwBdMfAH2VO3xzzYolHUiFgyFXoK3UOZ8k2E8w6IxU9UAheYr+a5KauQ8V5zEjL
PQ4xBHOV5zjFNkPbPNBsSGCgZ5YMWb6RzaC5JvPyRKyRSbTKSMBSDTJ//MOV8W/JTB8r9A3F/1n+
zXsF3jyNk+67+vbv//Vf00DvP6rr1+Kj/fVX/fSb2//7/a/jj2rz2r3+9B/IjtIOSfiHmu4/2j7/
41387Sf/q3/5vz6+/5bHqf74j7+8V33ZLb8thgv0o545RFf2r0Wo+/QNoE33qn79J39TQIu/Og4C
6NB3yQvGZ/CTEBUtvmOhgqePiI7N/LsQ1fEWkTNtRIelbQkbRpzYkl2R/Mdflr/CneNBLyQRObRc
698Rolr8q5+WH1qxjuvwG3mHHrLq71rrH/V+ES2QDHHQN6hcyZFb57H4f9ydV4/j1ratfxEN5vDK
pFySKle/EBW6mXNa5K+/n7zvvtfu9rZxgPNyjgEbDdtVkqjFxbnmHOMb98rrzbg8eDapCr4ZfOX7
cs8c+ahsWez1Zt7kW+vgHJbvTLe/hh0eibvqkQPsufjKvhTf2BaPBE5Zn/PzQDj1O1Nsj4w4rw2c
reo1u3iLw+6w7qavWyCr6pJ1ugdQd2335nty0X+kW4heR/XdSfyx2DLlUZ+7x+HY76WQ/td58IuQ
QAOv2OXP6rU5zkF0zXZaWN/DqAuKyxK0VxhRNd6CR2ZeW52+ZVid6+v8NGPSRRF0XY/2RhzH52HX
3ktn7VPd6x4Nwc1wNDf5nRG2G3jp2zyQ91aYeOaP7FLveZd32sHaRs8lOCrX+bR/MLCMOSvCkN6O
JspCtzWRT/j2vt1HvChz3LMTGlv5KRZn5mnO5WM8pfuSXxvfJZdl75yXZy7hkc/wQw2qkJB4N92T
0BxAzz1jpHabkMC6R1AZG96g13uP4IOCMmiO8l47Jv7kkSx0Zz9GewbHAfEUPu2fzfy9YqrG/vhq
bOu9EtIvCYbteIqu3Q1se4i+Wdt8o5PP54srNR8H4iiErsIYlPG26ecydxhcqBMPGAJelQMb7HyA
++mZXhWKg8b7EkfUA6Vnvw0PS0UBz4zTNV7XY7lNr82h3RBnne3areGbXsbnGtyCy5Ltkp0Vltt6
Ex8A1jz236S78mRfeIUXJ1TopwTJDpudzWXPN+mGqKt7bUtPOPuKHU96QXRznjf2j+VEnsD04tzT
N3/RDsNDd6a+UWAMT64uQzgHb+RKW/kuDZVA9psN46FwfLf3y36oPN8hZOKgnKUH1ufkpUl1ToEp
hopbn/h5P/VoF4fmAeoLkhG+kQ0IxTd8WW57xYLcugmNojsuWkmXzRc88hCf+ApP6DCpQqkM4XOA
qAlB/5Zu+WH4wm83qBox1p0upefqXn2fhXiXQ2tbfIXDI9EW5rNa0UxAbMJl+oZhNXHtIPKAlQZq
ADLL4l2038rTeqjC4YyQCvsiTxjuN5aR7ImdsKjnzze4CIEsNwOy242hYr6OFtjg4Qc2Go7oP4ro
wLQS9L7QtkI7De7lsw8RYhPXcdBdy6MFg97G056m6/JgPCGn44DflBBgPEZ8xUJAtQf12E9c8VQE
KA63XY3kwVtUj7BYuTiWoLYx+QgSUch4Zf7p7G/hrMtW/hQ6UbWsXTmINpgtl/d2v77QwiU/CWGB
r+Ad3Uef9SPn2dxNqsAEsC727a4Kcuu92Kdn47H9gfN5S2ZWdMfIIhjCZV8d9Q0BX/J346kN1N7v
z+MDR1ESBrSwP5NSSInkrifjmSgfD6aUz4g7ZzsKOehWFr55BrMMOlKdFjdViuVqCXG+KDL5wCdz
fURt408b7bHbcwu75pOsekDtp/pKSrZFjCExjxT42am+6F82MPRAhH3vqfs2pWzbWcWpeE8fKMI2
sEMrwn024geCaA/q2AtQOgfRp5tfpYCbeoeAwOiDQXvn+sqvPcdq/cUEAO6V35vuBaAeDYIN4kF6
fO661c1AtU9aEVQfaEVTc2vB32fw0B1Qp/ZvAABcFEr3rWdDZEG0e9Agw6+BTBFLu4PLN7m58oJF
HBfaN9i0Cp3ymbCLzygtQi3UHkaQUMlFKJSlezXIn5kkKm/6gWN09dTSLXsZX9KVYElwNltG4zJn
k418QqLlfbPMDaPP/hnimGk+D3noyC83luYWWpw8IKIL+sKXYfS8ki5hrBvIQnCwnHeu9fIAL9je
zg/zg/XMmvIqVvfdcC9PXs95nFPMfrjm/oO1UziIMMFGgxEu81diH2Pnith8fulf5KuMQjq8Jf1I
YeYOG/iTW230qyfpYt/32y/HJ1yjlH3K4uYk6e/WSSana3xtCSQB0xUa0XxS4vsq1FDge8Jwq2/W
iJQEOQOUOdW81c2SRyqot2zIJyxda5f6kD196E7BQs9v8XAScz52k0d+zyvz8GuCArueQ24OxZeS
fReMzUkluOCjdPm1fhZMZIIkO/YNAEa4Vl+0lP7zpjUJwiHEakEJ66JGK3Wf/Y18Q2vypefCdMs3
R3dNuq7lKX2Vq1fl3A3flHhnMQGNj/0PbQAU2nwa3ZNzNvLDiIrmqMsbvw3Ajp1J+5uE9zQFwfxZ
9gFDZJc7kWxWV3+J16/ppBSkPjeqH7NRBsybCZHbwFFimm6xseb8h+sYDqjXEfoQaJ3KF55YVPef
PUxDu3rWU7TQefki+cl8wmucP5A4LzWuQ0gKBDQ324+72Ue98GHf23e4w1N/OLVkLFSu+sE/hlOx
X47R2fBKv/1Aqr3jpfhSkckFxREuM+55advsTJ4u+rdkN340rTsfxg/tMm/1A2q1ecKA4uaX+gid
tX2djYuyNf3RV0M+K1F3kATFhj8AbJcxb7tAN3EYhgjMWKvIX5lwWfMWDaCVb9pml6V7WoJjvR2M
lxkO4hf6qQ5OFZSOoCr3Ecw8EdbWZp/sWWSs5ulEeCfS83Gb+u/2luaeglLBDmdzHw0Xud4jGRWD
/yUDt/y/Vur/7qL9f1A5rug0C/5zPX4cxffyoybY9I8F+e8/9K+K3PwNx6FO+azi/rI0Q6Menr/3
A6iS3yiFMSrxl6qBQJf5L/+OoZZ/U2zdIRKSroDqYB77f/W47vwGFIffRbeCs/vN4vhf8COSXP2n
ctxCz8l7uPU8MCXKtiL/5GqBB0oa8EhHXe0H6oxRLAG4+4pEw6L7bDkXErQwl9skIydxcYjIMFqJ
lCM5I2xSKeHC3IRefYTQHeW5uqHLghFXLT4MrO6bVZlnNJw0YxGnvaelyZYbPded/obw2EtazQpt
I/1Bc+YRXC+sULTS1FUNu0unMYasjjBWHLTq8T3Q/C9d597o9abdibWlKLzJ00ykLcAQCiLvHOKR
oQ1+oLGY3walWzxB2/pBzCnpxnHG7h3LFupixmOmSRVZxTBMplIdKT9vEJWGHX+p+jW0Y4XQzbrU
zzKa021EhN/R6eb+prTO/H6oNpa2PNkVsPhyGva5ml+TCMEnsy7J9hxjaoEdL/l+BDQJHhodWzkq
3/CEX9UEX8lUtZ9WIoq9MxQZmvw6EEp0sBMBlyPGEECcwYeRztomHVCFVDiwQjC7EYAQk5zeVRsA
omJAbhvE5Wsdj9CasOjjw36fB6av0wwVDdn2sBeijMHE2d9AfvBYsTr1o5YzJN+E4xlbXS27Q5Lh
RSvkmhJ0tp4qGWJmhUTvxLhP8hpiWrxMQw+uSLAgl2Ld0ZY6orlXwqLt2ru5XhQf8iubNR1GH3vF
fUK/2e3JIPCbCg+PmqqnwkDKzzhTAYaUmG4r+hLWdvesLVSJUbvY/GPg4eC0Txp+KCSBhH/Jo/Fs
jjXk1ghoryFWH0zkc4O2P8yV5WTMPTQD5DB3RJah0BkW2+NKNy5U5RvNdtmm0S3XMCpjxh7TyzDX
NgzA9qFXbqmp/XQa9HFAbMBkSO4QyqXNEjaVFhq3d4AP5z1qkAdEytFoBx2ubwmmp03uoDXBS4pU
LDsxYtY2u9nQa9iW8tuIVsfNVbj8SA19doIDbiQQifFCdeooH92UYi+p1rMUV0+rbYZ5bYLiEhLi
GOMFoWoUDpFJz9+w22CY1J6xrsDLq1ZqUGpj9zg38tbWEosuMvDf2YD3Ws0vZq/rHj08aZfAcYJQ
BAPR6cY3aFSPTSKiB+QC0xZRrgYMKEHE6ZhgsNS92ttbRaPelhAE7kgHAhjCp1RCGPxIoQpq5h4V
2E6uFMelO/XWWwUPN9tWoL1aEYDHBRIGxZo8jWI7DdpOpg1PxLC2aYwq20ysrxd56D4GE1uKUnE+
RvJEdZhoc2hK7RKmk/1NHuNPREpPk1aqPDbjxbcLUgl73pOLNcrZKCPVWmLxPoupuGscQWNAv83o
eqJZRsXZTWqzHgVK+H1P8gHJO6bjZ0btuJpI6F0p6Tf2BNw8Nt9rIsBYK2b+0tldEabQYHyrnx8w
ar2l6RwMa0MMhTpppA/AL+LBzNNUIdaGvRHyeV+jhDfslSCwNgGdSCpPiAvvzujWYLFVWP6rTXWK
PoLMwTEN24YjXUwfhquW6/eL1RsAtbBm5fHMpAL92IQxFRynoiBt1YZdn6kdt5qZBhmTGnptPWP2
Kb3KqnZQAdNsMiklSuldn1dx38YFQmpQbBLAST/CEQ6PSQbErQ53Trx8kAeab/AImjatfdCOcaqx
ZfB3aj05Tjb+HkTlqjH8TBDFBFpbH1NUHotbWcVMGe5MBlA1itqX4qazhVW5JdiDkJBW/ril824K
y2y9vsiiMCK9o+io++qbSDe7yXXnGYvPEPF+lEHEW3hD3/MOcxYhMsgmtOmE3+gLzLGADFq42tzX
O+2mBIYzb//LuvnfXZP872sk0vj/z4XL5ntXvlfLH6sWhx/4V9GiGL+B7JFvYBZbNQB4UDX8u2ix
6R+q1CX0CXXFkPmZfxct/BD2dpMFrTuKiiTw/xct1m+q9e/6B/EVmJf/QtFC8fPHAYasyOpNVseL
UB1hxb0NOP7gpF4toHjagJ2MuPDYIk3arODID3pEqFjK46c7mY4hPrHj9Ls/XKK/cLX/Gd9CsSQD
MYIwiejVoJeq/zQ6seY+Z0wC0w69F3MiK8Eg2ppDBNNHwxVASDezlR2K8Px7X45l/a+VTHebTvJf
vLzyZ1DR7fUphajWMCpagJV+Bxn94ZMPek+NYmYc5C0LYc4KIRW7jAlrpO6F84TEr/iO8qICIpyv
9B+GRqk3Q//vMv8/vpE/93B/fx/AhCCsybfSkUXy529gkqk/yFOnOMhW4yBrefKKaHnej6Tx/BMQ
8pcCFW6BLuuqc+sXgzD46Zo3czOvCGyRlRO/OD0ioSKsiGGhdBo09aZgQZF7+fuv+dcFRoMcn76j
6jdomvXTAiPxUQyjjI95wJSfuk0vjHxXDOjkcHMSh9sximnuIP/LH3//wn91XXUTUpt8oyIxZfzz
dcV7ay2IG3JPqvDP3JkiQ9mviZucSIr7/B+W06+rWcd1BK+O9j563V++xSUtR5GTEJIXhXHoy/4r
oyYaw1VwjpyUnHyqFYxCgeXjH+6jv7jAt5ONpuN85oMaP62fZhw0e7lZ+nJB6NiUiTyIseT5RZx9
lR0P9fy2rv7+2t6+tD+MPW/3DkcmVTF1m29Ut3466IhVHs1Ca1H7yYb88S/mQsZO9Q8v8+tXyOSF
vdMA2cHW+TMNtNJ61VYbUndng+2BaRxT5YgAmy9c4siJ/v4zKbfF/+cPxeXjZWBesPcywPnzgrEk
LMUtplRvyvTsGWEidLJSkccNyRNjT/azSXIqATC3MKgRm50L5BNlyGIJCZl8xbGhTCgs/uFt/XoN
LPRkCPMULjos3p/un9yW45oYxNobOeItBzkqF68aUMidUgR/m7+/Bn/1YiBSAGrxRLD0n18M8pWe
iLhgT2xm44CmLt0YMZUuB8W5efv71/p1Dd0ebgqpLOwMv9J7THagjHuk9mYIGRstm9ntALTiwvz7
1/n1zrQUdnnGbRDbeNr8dAE5dog6rQhlQLk2ncD4FuArkaAUOEBr+ulO/ClLonwsI2nK/uG1f91v
LYXlqwOzZG9HkfTnJTVArBtEw2dMGCJ+wP1YFxe5WUoijZqp+WlsVB49f/95/+K6Wqquq7d+h/3r
TUN+WWxWkUlLQF3FRVqL4vl3HMrfv8ovuw4kGpstAOg0FiL++OdPBgpyzZAj013tFBqzOgnvUWvr
+zwdI0/odvOgcPP+AwxN+TN9hWcle6sF+AcOpnp71dv1/sMzu+6kSdImgfW3cBLnEGmxvS1K0eBi
SVYbSde6xJsJy9QccEZiQWEQiL/QD1fbXp5WZ5cRI6ptc2zH/who/OW680WbEGEY+2JH+KWe0erc
GQjiWLyViewG7ncGH9Q0oC4qKug/q7KyA6yI5MIx2vGWbMVVm00xt/Gaf08tLMOegboJJrs2pv90
X/9yE9CPQqKuqdCxAXPpP124SaRoSzWwDQNAgBdOmuU3mLE3rSfo4OuaVZJ8SguJhUmdSBmoYAtR
g2WlqVBRIL4Y1lxt1dGawOrHE9E4nC3mQO9GK/b7ohOL36wNW3IOjfoW7DVOLX7WWccBxsUS/tJU
+Re9KkS6k5pPa7gIVCjhXJUqsakkB9yiTRY4dDLxracZ+fn3qVQqsSWXmcQ4AfljDhsVwqGrLrT4
AlXOi328OBwN49u91cnw7+hiCd6EMw73olPSi6xFJNiXKZRumYCrT0thDCbPM8pnG1l/7Olck+iW
1yMudb5KI4dazT6giaX7OzUTFREiGTt/y8xM3KWyJobg72+jn78XdnX6mPCsbFlx6D/+9MwRBR4Z
AtgqT7orIBlAdyoC3a/N8R82hdvTgnvjD483QEn8ftWi3Hew5dn6T/tghmR7cAixcFU9NYmKUSWI
mYpYUI2pcjph+e0IspigOgSrjF8Ko4x2iVI4tpEcTci5hk47miI27sh4JzAgNp3kstLhK/LkqAl6
NSgUbpa1OdM9nmnRPUnaa+tr3Hi4rcoVx0ZVkqM+052womjtwnlIv63qJEku6srG62e06zWu3QAP
ivw+98u2Fm32KiPa73BN5PNDqk9QeCh4bNfmagKEaNTJ7Rd4Oz7EjettS6RZUBN0S/Rfc4EEYU9H
vL2Z19gkOG1wVkSA3+2EvZ/EDw2HOVERSaV3AoKIRboeZtSZOedsW9e56YxTTr4UWVayGY6JJNMd
cKT2hllpzE2SYEGAvN7VrjIq6wun7h24aG1950vHzN8jm8f4S0IITRBN1+nlzQg7paKcHmW0oVhg
x57ZGDa8cViyqzI1hFQNvIuFuRF0VqZ+NtrFcq1pwxT9NZKX5r7VrfxBVZPyu96PPeTopO1pDdAZ
hCLT0BONxvg8oi7UNl2Bz9CV+9750TXkfXOrScZrNIGR9Grl1mFJNWER+dVjk+wsMV6AZLRXxZiK
HSCs9Fi1kbGXBi00OwIbO01oBy6+fFctOt5NXco2qU0IhScpiN2IFm/1YYuM5XsSLd8AuC4cJWGM
vnasqHsigRuUHSOTNdwwNYYZRXsb5FbZQuLF3FtEz1gS1Qt2MpBeq/qlZDFeu9S24SysElOeGj47
9JDCAaKKIea0lGZ2KEvDuG8cZe4wPMcM06aMwQ0v1v0Qi1XbXi1Rmm4me1TyOzKJaBebD2nGiGvs
1Bk7K9JeUBhrsTIO1pRnTF5VvIliVQ2brJGvaobpJpMNAQaDlg/O2s9uBm42GrRq+wngRQMz4N4q
mgG9v4P8BGZG7nN8Q/hRExFqshAHn12rZ147cgUzuOhBL0nDngb/UAZVlEeRl6adxcAxe0zAfMd7
Di2IZDpZSwioTfsNonkjC1YQ8y+9oLmGsN4o2DHimMeIpJMHRlL3pVwleYP9TvYBBGMOG02x55gN
1LRL3ybM2nSiugf66wNR6hj3Ry1M5PW5y4znjJMjyjvISJ2E4kdEIkB62mBBdQj/SjCymwhQ6VWP
CqpfLDdfauagWC7rAa1wj/Xw3NQ9AP6VkE1X5AR7k7m7BmnBQHLNRRdMeoy/TyjSWe2SC2aOhkCs
WPMmI3mqUPXtLCd+aNqhvY5Lm34lk1nuqro4ZkOPzNCIfZP5gtsZ741Y33GY0fDvyV/9RrXz5eg8
3IQ0fXTgZ18zyFCsZ11nuEHHfZrKe0FkubTU1UHGZ/uSRevZENbs5XH6pqxfXZU+2bGDqInw2pX0
yQV3JZsUrsNxCiwgSO2qtKhP2ioQvf6GOWzyCkM9KxIhCoPRhFm1PmkWOs9SFtg0xakCTsHTtH6K
JUXbMML4MS5Y7231zTGaDzlJnxxjNhg10JMtR5LFwdi+g5wjICJvlk/qO6ST66NNinYo9fQ/VEUi
ybaBs1FXzJCzPj42rLEiidypU+7bKLa9hAfvkRBpt1Nug5+JeU5XZ7GP4/Vc6Avf0MrIOMniI+Un
psOips3TmCru0gU9z6ATWF4iAleAuPAKsrEXoHN81cZrVJY1edUVStIYnx+dbOTsLeSUQWvolA6Y
08HGuZWWPcazublhsSgQjDYQ3CcQ73DIYTNRNe4hu6rP+SKjsppLKuH0OwAGfUf1hhWwa1Ud0ZBi
fOUUHo2blZL4GgACvRqDUu1xKjZHMpMbT8cCoTQpb11IDsb46Zz3CnIbSRUPukQUjlJWT/IyHVbE
mkHn3A4ZcTp6qtFirUMshwRj7VGYOC3tupX0SnqzkD4g+wMSeK3yaN93RbRJBansEnl2g06z6Ebn
9gxDEPHKACZoJru/K6ziyUKaCJlXkfliSuuxXVeC3fvxKYNlJRnxFSRphpFBY6hgzFcycT9jc5nI
EU5hCrSEt2Mv+uxVtO6Tyo5YVRbOty4mixtUEMOgPCaoqvlUk27fJjnhowNB0qKofpDgCbyiLtMf
HA8TQr8jObCXOvnC/FIdOoTpIdPR4kE3huIJNhtfiopRbGokBCVNRZTeqCR00fNwzWUEEUSazirh
pab6XWVowKqjqTH2S3oCD2bvuma5T2CPK/P0UFbNcRibexKDslch2msap4Q+JGjN1cb+pNkfB1jS
td1Khi79rCXDgEDOgtJ2QVQwoUuG9G5ld77v2ukehT7AjFlsmCd6oPZPGjMi1rv+VOccLmzGfzbY
qSxnNi8Zx1VMTABbNrpxulP1/C63mkeS46k46Vps83n6QfIDVJJmOSYxup8OU9EE0YC0pZvN/xaL
1ztkyQFbh7OiIQUxVHgIdU+3nnxkTy1m8sNJxi7JoqTKsHYRaSFaxeoPFS4krhO+8HJ4s+Kp9y2h
b3DT6WDVqiS/k2NoNfB6XGLZqyc04p+cbBJX73oEP7nK/Kaj8cdaXJH/x9Zy1/bo2zpEPtrovLGB
G6gX1m/RlKaI12Ie4pqZUaeAnVNSVT7pAgeJSsRGba/jdS5ZlLQuSndBGO4maVSTU0cKdrcOaDdq
EiGrKMNQkgbAVzaJDcNIX/h/hvQ+VwnSxM4ge11Tvs+SY3n5Wn1BkQDuQjheaDPas/UqcUsdGEc/
aeeKOhrEf/RoVu3RLBjbRSp+idJp3uNZOUD6EWdSVcetEevkYmp960uL9DI1ZnoqysXyxia6A4MU
wZ5CoFfmOxmXr8Vkg3S6ZWoCvVUOqZycrCQLZLvjaQzp3psjQmxaqAL+EGnBRHJmOiWfppUSJ8q1
TVB8GXJXucuqW7vZ6NChlB0/UdKG69RCwXDU2LDBTIjSKfIVdNhGp15skByG/NAaehSKtt/gQnmO
OLXNjHUUVb9QaYSyc1Mn5o1PR+NLLaZ9n9aHVZY2nawCNhgJae8NKYzzJZws+0JX+Ukuo6+s0oHe
GQGdo0AnkbSurYfZKM9rT6YnMOE3q8Ogps1PtQ0YZeQJ24PF1ycdECIGrVCziwv90yIU41QDhNJI
/9CQDUUVYjFl5OtwDMUnCb2/yzLwYoNJYjn5MQlAq60jWAVppW0SA9d+PHcPLRb0TpKa0Kaf5hrT
reCR6md5sE3XEvKxkOR7NbbudLAynimkA0AU8K5yPuzNBY499kakuUV8kHS07bWxcoEGqSIOyHS+
pXR7gihHNsCjAN2kA1hoyQ7IiI65SVTjVNWf1mJInjVn2bG2qcippl9A6V8sTChn4nSSLSRb7hqb
R3e5uhCbsPsvkfSUcip5BG73AXSNdpG1m+T23jalR3xI3tDTIBQm0mPLJuN0xeQ1WdY32UEemJqQ
MmarVVxSek+prVYexlE4gtb0Rnv9fcSc7TLAbwKzsh/NWSHsXFHDugL+LlaR7e1Se8xj+yFJJKSW
entlfnO1YlHfoVEhHalev+nEMncDs8MEj7NfaBaR1nizrD6KgjJuLlKeIryMBJNw09pRpG3AL/ZE
MXcGQw8ivmman9Nosry+NtuQccu1brMPJnwm5qPkTAox9RbxP8K1+/YHToFriQfXFfSRgBQ0z72s
wnNbmq9am69K4+i7xl60J0kZkAzMhHkWEanno9KL/TSv58EywNyo8RQa8S1su11Ky4UL8E4+31Et
mhMR3Na+XaXIJzvU9HlepchA2ThOrLv1gJfpbagK5MTlwj5HOUJQtXq0HIDBfqmYRIok9SdRX2I/
DAjRrSQ9AyY4E2u3nyesMk2ZOZvmFk6fL+iuJB0jvdI1UCJs3Gp1rsBeUNcuyDQz8gFCKa6Tlc/t
SmKVLdjO2FlcLPjBUkrVsTAw4NP38NexeoLMRyJta19k0JIn2W6XfW21alimfM2iVqSgMOf4pE1t
KENwSmZ1w2BIepsqXhiMxsYpLe4gG+pRVUiXzK5Cu1+e42l4rp209+YFaZ7VbdjNfHkAZ9gL7VgP
/bUe1Ztxsj1qawTlAcZsTpogDy+KnFvY6OhYj3UmdDI6uksrG69L5ZydUduOpazsOpvLJNlkAhXj
HGRx/wRf9ElJSfJobaTvdnxPCvN9OWJHzdf0TUYTA24MqKuhH6eiFl7dq7cwyv26isBum5OQO44l
nGB4VIcwPG6ZjBbpqN0GFFhAH2NXgFDgwdJXdzZkT1JF7Go5qp0xgchxdmkZXRW9ir3JEjkdEwLf
GsIdyxmnW4nsoFCQ2XCohdLDSVn5MTTidu9CNUvwaAUWsWbAFRQGazeXnsyZtZ40mzOqmtd+m82z
GUpzRzRFbszOEwfG4cGRo6TwWlnKS1/CLsiukmURFm4MEOudgUE+vzcJsIC8PDhFv8WRi8idkNar
iOv2R19PbH5S11MytmCY7tSiw8ytpIMu7SNBzwdMraF+0ckxnqWpFFtJTua7QTPjYaNgRHwGR9Sc
G0APkScrqYSkwRjVS9QQmOh3yhSh69DgXgyGmttobWMEiXIPxaYZlcd6SkblCDzZejSbIbmodJV9
UqDOqxo9OvZyhb8nfwghdB+HPPsdYWXLh9at59nqNISparZHrwGtTkmyrAjB0gxvggvECusRfEXE
h8d6Ml0NtQSlRD9L6jksZMkpkuJHoUOTq3jfQhT38BvcYh0v6k1Sa1YQqLoZzaljnEVS0PpY6uyE
TiaPPKKDow8jyfIzsPugzmBwIn3xohXm6tLCXO7wzpVqNO8KhsTs7fWs80Or4WHDGjXPQBWx7eZ4
v4KgIx1O1Oe66g7TOL3kkILdvpXHx85S3yq7ebYs7KawlGiFN4n1kQEF48wRKS5jqvWQOgOVvpW8
JLmBDF7p5GlbspfgyDCei8UuHsomflXxvbPmGoIqcj6TLtWabxUDRPIJZKQb1dVAsvcKSSiO20Tz
gYLMPvq7rdVPO0nDoTxq52GtU2AZKmp6zfio8wxDA1HID0kjleR0i7F651wWQ5zu7EvR5ITJpnZx
H8Mg8WCXIM4aJINZwnxPg9JfYnufwM25iIlgZqmLlw1scvazTOEklSXZUa5i44Eb/L3vxCWlmj9X
zs3KYTsYZGF7SE8chOm4Rgx2HpahW3c8FmEy8GB9bErOeAVcx4tljcveWp2XVa6kva1Yl1jLXqDj
jIdav8XiWs76LJH94sJYSPqg7235qag50Y9JTpBaMpRPzkoDwUxL40GJMZdj/EMXwyRzJwbyRYVh
zpdmdZJP0irNT2MypmewFJpbDPpziwnpAHKmOGPTow43RHYiAW6ilGCKDgoHK0CLYMpZ1IPdTSP6
P+OW54Z7KFEY4vfIra0epErLBG3u3plsw7s2muvcwvprErpP3DHQPHABqzn51YxHqqAjKX03VcO4
I3cFc8oUNdu6MaYnTSwIkTvHfFUV7K0tRbRHKaWEulPiRLFQIeZOCd3acYKU1hA8r0XdYka0vUks
KNNH5t5QGR7MKU28WtXy/Sr3JMAWzIVTEldcy6CQ6ez+dV7mH5lWhYutRUFBregVo6qSba5pflEv
fbZZptasH+IOTL9fqmZ3GpqVjhXObvlJNyD93tKlSAl3sjeaJAsNFVMWHgN6hShdIW9umFWS8pbf
Y+YvoGrpjBlmsZvyqPIHQ3awJt2g4pPc9FskppYvylsIYYNOc1cvZnbXlWZDqLmOIrtOljrEbxh7
ix3HD5acG6cqG4lRV0vfJNryrYBK8Fb1GRljSj8vjNws+V1N8i4kkk37buPpZEigCTgdcdq9o25K
9GPWR5CwSWMkQqqDxtzcOs2cl9rMB7lJocK9E+ueQJLJglwMx3YXakHKRUBYphY26wgCwbet4eZm
FbpkXWtSbXC6jzoLcrt0HZ0Kia419/dsoKcaMud9lUHdcDhZE4eK246baK8kaVfviNLEZLLK9Hb3
CrGH+ncoxRN3LwyjCAzcWnXf8FR38ysIYJ4FoPa1+ANFZSqO8jqY6W4uxz4OoJMWz305/D6VMNnt
RmLjJDdT7QZ76ET15uGlppGijLKyAeisGSQWW2bNEciM0weQTeZHDAv40nLgj7fW7+OErs37bEd5
uugUFFW/HeW0sa8FDvtprzuThRJs6PN5Ww/l8FKbBYuqyk3+hcCFmt0I2Uz5aYRYUrZPVEE+IXQR
Dcp5rwpIBXO3FOWd1uriUixj1oUgeLQt6WSm43VGEnG+ou9IP7srF/mjbEvZI67Nrr8PqtTrIOOB
iwSZUeoGozJDjv02nsEjdKIe2y1t+ZJ4xQQufMDwsoSLYcsSnZ6pcfK9lkaDHWR0Vf3/w96Z7bbO
pN35ihgUxyJPJWq2bFmefULswR/noTgXrz4Pvw6QHwmCIOc5aTS69/a2JKqG9a71rNawaFwYD+Zi
PGsHogsb4m8Khg+2NQHWau7zlE+fdYb8HJh/jClDKOye2hxYX9tB8+oblpvAVEcYu+7zgtwa+uSM
L3zaXwmnWnAiP34vFhJE0/LVFbRO+6iRuvPB9S1od9y40BuAYHHz6ecJI2aG4LJe4pO9UzeSq+Z3
m9DDtxWewdgoxmjLLT7Cpgz6fhu3f9PAB3gyEbjoPdq7R7HJoSDHY6ye+CvOC5J5/moHmGeF2WTH
wZ1/+73D1g244qg4be+4QpEgKwCEn2t+102WS5+PeLVBd61dodfBDQmKgyP62nueoJ5L4AWU6cVz
62mYl6OfwIDSM18RT5X2w0B2/nfsAMTfUtgwOmfVTaWN1rCOW4GWWdl0zLqUC73j5i1s9KTnXkDD
FdcT7o3DgLpTBIe69rXzkKqM1krV+G6wTdpmhU1OypOXKjUg5MMGg6vEA+N3e3scZ3i5ZWe4T0T1
pXe06hQAjmNgMYjAqeVXOJjCgwwv7PrEx5suhDstPKLR3PN7S6mwjeEZYQqLmyOGu6p6K3/mxDzH
r32hC/shnwVLgTca/KdmFfI3QtRBj6e9E/RXVdFDCwyk389V0CX7xHUaweoCkH9De0VtQ5VdtP2S
2xOtGkHvdsVRpMUyHX3q6Ru1+c8yATV4KL9Hz1PpzensrLzmirFOKKaho8cT/zwc0QBSpHEN6LNN
j/xkEue0jRYXs/dd1MyWVlKn5YZlyVyf3bpkS3Ty7olnmCrRdrR7Y2djVJjeh6AKqIGY4d4ERtId
KWqxiNcgb9xy0bRHfGTTOvN5V31Hf13UdEHYUtm6izl3Pi4U7J6Yxf0TyOWDLZVLFgfwi2pt/cTi
3V9oT7sALSjIcgXeAbvC6vyY0HJstz+UVr3sYMzW285ona2pAs5GlTPhXDYSKIsM3/XMXGvreoP9
d/AzY8/MPPqMKqszV1kt+Sy7NJn2HZTcilt+22ZHJGjOliMO8IeqBTxXeRjujy4kyEshbYQgyGDB
Yznr+WilfselK8hcriF0ukd1rrOQZ5mTe9mBll3HKnBQ2aRnYMk85vij/8Cd17uhdR/iKM9/z7Gp
n2mNsp7HLp3SA9beligOwJFFiJfBImFouPDLsWd4CDkFwTSr6KKtVkG3N+KBummWCHWGbGscoHr9
FLGRhXkQqRertbjVIMg5vBK9TFz/2m84RxOk1rn/hrKyoj1x1veVU22haIE2E7XBe6pTyLWVRt5a
WkF7dWen58qM5pvkpnqTPHdbMigfTrXAP2JSa/0uUBEYnMnegiXu6LecQet7ktv1c27KT3tC2JnM
0t+V8xg9R9EALDz39a2EkM7KQCxTWlVz9dtWItb3PuR9uLtIeXxOgkoTppNdPp5AGIMN9iCoTmTq
D/CGQaSAyHqEtk3KCYWS27dLjDFZVzuVvJsiIvPcDL/b3Cp2WP1OMo3I/s6KBJUAhhb00j5jL2qY
MLXNL5nmaRSayoL+0FarRprZY71nmmjvCldFaegSwvk9GAkxCYO6CnPX5SVPWD55JEJlnpEIiwyL
a3+W3gIGd5+Jo/vPqfDZJmzxbPCTrra5eE+DzWSIA0a1nAWT4yDUjMweJ44i+86oxr+Oq7rnakm6
m9EO58yU6EamN8kjggKqFZUfCEUUadAskdeL/QW61SepitffrnX12DkxaTCJD2DjY64EEjNk+aHM
qD30MOqQLRFL8p1EeM6NpBZkE5hrM4Jt6PVzfJzVZUPwYgI2jufMuixgIQ6wACxkktKaiEq4AnV/
ik2+Kr4fWhRKvNh4+0ONo/LAQDJgqJdE1iEpLO7skprCbTxVy35xhLrGxtj+BmZpP2b5+DOIKqAK
Ty0n7jQxbMYINJJdGuJUwfM6KY+DqJsH7sVM0bKiRbgHR00pnI0lcp5nS05fTddYQRiNShNKFO69
ojHnELRNsVuWyn9EwPEpSoqOo7tATF/oAxAD7DUx3/GEGK/aq/rnlqkYx9e03vP8Y48IRLZXRWp/
dKa73twi1z7FLk/iZp5reY9SHAB+nRU0wY/BscmG6DhkEoUuJTHgE4zjK3vKq2T5wk2Hqh2vPPzM
a58Nh5xywrGfG22X5S+DPZnk+qz40YV6zd5sJeg4nvVkzeDHQB7gnynL7DC4ZhqKGm8BdrwETlJQ
crfrrGOeLvYhSvLhtjRDwTGjiHj+k+DHniK41nn1U2TVRM/oMPwaM0s+qtpR3aYZcKDKbuDfYabH
sHuGuIsryJ+shINNVpzJGOz9NVfAcHvvKOM4R9UIGjdeUEvds2VNoCNhO5Eg0l/QdLIdRpK3ssz/
uD02kxqUsakbB/yxeKjdtZp4hI7GyJMEpVA0UGMMKntC5+v5BsZXWOmq2aKrzA85t3EQz3NyRwqv
LrMo7iMnZwpgiPjTb0nIcWAcSUdxcK5nwcPqaq7McWnohM5cAszBOMYXfB4El0rWxGAK2IBLNKxi
XF4WMdVhziK6G3mIt8XUYaUSwS4enFcpst8l9Vl76sHikIEged/UfOvN/IjUnpFA1USgzG4Hldn8
MWr2o9SeUmfrEeNa/Gai0yidsAyW8OnKTTr7ydlYyuAjKiOiQUJqOgZSk8JzZ4SOEvorIn34l5au
VnB6sSLU6xWmPndg1a0VsE49FFtaAhIyQE1DhIfB3v1LY1+57IyJk4u/stoTjJqP/spvd5CdAUmJ
A5oil5CV8l6tvPclGMUWLlHzmv5Lg2dR3VUrIR5q30SlBtR4vfLjG7SXa2zClK8FFKUqNbut2cng
0lfgCxLa5+8ikvph0YN6c1dgfYlS+Wl4wLG0caZ4DKo9NKD6ARV7S3LnOx3c8jYMbnDxsjI9WysY
HzZd9xb5DrB8JXwaT5T6i3gsLvRWxReTZqtNZK+Q1jgTTzi8IO+znjF1WHH8E8rG1u2zErYbJsLA
X8+M9ZLyBbVBb604f8sy3J65hdvfBq8yHv2UsQU1yOZrAxjpFuE43RUmWhjtrIRgx7U2QFjNL9/u
qoeuYDvcd3qsj9AFvV3qgBzqZ93/Dnqm/MVaSsDljuW5BN07c/W6amTuezwlTIaXf4sNRqTeszEi
Na5HRiZAawOCMvOQMMt8QDMxz3IqjE0S8QqqFgNW9p8ihaLrzt48Uz1GIbR/rtfOBYbc9bdmpZmP
fKuDl7bOi3ibrSUNiew6zSTTqI+0GbEGpEW/09jVjqXU/Q5vAt+21G3bj6jliIn2QcNOSOFVTnPA
YIrL3BrOOUZTsbawfuSbE1viH2JOwbFvOZPR6OyIt8b1uufJcYy3Kh2sa1vJ9rz0y0em/PI6c8V6
tjO3PZeRV9/J/ZUJAfvSPnlSDS0yurWALGc4FtprIUYvZn1F2i92LhdDsRmR8etT4VWs8t4Ym+jX
cTuCNqBSbOt5vSCa6DbVH21XCSB2a4neEkib/9h5FDBTMdgLfJ9JQ98LHhtwUhmPPG10MEHXxg/r
3/IPXHEUgaS1olDMM7tL33X5gQWNM1vhLnjAuDdOWH6lue/6tVyLQfsLHoYZPXuob0bCbeG1nFj9
PI0zbu2/9p8Ugl6GgcZszXcHTwWHp8yLz35VAcHoSfIdyVuB7G/KtN/MSc3Iw5lHl6KBsYEUZzpD
/CP6DKaBJbFpQYo7W3Zl/ra7SZ3hs7I+uPbMFMNeHpqAGWBcjNW1nozoAzjd7wSSLBN5Zt+5yzo2
pSkljHJ+tGeR72VjTA2jwfWW7NR/Yb2dekEYUQVgH+TwlfKQoybOqbVN6zXilpIVVzMEqBDsMIx5
XFfVk4tjKt5hQmPV47R9NCMD4LaVoiwNdgZcxorqgxlDcdx4uqx5TZ4hsSDBLhw9+QcZL923qjp0
gJx3yVB11yIbSSMW0Cy4GSAXEiTcCBN3S9a6wT7RbXmyuDRs7dn/A8UckwNmykOpzP4jMwAEBHUU
dzS0qfaIHAXWJMIIwWWX5jE1xzfeb3xE+PEu+ZzNeE8nOrYWgjj7PNGIxwsfkpH0TbgwxTAugVjK
17Hm7hl65UTFb2VU1wVy6s2HIogqD9Z8ObOuMqOVTI85QSF6MR91GAZBIzUcfzenfXbq4oozOv+f
2HUs0gyQSbihmGFR4UISHyF12m3oimncxRhL9sh/sBsA/t8nxow0GczMh6SDCWt2v0fbpTnC5BS0
zQmEH7lh9Z9LlU5ELZuCgwM9CHSCw0e3B5eBalM78rN1DbyCstXllUay7DKJmd+DQ1/EzIv7cjwI
2AujuPFuszh3dcZnWNXLKUWA/b+aLv83yyUuHW/FBNprxNz/X+zfNVQoZ2xXVshqp1/grs7bqfT+
pd1Cm+kcjgisWeuts5fgFye//8WwXjII7ruWgEzALfg4RRGIWTVXGFxZDecbCDKf01g2V+BRenuw
wqboE8BnPf3N4VpQNf3HP/z/Y3//F37Yv7m7/3Pu7zhU8a9W/9fc379/4z/BP8v6b3zqq/GalJuF
8xrT9X+CfyYcMOLAPvFZx+K/eLjn/0fwz/H/GzE8C6XT5w8QeQn+Z/DPBXIgTUKs5lo/uoLF/h+C
f9xP/hdHMElXunKlh667/kvI+jy+/9VNX2cdZGQk9843viM4Gqp4SaKlP3Y1DVq2VTA86kuBxj+H
+Hkf8elRzrl6ehnV2HtZg3HJK7TALC/fIioE9kh1zo5sAMO7aRL4FGp7P2esNoPJ1a+xrf7IJvrL
9lNGGplszt6yJsORqzZu4X3pyf07ykM5RL8QMEApN/5wietouVl0ip39MbLh/Ff08aSGsWuIzqfI
jnPAfiHjG3PAeWsznzssGdSqhqknp6ybawSIwfhXGrLNKfQBwwRSZFi9AW3YYK41mMYeD7J9nT1o
DMJQLetpheU28iO5Lxh+0WPV5XcS1Qj3KB7+Kw4itROIuDvUVf99Hv3oSPAZt4tN19q0AX7PSNpL
B8FJi5EdL9F4bXw7LWlLUNXWYfz+kXczEXsUVRAygWsf/aH1eTl0Wm9mNQgcajIwXgf+xPp2Nv20
m93E3g2CocCummlPwpIzRRwWEzNUMGnhzQrOSTL24lDrdCrDuHOdGZJzVX8GyXioZG1A0dbNN37M
eG+YOl6HN47RceTAVOzEoxMxKsaVvBv80sIFmcXBzuCFcqKLUuOBtCpi2YiLZyuXFMBwz0eHhpUL
1tzV8IgNGtZN44Oh5/xlfVCyN5wwApcnnDv6ODfFH1vbP3WxUFmygIGpHf1PUdCnmCfGoLZ1lqnr
tCwXs3k24yNUyzKccxdoj4IimeR9tWHgQJO9TAb9qSk/upA2kb+MQVxM+FhLM/fbOO1s9DLaXZBB
X3RcE7UY3T9q9W0bxtcsl5MlI4Z/8VPeLgd45EdQ2fc2kLwAQAM7FWvvNlCx+wNK3dm09dIyX+fT
8+gcCGfObggLZmjFOc4RNV4sIAeHAdb7DUNYiE0NSmW709ExSOXwEDd2efBNA76W2/4m9HtcKlv8
mgN8NIjJLRdKgjYpGX5RnRwWgEdvAV+5YdKk37U18ONskRt7BhjFA2j+didy2lEUpXlMkv1Xrbry
edYDlozRZcrO5enYO/n4GOCj2Tig23exIxkyeImGH43bfI4PICyt00wf1y6zUrGjUWd+a1W8NvL2
6cPQQCznUhKdvK6ITxRW+p/0/thXnM/Ii9nQgAzrm7esar/kEHCuaxD1tz1w9s3AmSekjwqjKMxr
snSfQE/qDbqqeQgy2w9LR6bb0q3fxgXuBQPS+DRYkQo5zoNhQATdzDalLVKNf4BjwiPTLb/XSt1m
cIc7yCXLg63bgR1OFygx0hZGdCESjnDkHq2i9q5R2sX30jWmB7czxLEYXGxIqKhfhNFeqHlZzTbZ
C/i4s9HYLFTWCBeZVe3OZFGE0myq08TRtgZSXie84LzXmygHgNhfqxL8Ea557+IPk7qWKEdp8FK3
ZbDLHK+DZwwSzsn/cWkM3ljGVIX5aAmu03H9FCnxMAjcsQK94WQvUt5T2zQZBvv+uWHZ5/FzYmjj
pbxy/APpDO8tpx1CV/luWl0Do3/0ausa0L2p/IrmrHq1X410QtlXqlROWTf9sZwA+HDgwtbK1KYc
4iWiLXSErJY8MHNNMLNugq7dod6SFU1LnE1+7j1ErRva2vxRPh5FXs4ZTn25DdC5wjEpmre2ihVZ
Au9ecpJ/DpgK7AuTFE4T+ct+9uz6rzvHEpdvPt3cMs2OYqyaVyx5u7Saw5RSFaYQjDqH8l2jnm7a
0SQv5J6rEaGqMr80TZQn5ctLXxhr/VHaElXpgtPsmmIDjCd9TcqZk1BVQclVbnmeAVlAx/B31iTo
bswrbnbSd3TImOcN1y4/3k8NtACPzyDPsMkMXcL7X9FiCpicruno6LiLt7X1386kh0wMTYmOrOZj
ai8f4zhYbAz4zuluGj4Q9cLRrkfoZFMHP5Ex8S2DC+DGQ7zXdd8Ake1TuBeM1sdpPicRrTwSagV4
fY5yi/WotXlkEGncTN3pW6TSfNuY1VO5+C9w8C+5WfOLwfeg8eIGSORrsud0h50EKJml0k83RgJi
XMqLZOHZSmrDLAmSxRp4eOyuH588A6h1olXoLPUu581+9CzPPugJ81uQmfM7o63+WICegXmdH/B+
AJYfwL0nVjOc7UTswNBu8uFB+7hgs0phoUv8xjxEmhoeYiYUi7P7xll9hIhm4XRuPsdOUzTeNy9l
1/rnSgNdTEy2zLido9PUklyguSJi+caLgRD3XMHhCDD8nGO7OjASLI4j859zj2vztTcfRyZc4DxG
L3SxKO0SJxO7WvjOQ5d94SWEv4fuArSv7uk8M+j51DxbmCU+ki5PmHDX5lEqEdyGHOEVDm1zYntw
jgWrx7aOrWAPmxr5kJfgHTw8rArTBvg7bg0EiOyRBIhfhos70AHDRzO08s3O0gMg/J1yiIyUJo3F
dfIUxOXf1pKh6uhX4nrzp+C9oHq8/wISzp/NZqh67DF7b0mjT2WM0z322fOiTLhbr9QmSlQyP3AX
xWU7euo7qVtElXJpKVfkDAa1hOUmXPz0CIyE+g+S+ytGqmTpHvas6B+TAqHYmwfN/W1pMgrTPuOS
vTL7ZE7w6LnFk9LdziEg4AIWQD2z7x6cwM7+mGv9UmXuc5z/DkpnA4x+HwfBd9kaoZlfA3R+aZ/y
evi0BvZVvM1jXz85mNVUib8SYj5PwuzvhM5YF+3+PkWzAJfmwSrE053K9uRl8YcjjDFMhXdXYwJa
eoIX7bf2raYJq8LMaoy2AMwzdhg0Dja1MMzBz076qRUAaxFgVCurX/lcPInOCovGejGC6bMRydl1
hseud57aWt16HpgFlvUG53QddvaC8UWmmMunGjehcE/UaMGLNHWKOh4FG9c048ciiY9LYzVhZ/AZ
+WOzLcrqG6gMoaHU/6a0wMI+w+Pi9+wMY+3jGea7tqInJfNSnHhgKTsGXnbsnjLlWUcCQ4e8El+L
wgyJI3fZRnN0Y3yfHh2PqcBgRAv3N+dlKPgoc6GHnbRTdW/WIaOnmvhParTfSTJmO8sq2Kzb3L24
Q10dmGCsyVG99ZIWzGubXEtt/CSBvLbuxMNlgG9V7V+dBFeNCgDQJ6Rmc5/3nL4UtaV22qIhrL+W
VC1gYJ+fwSiiUWHqc1gy5kR/FmbP55iN5ScP2lqO3nwU+fQ4+N6fahAvJTeYR0MUPxzMmnPtutan
3drPpUDj9gqLKUlCyfiLA9LMHzseJWuMnnCW3FVi3oeoOrQsBh0IRN5E5oH0/hw0/9BRMHj6pcc4
ewmKeKZv8IfuvK1V+vtI96gPBQeeFpfp4HT6G08TrNkxB/oPRe2ppP+N70qJCbhAoyiLv5OZ7WrH
pGjSKMVp1Pm8g/tGm8VowRZvgbI8MObFkgXBDQ98fKEYY2WwOvKlN/xEMGLR+s1PG4lNRJCjqaec
ppKMnnoG2HhkJY2xygfrPeK77Gs1hOY0U2Mk8UVzlILxltPzQcn3E74ijVku5nQRg4Skupry79xi
2FOSIanzryGK7h711V+o2g+Snb5vxoA6Og7gMNvUhVK3Zs+O3G6dnN+Rmhk8StPg/LLrxjqWEz3i
kiHCqfYNll7TNlkO45H/MZvUJebKYFgO+75nOuXFCorxkuJy25mSuALz5eFcT037MicLiFWKqNBo
ZPlqaERZhMqyh07L21HJODixW6qLaDFmpVLiFtUG026qJZEf8+Dbp3l538fwEpj2VmTqHcgJZdZt
WSdH/OY1I4agHs5NAZRIOdYvs5mCv5rvB0pfnN0rSjV3mcpoJpc04U0C34ef23vDi6mZcf3qXNbD
YpKOGNpT28bm22x6wBuxu/GQBu0fi4nXPu/0pWriFnd6bgZvLUO83RgY3hbLhTzbC8OcmjZNphVE
72U5YoTmt3o3yOpDHlBYr2eIB1trMuEqy84BBk1yA2EyMo7QGCJosvpjQlQOY9lAifbMYnjKgkYf
43z+SpayqEIV+Lh2KqXV1dVehMkltyjBk/qgWSl3PVGbaz4w+zeXRlFJutjfwVRb+8Hrp7OZcRjY
+g4rMT4SMlEt/nS6ULbW6GFsWapxj2Cozl0QGOdg5EJsdcubNHPxMY2MuN1umN4XTtrvs2aWMy0D
7HvcPUw+4P/LmOBEnaTFnSHRuGzonhUXWis7IGIVQW0ZoUVi1QpnIvFPeAj0+hy1/2ByIGsQ5Kjc
dn9IzYr83EdRJYa16UvMnHX9y0wIcORSGezkkXW0DHCDdJj9CarOOeD7QLuHKURVRpw0BylwSmf0
hmy9znRuaep+qcBw3+rRbCEL0hjX8z2jR6zhTuN61P/EJUHWhLq92DMI4SbqFWmURMvkuCcC1bjZ
ZPnVUz3dRC358pYSZq+gQNzqkIN1i1/RWr+Rc84U0Wzy58EW1OooKGWNk94od/+nmnuOdjb1S7V0
5ysX8/mmRjPY9UP1ObpdBHYtTh6aMe/DypoWlqN4ukjBvp1NUbbW9LoR9YFL9iZqvTxSySDYZznr
o0lOB3YQjGvz1h8t5xHDXvRJ5Ql2J7dnljJG7j6o2XLEJOVRcifcSpmYeAMDkBR+fzZMXks0ev15
dHCdRZDEnu040EcFmORQa067YaUW99NSgX6umafdOai5v22/7R9nMaQUmyz29KRY01mJEuevUTFH
sMvxFNuN2inkzufS+5OoY5ySk+7NPzENcaVCd74nNfx472j31W/Nnn4uF7pbg7opj4Hs1D6QijCW
NWXGQ6Bc47mwcOTGeT6+kyqib1DF1R+eyBkNoTWOpT8ScRvwbxkZZeelHX/yxmeX2Zb5jxMxd9VG
6x78PChecXmzsGZWvaH3/NXqKT4zMC2/J6UZfFZTz71lstTXPFJJriM7+26dwecohekZ+1ML4c+Q
JTOggbBPjal2HFTxt8aKsGY0HdGxLJl4v9qB+dyO0b+EEunbOM5KOwMCjxf80qNuU/rjG8I89C2t
W4jcjnGfOdSu3Xtt/Ok4sZFz/i+Gr3hWJdWvYq7vFb3It5zXeCDigZODmp78gcb3Se5crBJP2MvF
KbVLuOz4FJgNOW5iXq0ZuAKtPOXjXFgzpwcTTy9gaqJWyOLR9DLM1bTAaKfudVcr71GkZvFuNKZz
Kk1juZddx83UJBR5am2/xsabqOg1mWgm2CCuy5uz5O5PRBiZbEEOf9pjaL8FvYVZfnQzeZGOmx5q
a2BAStzOD7mIWr/dArK/mCNjnyucFKxLzc4FVRqSsyeEZpFYtbOApI+s+7NoBjR/xAyVXzAx1rCV
IR78joPlVtL1RXqPu0VZqe5iUfVDfATgINtcIMMIGQweoU9VVKp0koZmsRB0jvxfboLJcwiIWw4M
Buk3JWmHBnBOUO9BJNTNdQ26n9xhPM8ZF6YMYmliv7YtoXv8K5sOzGfPdWSIu+h5QFA/Opy9tqoC
djB0LTf3ZeZXblscG8uhda5NKXLa4dkhI+uZV3GyCJw6ntyk2qHu1afNwFOUn9FxD8DdGz/VNG4z
SQ1UACo+8rZ+igFleow5ut61L7twnV2QTQkYO+ZAodSlVna2ddOCLWZKoYqJpCp3LcgZMb/ndJw3
egmtctqn2n91BOUHKhq303ycih9K8LztSDbXS727u3T1KzfD8UBV0T/wk2iDAkS6HX0XuOZg49Yw
R7VcvMTzzsGQe1uqYfdghP4QfPyxqQd6cNL86Gp35Sd79VZbegSiXryjXmALQVPExoN1l9zCwZ1J
elGRcakEJcxl4l582/3jd+uZDu90WIG+4QTPjGe9ejrsCc/UetnbrBI/2uLwLeu0vLMD7yQuR2zx
aIASOwooAPQOTDySKdWeQ9RTuS54bgEoLAoyyJWVCRnb45wnXP+X3eRhmll7hL1dCcQCHkC+mVtI
1jVNeHMThQOlBZqpvFuNIYH9XTklW0Sgv9YsnxbfvAZc44cmeKPojOBZ5iR3TPjengf0F1gSSI48
j7VJdkK4+rGOAfeO0BEcoXkqqgyLw083PBv0kAJCgkMbEziElrsr7HqH8E66Fm5LkrH7uBeS5t/S
PyqyxouCMi+DV8JUyGL+xcTXFTCvyUFgkDpjJDRmITPVt6hx74rB3qZtU44c9FpY9mGoyXgk+TXO
eMW9NXMVoI9Rz9+Y+HE/6f1cANFMyscM62SSzJsujc5T0d45qT7mtB0S1vMy8AL+l0rdKVz0uqbH
97Ea4Eam1HQ2kYVfgdxt7UdhOrk9gWTwk1gMKmKbmxx8GINihJQaf9CJXf+dSM4Wx4YfUpvzkAls
vgtxIOtkcu/njhjWxHgJCtYBZRScGWHNom47Nk9jCZZMnpFqHGKwuFsYjN1qIuPHPiZfGNTsZ7iM
OC3VWxsaXk9roPbBzsvqwRPlUds3REeO/dO8Z6IdOhFAeg1OjRSrhcbNTllQndp5HZHmDkwwrsb5
2Gosww0e53GW7hbd7zb5xb7Le75rLuAL6kahnxaEPdUJB3uM0H5fbHHwlAHg5Nc0+Vz02ojNPPhL
bS6YKuqXC9qi2wit3ln6K+1L4rnFJkHDW8PSqtbqg8yP33EBQ3JxsJg20QBU3XOaDfegX4UFzN5J
eLpr4+qVLHgFBUo+nQRtvIsWJLahOie0nOnA+Wrbd3hOtMoGT7AUt3R776XCgjxSn0wFSGuqje28
ROlDQPFlPUKOnqi9Ig4QTGY4qY/G/PFT8xeHc4yoa+7a6PxbXtkRZq75AnmQL7walsuM00BG4kaP
5jVzUVtZ5H9XghxvDqd4mj66uX0Q+iOwunulGFajMMnd1HEk6Oz8I0uzQ8I1xWv4UOj+YljfntOB
Nq6YgIthXVOjYZxBg4sYLqIkGlIuIR4ryDN96JYPOq9ORuofq3aJL3BIttNwsiEx5Owhsd7X48Fo
Hxx0Kg5BztkPqkNUvKE7bPLoTU2Po8eKIpcXBuiI/P0+DQ4jumjTE+7U1A4gssxCbqPSv641C8lw
yRSuDY3fmxviyESDKK1s7ykn0tmZQk0C3VrsG8XH0E22pvXl6t9598akhcse10H2A7IcHP3mC6CB
Sjb7zv/sBGHUxtya6B10wML1rx57A80Ns11esaZxn/yYDSgtxFlIDw9Qt9Ngfu0cbRMWIw5E5XG9
LSz/dUwCZ1/N1t0h90PKreUegsdgu/Q/OCzOZV7j8x6eCq54+yBt87PTMGbg/EI7gY+HPipeKXt/
VJlxwgy2PtUVH1kSlFwacRUksl4eHMj3y1ptmg20KQquoRZGaKH952yhoIL4As4Jr+d+p734YpnD
d+XaAKJwZMqrXfavYnLio9+7+gE5yymegYr8sAWhfkhOMk4yPHgsjXji15Ucc+ZTlPXzYeoC2mBp
aoB7sWeY8QlaGkN8uWCtEW/SqB5zk7oSbEDbLrG9p3QJvBN1Vki4w4uTow57XGsUVgs5L2a4RPFn
3zv6gb7XPWdrRnXjZ7PG+kGj7TsMWJZ1I9Owa61DnuaaUuGZTLttTjuSHK/JwlYT2BeBwapp3qd2
ROEuX3PsG93Yh1Zf+JuKenOYRvupZLiGKRXRtC8VhBbHGSlY86M9Unh2rJaY6E7SeY+OoJo570nS
CpoOu4ZKkOTeIOQis8TjBtP4c7kAL2knd+bvchQzUNyF3RxJJ6ApBVO8rbkibQipgt7rOGnpICuu
cXTJLHc4FqOOuYdEiracun02A/mZEYU4dR15HLNNA+IpUXROCfQlvAtbV5KGCNbej7R+SpK9sksG
pab/u+avbVyrEAexFCokOnGvWknwCjfifY4ScWhkcnH8HNq1T2EuFSdjDDIiaiqCP7VzGh1ySooM
pJNE4IC6d7Ts1x6U0dpzRiBN6m7DSIF8djDOe+VzXpr6neCsAVXgMeYcvbpPJbt3xtFUQmkh9lPi
dAGZ9jB5/529M9mxG8my7a8Uak6BZjTSyAfUG9z+Xm8lb9RMCJdcYk8a++br32JmViHkESUhalbA
mybSxeAlaXbsnL3X9pPjosqPc27d0l14ytzsZLnTSeCmWdKIwCS7p4kVDDT83csSo7+i0utbJrd5
70CXcMisqbsnLDD3Fcj+rbN0EGFUQhJrVo83AhL13lWIUQCl/IipqqHA+s1pqbKv8YzZTLlsYQOy
1CMWnpcU5+ZSv9duAt1HjY/Gnm9wXT0h3b/BT03okUMhFSklDhzvz3Veu+dikgESNXTKjakfwtGq
EkYUS35pu6w44nMgi47BHqlEpWBzjOyHxY/Jr2coX+Er2qL/9ml2kxk+8cKH1c6OsmtLOziMy5Gx
Ahbo+OIN6YWuW3hA5QPPqA5JnsmRqZOrd6yWBWN6w/9n9fR7/XhG/WVtoR2RbFX4ghha73awbQoe
j3yC9dAyxNgy25L4u4HJ6xaJPQO4+j2bb7IBt5Vsg772jnU5fjc9XYt+ZeiGGVEcSxvhystIPIlm
t7nNcucuSccOuxavcdP5xbmDMXGJamfldk39LuxxuMKe0idPdF/CeDEHehiIncgu38G8OUyWeOB7
vG9WcCKtrZiCSwoMf1jbl4XmWGhn0ycPuSof0zxyeGvqK6RE6atHbPnZr8GlQPWn1h96QriqWR4S
vL0wb213nyzA4xovHs/15LZny1sJLWWRYUFv1ooPZRCiXqTuy2pSQUa0RSeE6TehH9snZb1vIvsV
6dhHq6DMa9L0KAYUCNIZ861HHP2u882niCnSveQEsvPpT33wJ1Xu6SSlW1nnOGD93rpxFsUIoxrs
XZFOFtK99GGGUD/r8HPe29ZBNUtwTbUIA6RjEJ40cBcCwEdbuus3FWfiBOvAlRVZzRmidPoE4se/
bnvjnpueFrfwNE3n2b6X62R5Mfld5cnyiOW2eu206k+TbOxrWUfB13lsrY9VVk6fErtcoFfhk9wC
O9/pov4irJI8sGq5NV58N8fygzXItU/Lf4BfLdXDBMiCfihDjBQ0TTnVzS4QwWtmMOIGQ7nXskGg
2hXUQ0lGiA+bw6agPAc/n7KMqNxHQyBH70OUKLkrtHnyAkoczHhoDVQ47NvJR79OMsVjNzXJyc+K
9kla7Q2M1uQLc5XmNEUlSLtmuoEL9jBXDuB8ssdX24O7TZv0pi/RtYQazZqDnZ2+1J7RnLMvupIE
J4DPuwYl87mK00MVQkagEXZThXlzN479S4jxY48QghWtXcgTGKGsbHrTtrvANJfAvp4j+6WjoRBb
EH9aMsOQefJW8vXEapnkpsfCt2Eq+9DabX+s8rw6SZM4/0Tm/i2l1p35Xj50zffv3c2L+V+Q0ihW
VuF/r7I6f/uev5SvP6ms1r/4V0qjcN7xqwnbtiWvt0TT9J8yK/rc70Ay28DN9coNBVr1XzorT5PS
CHbWU1CpOYkQ/fKfKY2e805i5sAcbGtUW64n/47OahVRVfk/NCWv5NIoGMlov+RKOg/sQLnyZ5EV
Ue+uHfbonjVjQ7SA0X7GKs3wfuLNIRh+m+Pr/Y3w8Gfs7HpNOOKu5MPmC/Nt8UbY1Xu4QOmdQnvR
bfLCMLrEOijel74/3A+j7f7mcquM8edb9Hx84sw60LhJHsPPt9jZHeYvB4NHSczOkUwZVNuSTxeK
pLf7w5O//+c/+m9lz36clF3L7/dXlwpsgUyZqyGu+/lSYZ8bG45fu4+EhQhHI5Dk2Dkz27Pppu5/
fTGkdn++rwAThe8rLcTbn7EtmkoUomr3ldNkt7HT9MeETe1LzSiHsRGW0yaXzGWl1zc3ygUe9uvr
/9VjXAV6tg0fP+B+f75ZdmUiTHILrqLnF1emx7nIVKi57pY+5XBnOb95jn95PcZiNoB4ZIFv7zfg
XA9DykEYQlLFB3+p6xtvcoYrm6CSqwCZ/v/g9riMYhC+EppXNuof5Id1ASAWQlSzN9oCK2tRgXL4
l4yoffc0Bvge//71gHvbaKmF5stfb/8P12tnHLDJOKPLIuaIyZUn7u0xD24KieF3lIBDfn29t+8q
7HLbDTwsSqxAkP3fPL7cpcuoVu5hyYHqHkJxekDUCCLIlMlvWNpi/cT++Am+vdYKTv7DvQXsm2nJ
KHjflwQ1ZF5fbqO8JZQMoyP2kain2Jb3hEAM71UV2FcBLI913uXI/8FN88KCKkdeKvzgzVowpjPi
QPKM9jPW9x18H0CfQZxABanHr7/+fdf34809S4B6KKwlNFVPvbln3xUmcpe4JnAzmEmv45jkLmJ6
6GbSqbdtN36L+MNiH0d1ePj1pd+uDMoO4FEiO/GJj0DF+2YZwhceMO2Lin3xnOytWyW3/Sfr2M+7
5eHXF/rTPbLSsblxLy5q9+AttNdpyIqK6oBAXoWsRHIovKP3j/BCa7SqRRDps58hCqWthgzib1/b
VSwFjuSQKF35ZhcZEs9JrIqmlAJdcOWABDghjJmu/Rj1UR2J1zFW3TlaSv2bde9Pv64QbJQe+zPS
eTbi9cP6w8uMBK4UdRvnMN7K5sRFaM4wYr3M9WwjXGjLLSLE4VgPaE6ciGPwr+/7zx+TkFQFxK6w
n7GD6vW/7w/XZ+wZiDRs4327uMsBQumyccJabR3TeWIvc48OjjPT5/S6zj+FjL8ZbUYMyOMq+s1+
9+fnr7SHApBNCH6ar988gzYv4eB1tQE6aladdvqaqMrZ1l5cHkUzAFOim3AYhd385g3/6wv7to3b
goj74M0zCMe+TUNhDLfb0uUYsS9nTHiPi+2Ut1Haq6dpHj54C6nMv/71/7RqkvfHBR291mWrc+Ln
H9+eQ/ydNH73OsVgbsEPOdh+0W5RedrXv77UX9yjL8gMJD2DHgkxOD9fCiFF2g0NiIQSz8w1tjX3
0HpyOJsCCOLUSvFh9Fv/oQzc5Ddv+J+vTO3pUxkGWvo+H/bPV3bGUU+tPRZ7p3DpC2ZW9Tmys2cz
K+fkVFZ0UR1vOQrC4P2vb/ntFk9IiPAFj9N1bO3Jt980w1MLx1OExLRmRpmuXh97IV0NYBxy68A6
//py4i+upziR80TR2ZCl8Ob9TSpLBuS6WTtO08sLpzFCwiTGo41ORgLYprC5Di3YqRszpPF1tATJ
jUaK/7VjdLyvk5zMMDWrsxlN+2ipZjglMhh/8zBYUdf1+qetRMrVBfGP2odqL3jzPLRPaB5QM2+3
ti6Lre0OzfJFOAC/fiiOrPWtZj4xXRdTYtlXUZeQ/0aaDK5wLBG4Ss0CmOMIqXHKHyBDLpD9lkjZ
amf3oUy+9GFv27cBAHDxEMZ9ETDMbA0tuLpynUtGJkB7CkHOY3mSEIpP9HgASCMLaWBwguSK7H2h
83C54Lwq8lPvCHtkamdazMNpvrJg0Cq/YCEvvI+QZeLoxjAMN7uwcmZkrlEywB60uu4rfclZXvDv
D8/L3CI2MVZjOKvz2iXIFevlQ+RMPV3DaYUkFjLL1H5yciXJlq5QtDkxQ9Siokg7EMI324+9P6rv
mammU+mWyPGjCZGBT7OWfN8hiJ44qBCorYtuHU6Y0UccHVjl/UJsXX+24jog4DsvSMltF2Nd13yQ
uBK6on0J1OAYGCC4EQuSHuZzHaHOpvs6cHZeNLI1Wk/MXWpNI7hZ3PDLPDJ6uUQNrAj6Vo2+nYAF
ou/gTMJk0A9dAm+J3GxYUmKNJVA5VsUQaQ3kywDIFRjYZHZs8Os72zaR7UvZkJ6zV9rqaFZiR9k2
aTGjR+ga5Gppm04v6I+H277SHkEGVhcOd1BUSL9NehP3hyRhQL+dhenJBEZOQOZR4l6LpaYfwL8H
58pP9S3t5OqH49rEYEowgO559qyu33LfCV1yeqhAUf1EnnXYLOW1FnY87/rYNvUljiD02EUWYAd2
3S6CSWvRdy1lUsD86GYP2VsYebc6R+RJP6qrk53xBDq5wB+aAbOgxDFdx7EvD6M36eySqBQBUWzN
7YENGNxVSnEVHZ2imMadmGMGFHZLk21SUR/vrTqNOtwBRQlOS9Qq2eSTqPpzICovOcjZhN9RLI23
XgvLbpsGWTOSbGERfZHpZXh0TDOTvGAMBTFYt7hGYm+FpGl6Q4X+kLHZXjUAn1EbOKo8KKZMj04Z
4dNsmi4Eb9VCinGWpKs+yD7FPC86GaXv7dEhdd3NpuIKHV5SgElJIWp0FZNWJkpVe4vm14muauGq
BzTrFt7jKmCUZaMr9h8M9u5rs9DK2gcMSbgCbUWf+PehZ65TzGS5lnHiNMdmFsjFyx56XA849l7l
TVuc2MMhu+UmHfic6ramIC2MTQooWxB5LFPasdjTnXwSbRA+s7fgY1li2w8R4YZolgEMNBQVnoez
J88dh3mahEaRRnP11Yta9gsqRYuw9zGYk0Npp/Vwjy4ltSEh50W9p9mQv19FFdbRqWxzkLaNxiAH
mdXxc9h9cI9huw7uOYDQYDZt4pgb9EfTA8JCkV2Cwu6vk0bEzV4ykfs2MTAZsXz3Q7hz/So8w89C
3DpRPaXbIBGa/zmTEplNbgPtBN3XW9swdKaK5EholfsCHxmaS7QScMEHkljSTkJ0ihZf3lg5B5Ed
0534NMx0TlDI+/ZdR+c1BHB0H9PJdbY07uIdqwmHmBjXCPHjeQnMqC9S0XyMLPgGcKRaJHIDlC5U
AbXu4rveCJxJogE0eMmK0XTnqhpL9OuVDvRhZjhN+Cx05/HgzmYNygKOeAuoRkBuGTJFtjWLTUVS
hNbeB+XW7rBTud2RFz67/veCEFVarh5H1X3igQTbeA3onilth4IgBbM8dJlFtDVT8wmkNjgTWuwa
JwECeLwrma9FSXc9WMINwxVjn+kxp3cACsp8hw8qcu56W/XP2m60fYrsfnwfBFH8GPqz96nAezIT
0dG2pF/z2pwywTQZOUrIYDKeMqCbLaVZshsBtdR7T8PggibGiGk3FNjetvCkzcK+s+IwvTkpn7Io
dOd9Epbpvdek8NiqGtYY41k6mXuDr/1hqnwwDvPsiQfyNqNvOMvR6FGi0b/yGK9/z2YqunMFungm
agxv6qFEp5Ydl74b2rMKMtKyq1iPO68lyHOLJSP6XkRZ3cCuthP42p3QT8GUxIzbRpHh8PNnCB66
CIcFldWyEmPz+TgRFXzxEBSDe4WR8gD6PgXAGlvj1dIqyZg/DXNkjSRkLsc5lGh5ykpbn5p2WX6U
hTMhgU2lJ079Qghu2/aS0UYZI+Yo5oa2O42cAtJQ4rEsRXJJb5agGVtUbqH1XcRu9x7Xy2zOMxDC
vetopKCpMDb2qjRFxU0yiLwguFNo3hGHA/V1Qr8mzDPkwxhbx53oYTvsRHiNwb6Pk9Dxzh9XRWPs
OSXpN8UA/SBKKDr4Pmb5dYzz9tqO2wBEpwuFEps7VD2sd/VhNs2U7iYylQk+CpLlayQGy2wrwzAE
1cKIdZEBpndXy3rGWgbZzN1DAmRoDXPedNsuHHEEFXF7iavqNVKUFXtHV/rWcXRLc73IXvoojy8t
vBd7t4yVWqVTbvmVWBBTAMZT0Q27YDvgbJr11xWnIqHoM5bbTr1kRAygVaE1zQpiTKfFz+zrpKsZ
HsLka2+USJbHSE/1Z3KRIRchRPabh1mPIVRgjKr1VkciegUW5HtHqwe5+FQ0S3bHjIGwdQy1C/NS
F5LsZrDy7NuMgfDceCRd7EMvxGg3VFHwOPNaK/wmNhhKmvasH0uWNbvGG7JvYQgAZGPgZ0ebFqDS
eKmGaS05HUofrTw0ESMl3NWs+z4/F2pC1T4u0O/sTkyfRwNK0vgZo7MU+7uz5sW0xc7MZWntB8Qa
T9Gkh4NULC77kVHa97CzR8wneGTGHU2u4H7iGB+fFj0A3s9z20e4YzGA3xqg//mOigngRWl19hYA
VfQe1TFPq/WZa2w1uUzixhNe2x7AjOF/WhqHHFlJMYEbPxckl8AeiGFEKscxV5Zoy4RFdkDl5CJC
2xbTxOqVe02pTrUE8bsP+KBtQslAXBxkH5n5Qhhu8DxWBuys/5VqUq3QJjchICjGBeR06ACTBbed
O5mPg5iS51IlBOZG8HahexrdppuhU9OThXgPmHniP5ZLuk6D6nAeLzH19+tIIUpjxovlY2kN0SM6
nrY6WVNefFxMNZpXROmYBVUHQixop6m4IeODufvAaDxheCknECLgUrrrlnk83MfWNXeD29SXNMTR
cTC6NKxiePvGMzDOVG8CeBynxSo8JGMYUSHqDc7qLHQHr7w0S1UhXtGGQ7411m1ElmKSN4c47Kzi
FlL/EB98ZjrLdvTaoT+Zsca6i/cni09zlJKNQeiIKs658YFiRARoCPi+w4gZyA1xW8awZK8oebvk
lDYrSh4SA9HHi8TvH8wFMzPmW/gKEhRtV5KjW3sENlFQ2fhhdIIiQETR0poZG9AUOydrdCq2dVSc
/SZDs/bVcnqYnB3kwu0cIUZcQJ04u7FnjrwdYlVEWzo84tFGBztvvAUP7BZgAJ/ogpwUdZGK8gkV
fl8ctIucxkIHzmC4AeazI5dsxDijiG5CExQH/IP2ArZnyqhyt7LL/GE/zaHf09Y06fu07lgTZS3K
k2zZGE+4sA0EJRlwzXKW/muXKD3zes7TNytWqGt4aqx8Wo1wr2Izg6soUvw7O1CfdYI4rCqKTT1Y
q2ws12O3Iz4KYlcDa/OLUybpy5DRlzm2cwtdJIfIR45ZGDTENerE2VSDk39M6XEAXAFqZu2JK9IZ
XaNRnhvjdJSdilKXclIQ3UCToFeYiQo9bZRf1wGDPNj0W0noREEVBymKQrhs0rO/CH20GdUSjb3y
de7QkfrpliZdgmxAtRZVyDhSZbsJohzGC2beAwZCD1JjAfk4sHdBrWmwbvRqQoNpCUPk/YRSGeRz
Rp15mXJ7UHtJqYeEnup1MzhZfR8XvX4kIq29aIag6HPHkIMeQFmAi8q17H3Pp90wkUh6m+LM6gDI
YLnZw0HNT8CHJVhXq++fM/oTmiai6SXyBAykx0ogSN5KflZeTL1qAtHXGG9vMPS8pgDHqouyyta+
SpO6dV59v5tPasDgQb52Un71kTuoA2ye4lvKW8qXAoySvaLUjtllIyM4IjfY6XZ1JcBWtGoNQMc9
thx10CHDQNkaoTokqQOLfDmlhxKen7UzY1edrdnLl9OgC+sbvykuBleXOBMBnOGHK/MhuMzVNH/g
FNuzgS+o8IXy+MqEJaf0zoL5dG5kEZQbUUfLVe36WAP72rHGkzVo4AR5OlUfssF0nF1HF1Sh2/M8
NtCyxobRt1ruAFCqltXXHp+GlDqBP0eRw38Sw31B4fFseTlxAAMjG5uYdInoWOFT3JY1OyZCg9oh
TD1aKH0JkS+ue5oHOHSZcT1lBdlrOxZZlj96rf2Gc0wiwRzmnM4mPtvmFOQOQrpl7CjpYlOS9IpP
nIpF4CyYKM+h2LUEGhyAnSIt1LnMEziwSfzgFjhTEHom9lPuF2gg66jy9/3cDsz2wxZSw1xbLVkW
bhCc/YQFEqGuDc4G1e906EzcHPpoMkiTpk66e6DAKCTcxKH9y0RsBArrjLpG6ZUtp7TwiPlwIsb4
jPuh93j9BFyyRnL54LdDeZ0o6CTv7SL2w20cpxMVXjUHE4gGH24iHDV2PYe2SHTHXMh7VP0yj2jN
wEaQcqYVC5vswAVHfqHRptG4uLKKnAwTdGbQk5Lcisd9BT97oJXUmVs8cv18NkaO0YGBFz9dQrQ1
r3wJh+YKPKJmBl/Fy7DFB1OB1kk9UnHyKPD2/KJh+OC7abYeUCs32fZpodqDS8Rhc9d7Vpt8z5M0
cklj6lmrgSkS/MqRwuGw1Rcz2YFMKLPgXKeaJKwGi9N8cpcOZW+XAgAkYki4y5Gmg1/QAsPA7zU4
nR7rIQRdXvn9/Ezo0ygProC9DtUch501UdBtpzGZCMwzoOhEzIrkRaBot9CF++8ASpfryOoXlhEk
/eN1Qp6GQEInUcjmpNqIXULZMV0D+y8QJpe6R4glWgbQlc8yvGvhbFgkR8i03zvZUJM1N7V4h9g9
QJZb7OAb10FdjqRRr6kwbGTWxqQSJFCJzB6DY2YF9QFiuB52XhXoZLdYDfkHIZBISjNFbM5AAhZZ
MM5U/FC5pW8MGCt5wG/BI7EbBZRAwQ7aeRyxELFH9Ii3TkS/cMNr0H7WtMP8vY+bB1F2Ow7ANgiQ
AlKBaPaLv2gqtEnFlvc0LQUxP24hxWXqF1KxUmbF7/XsRDG+N9XMW7cHzLATSnT4xnw8qdeBN8lv
VdHAv2ApThv0cRXcjkmslk3+psGs6yap2E4w7n1sKFZAPtyc4r8eupCUt7Yz0ZNNBWaRTDU0SOO7
FTjrZj7BeABI/fhoux4BxknhA7GIagIQtkthW6gw5zDW+wwZcMvRopERjtLMj/aC0vOcOfzpjniX
/oZegkbNNcG4QkHskkgHpwAcnfJlIbFKECS6YeKWvEyy7W9jilo+1MrxsJXQTovQw7JfcpBuclyF
mDCfRZFwVg/FNF3jbcIpgMFWXy+K8I5t6pnwR8LK+7XoPP8JUh3xFQUUUO5ArfSuxTfNA5d05wty
terZqWKY044Xh6/wq6rlZILZkqeYkyQ7SgsJfVuaWt9RIS7zCfJ6Md236H3RblNsGlT70Dq2QM8b
1h5YSZp1uSPYpo1i3PYIHb9qkazgCCqz79ac6692V2NMXtqergXwM6r50gMXQgB3Ya4qGjcxukXX
vU4jZr2nzpNLcoYBYj9D/es+gh9cFeTdmD1hGrZfay0meWvqkhbZECeds7MVf3gmPDc6VqaOvAO2
lRRRYCQZH9Mr6zZIt74xujsathu5HSIHBgY+2eTYtw5n2KqhsN8gYlvuPRSk5zmds1cHY2zAzmCJ
rywfff2BGjr2CDqdtY8GkgJiR58h433nOBbvsTFTjdAamuksMgp6jVornLacmlG70yGz927r0LFp
9cKDVotnfWk5GnJgDvA9HvWMEO4qQd5JuJ89oNAPRoooxHym3bGRE304tq2lTrON/d/0iUnhK+YT
7USnmQ8wT+g10HvEqG0KqTm6ZssAgQDa7afCyaxhaznsxodBDPbXPlDsELQwGUy5KEIeUkAY/hUG
PQR6UnW4+USaj7yxAQfJK8/17UNU91ikdQeYlPBX3SGDd9ZvFlPYcGFjInKQd8E/VeTgENFZOtld
7hD+temrjtxN0lJkeJS+VZJkmAY99HblcYoaaBd/YanDJsf7EN1mWRB911YUrwkJLXkX9KGB/Q21
7scjqnUiJYuIz2HbqwXOiFXPVsUcHYwF3a0h6PdMtmEq8Bi3BAsX9UmQxAT/0xRhvq+HDhRc1vQE
IUZejRqwyHWDBXuoPlsJ/NODFw5oa1f/KSKZxSNHK/Jx4+t4ms4gbqDWR7VXFKespY/HFVrWIUgt
5jnC/y7OwcCi/0DDpgn2xaI8yh7amOowLL0LcSTqYjrVBEpUh0zEc4I6vuXkzkohGupTYqdg2mOz
IIqyrzm4YJgl3c8ahvzIS9fdwcHHUOLmAUfDRKwGvwWergoN5v8ZCi+dW39ZLR1WhEGYBm9xGxvy
3DZD7C7P9HIYZMF8zTnLh/Q1bJzIn1pV02mQXvyxD/rB3bqpN8TbjnNIvYkweJDTla+uiYaucYj9
gRiFLeHfziuxPyVNJa3mI14dpITa9evjmDX1E7+OMLhD8vjKMDUKNhqi6pWuKIHgy5XukQWBkwwp
R0REmyL3Kxi1Cy5wTnzQrHPogWylxmtC5i1SVycqC5vSYql7cZiEofNeUj5zovFTnxitaGGyL5ZC
6C0zyKG/7rJkvrNAxQWHORekOLHQD9U1rJLCP/qLFwSnabALqpqo8zHVuknTHaQw9Wf6uRknoMVz
5S4ayvo0a14XUMJVPhytWuaPHXyb4uQCXzzFyHDEGmPhf87o5io4i3b73nMat7pKc5Ip+e27Cc5u
aN2FbuV0OP9DQKwmi23qlygt6T8T2XANKD6CCO2Cy8LZA3BkT5eL1A/AzzwGn/l3sKklSeyH3F5t
5kkUZR9gWwC1b3N/fInBy7iEiIXaWiX5w/OU+BbODWJ/2WWZBu1M5zefrKjiuD3TdwghDQlw6752
SzC/rcsJS3hZQpO3arMvzdwAlYUTUJY3XQoGYFMFi/wmBwPHfJal/83Lavmo0Pxj/KLX24PmWSmg
aSSzQzTHzndNKCPOICxMHz0sj0e8TrQSg9BCcGt0AaM0pn4DphTjgQTBRNWKomj8hM5g+DoRTtzj
C0NIbbVjnR+LepmZjmDOVHhs+ffBp+Sc//sgz8kiLqs423dk/VZHwALJJfM0iuggWmr/VLSz+yHg
ZJSyjvZeex9zUgamC3noPQ3u5YMbtCkJkSqukuOsULHcUP1xYoFPNIRXCpRM+CFhPgHHsYzt8Qds
9CAn0m3SrX5i3BKQUT8zijxWICKcK2ue0vi9LMAo3PbTNACJT1MTfKhIitPXCrxO9wVQNNm3mUjp
LjOlbO+FmxWoTpUw3u/kTX8a7TqBjSrBEw5MHUKO38ibVGFmj0PjtHPCZCRDBq8GLO9gzyLnHHDP
dL+Ro/zF9YSSNlIfaJg2ss6fZ+bwe1og/djYLCYJO4XE/uSpHGZ9rOtdzv7xT3XA31LS3iTfmqqt
fnRvVbTfpv/zrcJ1kkRx93//1+ltJaKL/15ve3kp/+3mZf5e/qS4Xf/mX4pb/Q4xq4t2wQkchDe+
RN7wT7ChFbxbdbZgDQXKKN5pm0n6v8iGWrwTaOEIm1CBRhrnILdo6V3F//Hv2n7nS3Quqw4Xtc/f
oBr+Qx7yx0k+yjOFkgOxpmuDL7bfCg5UZNraYo0qYKh5UL6IbEsHUtBaPt0TCVgUWdGQoMdFWtXf
1pHbJ1f2gvZ+A4skyk+sIzTJohAS44amNWVz3I2kEVpYsjmzEnP3cXA57uPQ0eMXslsSfYi7cFoY
AZFHwYnB5giWyojBneMOHXXKYhPWY7CT2cn0Q1wRVTVzrsAZw+w96Ck+j4sUXr0plSlfyJhY2G7C
tH/o0IZ0erYYmiSt/QT5IKK9nQTF1WjZS7NzmNUe2oU2P6Gj9Fj2RdPGl9Fz02/gCmBoMJ3dpnKK
LmaCuIuPy/TPaCNFQcOhro9kLkywhGyRHzkWPWgfB+CWVbl/jLyCZrkbll+AGmAWokVVHBeU7S8S
SyihQT0TLrBz8mUyafelpOd6QlHIEbGjiPnHy/f/v8N/R/n6q+/w+qUbkpefPsL1D/4FF/XfSYSs
HlhZFN688v/1DUr7XYCeFgmdRooN3Er91yfo+u9s1D8ikB47u+sI1ux/fYKu+85jtsFR0UcuLwUf
7t/4DJGf/qSoWTsqSNZUwNVZI7jSG21VNum51Cgcdsgayx9F0AWfy4I5wa6K+mOODuB7Vg50Smgw
+Z9DaD/93p/76WYdm6uDYID07DH1AXQvrAYbJ0Rp0OyMV4/pQsbItvE15AisWBpoGT2NdlOpHBZL
yFH0cyg8l74kHwAO+KnXAuLDIGtUNBkHSKgdjDghCVYHgV9FXjkddT0pFnH2yK/WZRsOyNO3SVWN
dSxc1XVQJX2OQRF4QXpS4zgTkIADn6G0m9SAh+pEAFZWNv6XKUTwEhZ5+snJffzEylstxu1cN2bv
OLHjbpzBcl7yZKonTDKe4iBdqcY+yTEjqFA488Ztx+V+CMLyB8MN65JRg4Gvqici5pfmfehmOtrZ
WFCmQwGj9QUzqN9/nEVPW9UBnYWPk2BOV87QHjh0QpCc4YbuJ/r15wBKUQEDyoe2VyJyovKhh3uo
ccV/auLIEMkZlOZlytrG2zDHZrafOTbYI9ZuyHvxYCGJ8ZmMvzajxaBvYYoAbsYk7o3uPYZAdQ2/
cMc5pf8BJD95jhSXwbTFmG1btui80ZxFcb7J7dG6ETTplgtDweiJnISGnEOiED4OMLnNpuxjl2Ov
3y7FLiG+uWNi0UbPHaSDaNsUVVAfm8EnbVunHnF5xqvG7gL2EwSgIhYTQGoer0iATNgY1ml3nceZ
JLltNKTite8D5+IQ+OdvRgFXgsZtBlUsN7E81pLb4fE6tDigq07uwSxDf5nJdDLIl3qMvRkFDzEU
skAXgdUcsgBdGOJ+hqoX0Nf8OthMunHA+JDJ0lfWrPfIgAp7M6sazYNNd+a6p51fQmIv+W8YNAlc
gIc0kZCWW35SoAl4Z+hLfVXGzmlkqw4XQK8UjIyOgUG47XqyyKBBk32xlWi+rxvbwjMXJ239nnQ1
HNmCpMAt+ovsdQwZJm7ZpzzCKWhzEj6DcZ9HFaXZfhjLboMMMPjU4e/LNoyCyMeji8Sjr5jHYToL
UCvtCQezPqq5zrzTkPfRD9vPxvlYjn3h7dDcJNkduHUbGg6QUjink5mP1MNI3UQoIYh7somfwyUK
2hUIGjbgAQ296bRzlmeDdS4BtAHjcNsxiDG0fRvwDWSt6PhgZaA7tgVTGrbSdGTiRwchRdU2NtYG
MUv3ZaKX/zHEA0dgrViwWhrc+e2N42eEgQsn08URPV1aXKpCl+ocRfBZzg49M/T4ear8LS40jMN0
m5L0bh6t3gY6IBaap+3CMxfgQqHLNGGNfC0PwDvOiY7GHUSEdUDtU1JsTRBgea4hM00XWrPhIwMU
vmR7wQa7S0wyvPcbvxKXxFI40KYGk/nDxLhefElKhzQ2SGU4B6dcTGZXN0v7qeFFUChWxoFxWOMg
LZFzimiM0mem2Wi8FI/ixtAtMHdJFrvheyZaYFji0GIsL+HhjdfExToYbgdgA7eZEyQ/SLmJ0Rtk
wRCw9AAq3DhJ5rTHwVvsZ8S4gQ/Yy6TfABPrDlEYlgZQgBXReYqZ/xd6etHrwDDytYkLonTislf0
mfthnTLiCXgGxADxwLCO7BtPWDB9pPp/7J3HcuRIlkW/CG1Q7g5sIwKhqVVmbmDMzCK0Bhzi6+cg
qme6asx60csxm21nkxUkAfcn7j03+4BfJvuNgG7nb1pPRh+qsLvmOuDaU0FZi/6jZIaCrM1tXTIc
NCNs1M4VNmMhUg/8TsWWMQAxJaMnm62xJ526DArkjj99bRnTph0h+FCijMOwI+tsYUddJs7rwsgZ
2otpDdUuNxXE/irVbQZuwQzPPVsoZ8N/tvto3Lz76YxZHwYwBTu1wc1k4HG23AoLem+ArmvFQMwP
UL/Bgs4oq2Q/sADftUNupSfDNNQXRScBhkkaOsgCNKf4KWSf4ARitDivEhKRIc6S4mQSpU50sedr
FJceCQOIA+PJT/j9yLE/spb3viVcANbBQFb7syWroOXwSKW5a21YjGcmLP1yjJOs9WHL1f2vrmV4
sSHCc3k1rDB87ZTndUCXvO8GWULoStx0OcA8lOclbEdGjlV0GSQJVhvo30TECxv9XjVVr63r9XfM
AouvdbnlHeDTzMd+TQnYAgxjv5yK+msy2D2S7GsqLpMxZ+gJk42bjDB1ph4NJL8fHN+KPHEe0W/Q
AKzx1Ugt73nxZP/hNRYpqTqZhkfluggCsyUcCYs1YBKF7gCChz+QOCgWO+RyJHN+YjSOW5nZJLGW
bSPlsilVOjEVyGYCA+k3kMpZvT64bS5eqiGfol2hyToKCNY2oUiVVOobZHD+d10XDNkJmIs/s25g
vFXV5EEhC/ErYn5ChOJbXU+Ou+E4Wr74eXR7CQ2kwoc51fBHw1Vut4MjzvTUY0b9ELfxjI46syY2
ZpFPUjHh84y4Kitkh5Zg0AXOZsQx1NsRCsWfMvn/r4qpiqkV/313ilQoHj7L/10Y8zX/LIzlP7zV
LUF3Kh3bs9a+9c/mdC2MhYKkjcrVNiXSn38VxvIfFKqrOJ4Rg1B81b8KYweKP3R8JPPm+g//UXt6
s0L+qz1VuEqoih1JO8eBKE1rNQb8xVrihiLn3BX1Tqmw9nc1lKNqY5bQEQ0v6rNdxYT4gzpEv7bT
9CNniLc1F0AO+4URvhXAOwcthd6guOgO4mywdAViZiwDnhHYOurLYEgI8H4kK2KGtTVZxrxrOzm9
/+VX/vjnB/6rDdNRNBF/Ucyv9T0/AmMAjBoSb9Dafvz1B0G76ij2e6z6RmRBxyVq4tUdCaufIVkD
yEhlefI7sVv/otgp/0EMrye3UTMyXONChHHfos/gbRNLE+8Yb0dvjMGTRxm6hbNdeJUvE37fdIee
r382I8TTlEE+0a2TmL1sZVjYjOkJoYqOrEan5tjZPbKe0TQJKKbIjNjtMA3+Fg6jeR6LFY3jdSPO
KadNR/vRj8biHVodOaJ+Z5IiFS8r9z+q+vxXTcybDkY0avkuho4IfMWskJq2Sa+bTTrZHpHTEUHi
QTkCH6V00Vm8LYx1pqpx8xDFmRmo/JI2qh9jSIokBtYZsoxOaQ9UTBSO6E74I1+5Z70n6eVgOCKW
6TpIrQSgGLNSmER9Ia3uKP3IGPcI7dsrM8/ZO9NPhfXB6lidsi7K699eoppzsxARl7ZeQW4oUPZT
TnX/PcXB7gL4jxx+SUbTtATYWaXa+o6/HJt2iL4LZAWPAHpRTuSTjRKBi0Pfs0zlToFDRPViG4sh
4UIrMjpZdjDnMGaI1xvyBtKHItEO9Sss8N9hjzAbQtjofDVcTh0/RD6+QsvUiI2c2P4jIi2Yoi5r
k6CfjfQeTE5qP1RTaV+bUY7A+vOKN2DkE8MIbDEnqBQtkTDH5TWDUzM+K/h8yybpkOHvJ/SED2YB
xWBjjRgCNpWjbQcaLiJ7r2OGiHumWuf/xVCgjW9d8V7CAPmV3M5iJHKcy+ntjKYE57y2bmd3fDvH
5e1Mh7bL+e6vR/1yO/WN2w2w3G4D43YzTLdborldGLe7A8Uc94h5u1N4Erlf8ttd4+ox/hxvN5Cz
XkYzIm/+zV2WFZa13leRVcNZH1Nk6Tb3mX272QjL5JZDxTuCyQhzbj/KDm5CTFLcisyp8hPPH3fl
uF6bxu0GzW+3KZLB8YPmnDu2LbzhEXXmmk+u2XuG63XMVHwZXx27S7+lt/s68abxh4tcZULLakA7
ZrOMNkiUhAac5tutDwCy/jLWUmC4VQXLWiAUNYDkA4ru/KsUc39Hi129SmoKLlmqC32rNHJe4ou5
lh/FWoiIW00SoShn+e59728VywJx5XVey5g1CAIS5lrc4Pau/ZOPZGXh/V7rH/tWC3W3ukgpdCYk
IGuqpa7xvvnDoEFN3+op/1Zb+bc6i1RTFaACpfpKb5WYJUIQO2CZlRNkt2ptRgxmoehbqzis5eqr
u9V2ei3zvD8rPkP1BF7eKkGzbakKjVuFGJOMsoK91spx8eENBu1aUOJB6D5EGVFlOmvBue58iKC8
1aGD4/bVTucR9Sk3kv3KhoGXeb5VsGCEqGbjMaaytUdawiy0qzIIpzxIfduNnirHIncEgyR4n/FW
J1NDz5glb/VzavDQwA1v+4+Mo9XfZjbKG/oCQJJbcNgQ5PpEjxCPVFEEXUJ4Cv4gsHSxDLOPhPZn
3mM610gaYVuKDZGK0XPs44AgRDOhlrU6gr1IjJqJ3EUWHZL81cAM30xsxQS6IOKINq2cOvh40kqs
x4hCOtrHRcKwB19/Ue0lPQZyqEG7at9naBD2DF2ie7gmwOnJsg2bzaBG5V0LphXQldt8/LTpH1+J
pXNRdeeZ/G2zap4Ck9WsviJcH4vfMkEKAz/LlsABwx5+pQU1c5O3tr+cGeoSXd6lsnB3tV2SKDja
cN5Hz5w+MxQld8nU1wwHwpF9PjwH+lgEbmSY+xxZVYKHZUPIhf3io/u/sDea3+LZgfyedV35xALB
e1BxZj/Z4dR90eih3tbl1O6zzBHs18eBHIyw6xTZ5yB1fd4wxin0Gb1sg5yDe429i6OHtCAMD9Sz
KAFm8XSxtgwj6+rVffdJp5/RLg0+DH7Mp+iOW4hSCGF61b8hqaS5mrCrJttOKzEfWYctJt8qGZq9
N+v+RxObKSs6JgtACuMsmYCki+wX8ghkJIQMD+mmqbqQPEYmOK9JSM7eJi967Z37AeEMykbHepRO
gdVBRAbbuQZ9xbwlRgfSEhWNjjcRjxhNUkS3bEcj63wtXJFd7bbyH8e271+JyEPkv0YYPwIUWh0j
GMroIBoUNcGtQPn/8pjyGEfsvy+PX/JKf2b/uzrmS/5ZHdv/ELgcoaVIpVwfV+Z/V8fWWjezVTNd
imcM2Na/xsau/w+2fMyALBtPP4R0vuifY2NXkUnFsoWxsXNDOcj/ZGzMF/Kt/lZX2nwbj48g1jWO
4DP+va7sujlDBE26TNhS4H1fj2sGjL6p4fXqld1bs4EAK0gliMrREflvL2Ukt0D8RYwJLhLGG8qL
GxHYAKV3WFZM8LwCg8MRdDBjQtw7K044oph5h1fOmwRrWNTM+zDjDrtuqotXSltxGDX45nnFFOd9
nV60m8XfRiQHz7CEduw8omvhLcYRqPQUqFaXv+wVfwx2Ur+jnAByuMKRw7o3rnWqICaDhW32Qo3F
0TYZYc8NXC4XxnJrvut1rBj9yGO1Ry/ya0zLRz97jN33euU0Q3SCcrCymxeuDDmM7m82wsWLy/n9
MCL8GuBH2f29WgnQ0azt5wHC35NKY/mtvKGiGeWQbLLyoxFXy6c0R9jkr3Tp1ASdjhq9P9eOt1UC
tTHaUhZQQ4q1fSVUN3Uu96CuZABtrjmOowi/oUdx77GsWvTMuw5/IKhstDxs380NK8AFX2P6Nqja
YAaKnUAHcqVmO009XghQXgA6wtQeVro2+pXwELJOk534ZWVi2PWMTB5LBVRNr2xuYjAshgOIOCq4
3Z5TW5CVVpQ3O/unMfPfbaYr22kFfg9Fx4+wQsAxy3XnCt3RrrbgghdFvUNf+JseS56SFtMNkTCv
hgAs7q+IcaRE00Gt2PHJxtwkHPIrxhVKzi6txWzfybd0JZabkXjE6BkiD1IOca2AzcMkYfpBUGi9
8Vbw+QwBPUzrcjPOhXPkCjbO9gpKd1qn+iT5RiLjR46ftk/SGOy7ke5gq/3+Cykk6PW8HqyHYuWx
l7Lq7yY+F0ZL1JmyXMzLMq0I98rt82dv5bpPWoNCzKLygA4IRuDKf9f91L9boxoJJeMXpwF/fTio
NQRz5PXOjy7Yx5pzzfW7t4Ux7qK8YmDKALZobBP9c7P2ZC03iz3Z45kkDXsvndj9gZWCjWE8+8jW
a/MOa+gUOH2y4LdpbKi0cO/TymvQdLIfYHOagv8w0ul7aU+oX1dqflWurikCwaydBqpv8iXbZUJy
cioceG6dQ9o62Q/qiAYJU0Ij1EPrr+L4nnoak8mCOrAlSLRE1xbQ/WBnmmx1Hlbav4E2N2iTJHwr
bmEAKbEANiufPaLU9le/Zgb0tbUwXI2sN6So7SkME9NatUXYP0i2PFlm6+yZiH8fVU/+QQ/0F44J
wVhEFUwgOgBDrvkFPD2ffmqgYEdjdI7XlANnzTsgYa7bQsQkDaFeykNM8Mq2M6toPy3yB0w/VLXm
mp9AgUVnZafxvtANWQ9rzgIXMbfqLXxhWWS2W1wSGZbMWCPISWkA9Ne+FEmiz+aa4YAPl5yQROuL
sEh4CO017GG0/FeZkv9A57SiJDEWlN4aDyHXpIhhtDG4rekRDOzdT8LtqGocnHT+FLXb3CJvQqBt
vHh2bb8YiW0HUe5e7aW6E2tOhS29547gCiPpQD2uWRbKNeprvOZbGFn0sswkXtREX0C0Zqq5pmHk
vNKUrxNl5KjxhqAB3oiGRVK7JmkYxgg/Hvn1LrrlbKyJG2bkqp/umsIxdVOCGs9VLxgdYfxhgrqE
FJdwuMcR9ipZHqRTubwTfVTwnnH6VrU2sU6bj5GV/kzso0ukXTAre28M7o/IOEoiohElUxuyDthP
dfPTdW232tOuXuc1VzpuCiLuSiMxnpk2Lw+OBzh4rMnBMcaAoRJ6QQ2r0EREt4MHWQd4N8K9rsf2
BAOqY4YwfhjE1AWmWWwTKH0ry1hs8oWdQYS3kkkHpCcwCHamLyAOy9MApGsz9KV99JfuxfWSh9ki
IasS2g4wOxf3A+LKx3FIog8zJNRisBF2Aj4kAEh4jzhgHdiFZUCSwLdSqFNjr+Pj2fbPo+sjjPHO
prD7F7Wke4ts9IMxqpPqoaJHEAywXOBNnCMcamYkk13EpGQfjcZ5cvwvJ00fBdb/AF9OiFIh+jR9
JvqGNVr3eD/qsyuTBlsEVWvbessvZiJUjR3vKZLhnuKSKYqk7jMyE0uuHUpBP9/x15/rr9bOvuMH
AiljFPYriQTR3syhE/bT+EfiIgVms41UzA3z42Ib4nsiE1CG5AsHBtsxOg33ouvICyr2oTkmDJe2
A/RnxVV+Sj3V7KMlayiYh7sJL/RZsX9qHeuJl2xvAXrMtjbLko1a7i0vSx8G8BK+REkbVLZ2Toi0
WaFScTMP1uT5TZqGei9rJKPMtOMvX4f6TZA9e8zdcTyoxTHviQ3/UXW2c4jQruKGH50TUT1f5KXl
ey/22xpPT+W9ZHXoEkAuzG0HjvdieJ1xwLPRuRtTYZoLjVA8E+bg3kf+UD96K3ieWR75IUyintlI
mwdWafI8LH14x4RG7ptmqBmO59UF//cMO5l+dho7BjBtarzhV6N1r3A4z3PKbdcvsJg3ZuIub36U
YFH3vLr7w/VwyG/8ubF3LdX8VnFP0G0KTBL4hs5+ieIzZ3X4nuLBfcTTzpKun8ffZe1UBM8abnRh
gh7dFWnmYckgdnHUV0WA0d4t5FHAvCA802xOZg/DBTHjDm7Ri6gr93c2uvxiubJPuekUV8JGdIDk
lZ7EhDXOXjcnRi6XMjAdI3yY0lkcG4qsHfEjHutHL/rRGQulnncCuseccL5gdd4QvrCXjbk3HUiv
tQA2Sd+dJQM+jPLY+ullIKV12ywc3qPhxMiF8ztRj4geZwcLaO0CEcfU7OT4G7Mhv2KGcfcN0TbZ
MCFxD+unWUtFnIAETFqMNLLR/IvtzylkXLJ0tLfT/Dj3l6SP0MgSGoaUWqXRd7bpLIKm6g5y6L0X
4Y3qjPnSCyDnFQ/yYRDth5Utd1pB8l/1ltJsO9Dm2AOAS4cFHkHmQFsj08bB7hDqVlhkzfxYGO4p
n5dVbGnCAfJ/xVBudnHKQ8w7sk9W7TMaJ/8Q4yUYsvFnY/zoyW9LeEet6c7jKts5CzHDrY95CjGj
F7b0/vwmp85y9qxGr+mQvQFDyvexr9m8KSquqAIWk9eHpHzwZ1IqqkUcugjyxIx7gpEajOR+Ngvs
Tvp3a9njzhnZIJkG+zwE05uZ/MdIUX+zpCtOhh3+qrT/LuR5tjE4UHZvSgcBvmESxwnHlgnzxWlW
Qym/4zDvHV4YDplYcTfmTJlrJoub2g+X7ewmBzeyXnE+Hy1WVRgmu/khjPvf2NEuU4ywPJsLGYwq
fu9d5j7mgH+wemHg+1u30VeYNcFopse4zBosRCAeiERAPwCbmzDKpxAi0nYhEfxqmLLeO5rCd0AR
PM89uT5mcSYxfh8PhIUyCE+Cbrzx6DvoAJnwXnz+1nQDmsWtg45Vf8SoD7AgWw0glmiP3eA+Eqhh
GcGSmMCgHPLMW7mqshmzvGOBOafTTk+cp7Mo+qeJsLqQFHC0ANXZImwOk1s0fpDSicVVM2z+afTO
q15K8qVjK7kavMkehU6NNXeehmPbNq+1SOzA6rEQF4mAWJ+n91i8W4JnSnGcMaSxY+c6+YYhgsF1
Ydhf+ZKKHznGrYmMDxJdz1T76+6BuLuIqQRbj20+1fcZjyG9xRST4AcVBEsfo3PRqPYPzdh5HxHJ
sl0D6KXtununUUtAyixyvKSE8tzifuil9ZOf7pwbxl2he7lTmG4fTJ15b70nEUYwhLhXqNMoihYv
aAzZIgcYml3rAd4hZav7sIjB3Cpfr6kS1j5e8uqg+8a4GIK5slr84o4EG/mGMx0juJT1wa5UFfT1
8+xMfGxCOyDWCKKJutTeJDZupLT/1JiFct9D7sA6xpTzlfBVlD2o6l37vgqTc500FerCMjl3kKtn
nX6fW6Lz0l7YmI71Ge4+JxPLAmybUdCP3n1iweLrXHKswF1Yd9QkciPG0eIlmPYyr+7woP/ITC33
7rTcAQ3hwgNqetJpTkrzMqanofEeuQKIYFzCS49bkkTdZvpwQ4u+ohn/AFFCVq2McH/04Rm1B4V+
a4ybETAxJX87kW/q3KEbee6bHO6t3Ute59rlPUm+5Zpt+FJ0MBLQzD9os5ffMNpGNOc+Z5vhdkFs
9D/zJCEABVvgHjqm2vsy2mNBeXXz4r00M45yX35py3+xK8TlxEWXScJsy1AnTzL/bm2JP3EdJw5Y
LbdzPs8kTKB/T1jWYnvkc9Y+4qCxX55IIgDLW+af4LZrjrHZ2GWppIDwSN40E6TkrKoOJV08Wo58
O2IJMMvwXGZVvjMsjrDIq6MgEnXxgYg1gJJhnTshMKsM4JIMj4M1Ve+2hcmcSOIzyqptk/vX2MYp
hGZoOtUWmk1FcOqqhnzWM2qaRYi73FMBB1i4w+8jMTYADOtDhQ5tHWSzgr5rKzkHOrF/9TbmW7N/
QA4UPmKzeLJFcmHg991OG4AFJdVPgUXA88KQqiS1DrFlfoC999gWlNTlnh0GkERKWqHqHfE8FrU4
Nu8cyQqJgjc/UHLWZD4U87mD88EvcZhp6KBhKCGG36R8kePCa0qoXefn3mkujfTbOuy8Ewq0kmKF
j6NtYU+W1rP6LIvFPrTS1SXdEFmvdlqE34xFOx8ApJCqSdIniZcZt1GMMjuNhopFzArgiAv/1LZL
/QbAptiERefgx5dTFnGAU2DOK/sgTsFTTX4hPgojH3EP+8m3OO0ZCiyc0hvkjRhdlDnP97JxZqrt
snyTjftjmLriBKKlODcVFI8M0+JOz5TGsASw8EY2eW7Qe65G4rqncujVTvWVesI2zq41q8wTp17y
WgqZ7unwjHt/mbl1Va/Qr4Zud987dkkih2l8jmHWPw29X257txdfRkHPly0zcTIpwQ2AAlZYVy42
thBLuWl4SRl6ps1Hoifz2JtLduJl1A+8UDZrIQkLgE1JOWJ/LsIXthAgXGvGx4Gsy+Z5bKv0x9BJ
k86rFUcRwxTDfGM8I3ZbLh6twNbGDMTgtxSA4wj2llno7SMzNA9eCmOtr5J8ryyVgpapl/jJR+py
GFukdz4mmwsRPasVopM/WXaoizV0zP7TKsExwSZl6xKRfSRciBdRO04eDM3CNT6VbkEILUgWZ2N4
NaaTyJ72o++0+2YYvUuWTZ65LfTYUdWohGinSQ3bHlnEgxfXTaCVB2OpDDt9yRMhv8N9MO8wLPXb
WYt8p0gFP2eA53ZtYXUnu2QfWyRZuPdcO31DwfPZMLt7Qk36KQymfxU8rgM8zPYkQqIrcp/R9Bhz
XGUNQ3P+hG4gfJPKr9qBBNmxJb4rqFAIImVEFy6QgIBH9gs5k7T3ctlnhebDxq/EGPXAdeMdWHrr
txiUd6bI93eGEssxMbB7iLquD0ieTESUwvleNgMhR3gaISzBI8HRRHK22RqPZRf3AN6mIj5j2kmO
reH6vyqzqglraI2fNaqsfV/Zw0GugKKgB2jyhjhNvlgdWvPU8DmuFKovWDvO82IySYK3Q67M1EaE
AjNf4LonqLUgp6BRk36crBHJn10rhJN2/uFrkRBPH6p705xikr065zkcIg6BfM0LS23fPS1rhlhJ
mBjrJJD6/bRGjBVr2lh2Cx5jh0kI2Qhlo0RhSzYZsjTnw1nzyiavKeINqQe0X9WaaOau2WbIZog5
c9fwgAxxHSLPNQdNIYJ7jEy89S4jG2YCa2IaMBnC03AiR9/GW6Say5nwErNMz7biFrpG6gcBbDgp
+0vupPJPF8l/tBj4P+fXEMhR/v3I/64iw07/XSi+fsWfE3/HxHaBU9qHdC5MaK7/PfC3JVN9/kff
ARAuVmnL/8hhXA+kOuRwH+6oIt/1L3B0V/yD7pOBjCdBrd905/+BThyk699tPcrEHqswsvJBLFsp
Hr+/D/wb1bhDEsOsSv32anj02IFLUfWUZo2hN7i8CaNyap592/U2JpFrAc2Z3ioK7IfMNYv0yH7O
7PbtkHgVhUDc24x7lPMBOcQP+Ia/sc0Nm75Pm73ZxXT8KqIF6SbxbpJtuK3a+oJFNvyWmg5aLz9M
nxckkzukondCGv4hz6LubHYe447C+AITNd1Zcn5hkPub2RteJ84WIOAlXnRCh7tBW5uwaRb3HCcR
bmvXHt4WsjzuXRF2OxU5o/kITIfezIo0SSKpGdre3msgCNIKQXt9Xe+beD/ihDomDa7fqs2LV11Z
ZET7sIIMJ6XajqPRKW5IHbW3tG8ekTnCpClnY2D7JmgRk2Vm+iGr+U7bzTvwBaM92PYcPnPjREug
JxEO0P6UuwHrlpwsRmXhRqayQ9PWsIzs+je7iO0PLxrc6yQ7pnr42/jHaEat4pREJ1ldU27xMANm
zJCjjvozz2YBkLEyaeibUj3kusDSpqZQBtwU4UMXF/VPjzEu8z0y0KZaukc64fCBRXmsz23kizdR
sK1A1NMURoCjcHr1DUs8dW5O/d0LYf0yCX3fSWzGPkyRpjuH9HMYNzM7DXLTp2YdBgIbBMzMK9en
OGs3cgnja0RLKeqmQePVms1nm53SoaLWb9vyB3MPf+NFGSwv0YJaKEgdveieIOY4bY2HPqvlcBr9
UF/Y3wiwII77BtTg2A9SbvuoYzjI6opMENuWz7P/WEWEyCGi0P4uI7Xjh401h0iydMso1L7L9DRT
cdRNgpzZTzCNtjjuM1wIM8hwZIMTAWdlITcRG4uj9jzs0yZ1RrMif8KOFLC+nTrI9xUGoGK4AGn7
iCSiAoIJ2PKaFYLbctwb7H/3onV3UTPfSVrZTeIT7VQp8PH1KA6+EYY7HPdU+aTjlOynW2oid2Y5
5XU2AbCGpPG1n+QUqSuP1w44gQNNQqUoNxOLJTkRF1iR4ACWC2GYi42inaeBVKX5ULsOtBtX77HF
jlthYZrXIWr+hTnXDvFzcqqj9DrSlfjZ04jX84SqpWDESk3rrEV5Gfb92WsI85POYJx7HBKbJPNf
BHiBA+umZtMPOeHg/tQfxZS/owPdur2NjZyJBSNhlybGIDkvKQycytAYot0k15lBTggTTpC1ApiZ
xVUP3cz0dQqvYRWiC9X9uDddYrIpJkXlbiDTv/lmmbyNVZ6cRjcFe2a9qTmTV2gVECG9iheiBa2T
KxL0Yif5WlI4UK03/lxqRcqVbt/YWqKLaNTTrOJvka/zuwrkLE4qmCI0rujs8XQ+xZRtjwQJz6eo
yHYe9s99IqX82WtEvGz8WCIaLS1cbfTHxvDMd8ygvIFlKd7wdBSkD9UKWhFC+o7X7QsDF6otZGTM
BQc92cciMiErySwtt6PI9b7u8JaMYXK/LLzqNPwiJPotBaOBG0fnb/NSw1mzh65mm8nO7qH0nB3k
gStb6PAq5xGJT1cITL+MSx2ic1B/PC3aWJ5QjXlbppJ/DFiczzndwdGwEnnITWlghLBlfawjNd9b
CeoOB8POpWG5mIMDhUFUQ6mxq6G6S0aGrJuSB/5dwFggDQbk20uvcM9geZtyh4PHifYIJ5qN07jA
uUWWPvGgwANcevu7S5zZqeLhDqaxcZ+KrqPaLfoaVUPe1u814bIclDFHLbAVjf69wM628WwGVTax
4B0+DrTOwQj+4zAuxE3WvBt7FhfWidkGde4yoSuJZyQPVV6xQe47+Yn0MNyTswO9KWaWoiqIQqGH
wGdBkM2Ij9E3aHFhDaRmFkQ79aFfHExdowXRU8jFh7pOZ2plUfj1lZ6DtCR2Es+RNtwrXWgYsA5X
zKjG6Moypt1FrYtPgcLKeU7Qh1bsXBJX7Hqtkh9yXtRDMw3+3hQFUZIiC1mR8rTxGt51WfttnE86
55ML2R4dqwxi8K13zEQeq6Gpgtbk/xvmerlgBsofgGExJW3DFj5KBYMtR8DNftQtdt4g7R0EVtnv
iTs49GQUtk1vfJRhZJxjs6se88gSe1Irw0eAf94mccqAFJOdPZBa6sjqmjSCZ7UoHwqN1qnFXwxD
iwWeZmuix52Z51x3BtlNwiZDJdZOgBtluobICvflgOrITLsGkBZhkh2apRDIglLiJZminwl46y0b
M+PYKb89iAmtlrUIzehzTv08wPfz6Ds8enNc30tPPTqmX58BH/enYTLclzRvvrrMYohhVdcausWv
eRnKHSiDAjbQvfKotJsKa4zgyXtuDH7oDe3KS6npehfGdtcIOuBedTbbHpkWV1wV5mMpi/TsiWk4
5WBjAruImoe0LOpHIzf57F1h/bS8Rm6qMtR7s0LN7qfuXaL8V7+cq++21cRH2bk8j4P93hoLAZxV
zf2VpOz9OlfwSsThcQAMxNlSN0/N0EYvDPGid9idX0PCRWPDAoFoM4b3Sb0yJukYN+RyjBsYtM96
qtdvOcRHW5nJAbQKVFxHFCc7FeWOlKSUbsloz00/mtvG7bq7UsRXpwDzDKF43jpx/Akjr35Vk+ie
smysLxIzCC9/uZxYplIzWel454iB0TKn4ZnoufbIXykEzDlbnNkoba+hW9eb2pzOFYODK/IVg0tM
+idJ63Yidjv/1Y22y3xtNvFsjG91pd7TqNznrTOetYVfrRN++ah0OAWIpZjyxaV6G8GqPbA38x7i
vHyzPHRmCsgeTDyaOe71Z2MOmShFujpWpl9dWs6VFxAz02WpofQkZIqR0M5IF+3lopLvjeMaCBN4
PcQhmRPIi/j3XvreMAIxZ4LpCePRC2Daotr1bTbSzpc54DZZ5Z+w2PB1Va3/ubR+9c0iyuEOfoA3
nvo81oHh5MvniF0Mu9TcDT8Yx4lnOUEIR1ZZvReFcB/nATOVjEWHOli9zb0hjg7X+QW7dbNpp9h8
QgA69xiGYupLprvfRxnrr4zArGBISVUAXMh9Ch8ju18G6CYLctCv2io1dJpSXbImBSpi+HMQ88+/
CzU0Z5bM8Rcy6D/SYghJo5PMlXGDQWnI+qsZjfK5d0SPX4ac4bnDzbLDyYl5qnHANwOht4+zqxGP
LbR9dz0aS2MHRE29poAEAUuNnIKAaCpMc6XY6c739yWLNgJiRdtwoBppegqFx2i/B6Kuuvh+Sob2
6OLP4ffE1c1getnX0AHvl7axf2WyFnyiqngt+6X74iXB+Oai79wnDUIZKkvfPUMs/Jiw6iDwyf7o
BYdzlTvyvW8wg/D81Y+j1/9MlY5OU0S9kCpQwoYtiWEwKhvDpBjear/K96xzv6s1H9i2/IFtot5F
hPxGmihT1zxhuT4LqT1yQFV4iO2uhkBDKOySXYsBzUI0m90rUK0XWIFbWcV3XHg0H7bLIhPIRZhf
Ac89RazUR/F7WrotahZWzQBQrfDXEsbyMJXdY+mZAyOC5bPyjPuEMJhNXNrdvgaGtXepKxG1Y1UF
Ahowx6XGtlXQucjzivZAGZKcyk7ftalTHzw1RIHHZYLyqPxddx3W1uYUojN+g1kUBQaj3HeDpc9G
5Qb5eCtifga4mI+L9RDqKMR7aqKkV3P6QVoxO+XE7/YsrvxjQnThDqE1OyNn+ukoA2DWGulL5cN8
UuR8lMX6RbY4ki7L37HMZOM9yP7guUzSpzFoiGvemxQdDJpRWKDCPIPf/bLS+twg5j6F9BJbY0Yr
hb4/PM2j5bGRjdpdken83INpI7U79M8D6ut9lhINWMUMdZalrOFc/xd357EkuZVt2V9p6znKoMWg
J5DuHu7hHlpMYCGhtcbXv4UkqyqZ9R5Z1bNuM5IWzIwIV8C9556z99r0YEFOJshXhIMwc5UrGamQ
I72+Y0SKAqA1RjqZ2L4D3VFBG8021CNSt7YQanmdsmMzKKMDlBosQGFGHeUDs52ln95QwqangqSD
MwvyU9k37V2ZaoCMepmCa6HTaizqDnn47PJN7Ot537gjVfKx5j1nYteTowij32QAi5NivgydaW0W
/Ps8liWua4uJJ4nWClRY5gUEscdu2KZkcKKY6llVLEXQjxIGUg5iI0MHxENQ1iL0HSQakCU/dzBv
BZbRiqwpLWbcWlvlu9DoUONAjCFKL82jJKvh2TSXF5N45x0Np4MRTuiDFI+dH4n9SQP4u8OVi5uw
IG4ZPUgVhCqAUiRFngYXy28B4u0AiDK9ka12xxzgQVUIOCzgo+2srvdNK44fciHLX63oRBYlRKNa
n0weCQVMmS0T8yLg/GEaYxG2wlu2+tHHaHukL7YjNWVkvwl3VsRHIo1EWhqC16AT1KTyQWtSdrpo
09I2za6CSOmJ0+DPLYkqOt8HPgqrerb4baY85nCe7T6dsj0mluFKGHrUUb1GsHMmszdSaBgA/jLk
ZrOR+nIGugvxRUnKII3pwsrvy0hgrEm1Hxbhrh27Dfrapy4onN6TovqQTJBgBOKpMQi3mdsscu4L
whAHazoAl1B58qz8exnbi4I8Cd80yopRTLTdiqIL+gQOF1kqLwxn2122bqG+RV/tlrQLdyRz9Kzf
mIjlpaLsNCiZV4/29bJP5x8J8WSiJkL6OcfKpVP9otPTS6QxDp3o90Gl6p/bWhIcpVBeG16bm0sZ
vl9Wh6NVnIfxa+LISmcC2vuy4apSBtLoY6ixnzN9nB29eM3SukLUgUIzn2jmjMyES/2z6otXwSBz
xWLIb8vF8JAhJ3MqjhJZp7qLdpoG6zox9SdlNt/DyEq8BW+Mm2v6Vb+Fxo7pfJoWgGgWM21bx/Mu
UJ5s7oV1r5CnAu4JmB/7Orq1WJyvUmnufSDaDJJls0YoWnCSGFBHENgxckNXC43pluyFAecFx9vi
KhZFzKlaf4Nlg55vP15La/9iyMwuYOPeweyn52wKI4dL1JIWwLBSZPCSVQls25GkWlRMPu8C8xna
J0OcRV5urvtV17wMT9rOkPqeNgLm3q6JVYqKWNrB5abNaizYXUR9fOaOuN4sUxWz215mQD8haqew
rBUGyqZB16ZvPAjCo5MW3VXeP5pWlrnj2E0XmfYVKx60EHUbAYSaTuYDwzsRNPiekb2w8Z+qK6mY
aXbHAkVN13JeqWERIX0VNDQPaF3hzUpNYxJdCER7FhosQ925qKdzlA8c/tg9TXI4EExM8P+N6ZCE
TeQa0/yjY3c1knVcWAC6MfJTpljKfaLIJ+DKyNy1eADoQ/zxujSLA8fM9GIcb+g9Egux2LzcMiY5
5y1b8WLt4s6s32sZ+KvcLOVpoOWzE4T0u69yMiYaMcUHRRPfIgfMrgReTc05C0mP9V1mKy2gvPwY
44kjRsp7lfSqcCBGUD+gT2Ju3wkfkiixOKnVCpwUq3QJe9tOKqSzlYQCI9Gg5cWYsrxUgawyJP18
DlfRAqkHgoXDRnaifN9Oosodj3ljmoO/ZGF/Ys4n0PKIRi8kNsMu5hSKGb4Pow5PE5ypsNI+wqYL
tFS4LTiJ75o+udWmjpajmN+22LOu5HzZL0V0Y1YleNuC4Xvf+mgGHpmefopFn/lSXikuJGsEfeM4
2Wrdgv1Vq4njm77NdBe36p70ZFF9BktkX8D/W/Xi0pjLe87IUIsZjeBIEJ0YZijTP+zuksRWqnUw
ERQs/et1VczHSDJ2nVgeGnV6Mwt2AjitY0Dyy+gRcCHCmx4KN4MX7RflZmHh0Gtbq/SikB8bqLJw
6WITqowMkIz4C3cmH67eJE/QHlJWKcikDe2kYfkeG1obkUrkBiEOb0sebiIfvN0tWGcTx4k7NJRF
8hyuQVEtgEZMZdklpmL5wxi95QrQ9nhGgKY2h7ZVAlCl2ItVtNFz2BnOsA3sCvDqoAu2ZGrhBdXR
K5bHC21nolOMPHHHaPAJcXEXrJkMm6EZp/2N0I+PNB1AfYAZsOcyIQJAx2xo4Fy0gW6wC61ZGGRL
ee7B3s3G01JV39ADWGIMJSdqvrhYOoC2SDbyC2ZVwVekvEExSi9llaH0JkDxxaULqhpWh96hXdMX
iQMEZ8q4BU0E+lZM+tOQI9qVsuZrlvvHqO38OZXfliIjsyAkSjdUZZqAibFjvk7jjjaXwybduCAD
VmckjR0EyauiWe+AUHgdg3GbWRg6RqNmAgf52UUh0BOuTd0IyzDDA46jsZR7f8EmYpuptkdKODur
1N7CRoE8IDaRV21aHUAKd3AJiAgp5QrqtT7YAv4hOpjMzGaJti+SfMaYoUCCWt48CJP4mqkpU+IZ
236u1I+cyfDGAsRArpleN5VwV63qa9+XH0Y5u5FEeImuMCOTFqJ8M9oteAXllrGl8Ql5arLNvkYm
Rd5iOxVnfelzd95kjjSkEyeRyhuBH6RpK4duTQo3orMDlBIaoKQjIJpA3VKW6WJP6hwh2l0kxNtQ
3/QqA0e7kim0LibJE1A4keEJn2oIXlFONJxJJthBA1ER2fYpBsiSZkksY8SSVXZ4hWM3Jx+5br5V
AX5IH+N/6wrUMEVI/U6cz45ATOg0JcudJbtq1MOqNHEyQpfY4JagTbp0E1otVkP/Vvg20nEvNNkX
Y1m2CekSztm+NYa3yASdLK/KY2LIlaMq8XkBt9gK8W6YGap13HKr1MyO2E+wJtnmzxlCtB00Tv6s
TNHxj9zDRhEvPuE0lkc2TYFkvQLiuJToaubslpYE4lXWG7XeA3DRH+OhveKI9c7ZeQoS8TjOY4D+
8bIFpM/Zgm5zjLbucHgglQm44NciJR+ADQ6xNj4P6Hil5i2RrSf8mq/oP/XHAronLunVOEgie0yl
hvu+iUGss/igPhqyIMODZjeaqridUe4kcw3mXn/UZPW976XHLO3i3QYJ5t0ykUWxzVdfJvVTDX4m
UvLMldvltcccDW9efuagiNZgljVXaIAD0MMiy4A4aYdr35105dDp9UfNludacjYfQCYnQYZbfK82
k2xzhNB2ujRhxhhrEF5UeU3R3iyDQPs9vzcn5cashWfYyKZdk/bmyeTJeE1NmYNy4DMW++YUjgKf
w/BqVtXomOOAk8IMKxChYebFBEbwAS46cnITcCNRaFd0z6/m3AIkaB3BRkhOYqwv0C7Jo61AWVcG
eyCwwIxlTmi+4JzPix22Maph7awacmp3YXYzDz2jF5XswiG6r0L1UgzqZU6jCwXe7I2dyFB2Wndl
oZGhRA4iUTyNjftSZZPRFzuZehDWlBK2QGgPxQ81GMiLmxEWMQ+O2XqKU3dIOlcDHMzFBTsMZmEG
GdJA7aZjdxPNzrolCQIKRTlV50psmHQyDP2PJr7/n3L8NFz3fzYXLt8+KubAZY8ud08atbT9wG9j
YeNvXBewwwwgWHDIgDj+fS7M34jkLYFKIJlwm/7+E+GnKn8jKhHmhQFCDEKOCXXh70Yw/kpWDciM
hvo73e8/mAuDXvijD4wBMzkXsBjI4LTII5Z/oT0aMQd7gJwj5ekNbd3IHa5uNHdxVj92UnfcoYxz
B5Fl8w7rwGHySrcIksA4r4u/svZOi331GIEnKSonUILeG/HHPM+tfRjworqpPz3jSjmMXn+Yoh3y
U3FwqVa768fO6+xih6/GM/21PWJURGTqIWiWi0cR+xTS4t6m1qVQsYvTqN3WiT3yxBZn9keXPMXZ
Dyc7etXcwbkZeBY3AEc9y82DeK97cZC4mY1q+0aZSGA6DlcJyjL7kRico3gt3+R7kZfDuc6XD/VR
D+SgdrWXK8HN+SWCixRs1x5yT35P/NAbdo/gyO5wGNvbI3CgNM7I7ZRj6CuJlxi2eDu+yKfBGewb
EmQ86YxvU7MfDzePj5Z9utr+Z3HaY77vvFfVQdhmt8f2SMvtkKGut68Ku7Cf/fv7yH7HSXXEsuUV
t9jk7OyxgW2OaIhG+pUY0DXm40hWx4LQ/xj7ZM4Y/G7Dfk3se94rO933bs+fza7xYdlwmxwWwvf2
RXGz297FA38s7Oh6sVInecAccYueMCGAC+IToCWjZB25aT7WQNzXu/5qG8DR8FV8TC4aP3fUbpJL
5NRBtyM+4dyT/BAhTCw8+cyIZugO/KOb58m4tM+rn7ummxyjPdfB4+whYXP11/yAOZm8QfDNjOgp
BKYLSNH8guJd6Jzspn5XJ+Yr9vBVnyWIRF+a39wMASA7t/+gumoz+wrVJ2w3bf86l/T+MbW6C581
Rcr6NZ40W8iCjbgTcEJ8AoNuYyd6wEmAx9g4YXaUvfaVpmLuZvF+tqt4fynj/Us77+PvgcKYjC/V
Tn1Eo1fiHkHysX1ZXifGUzT6GdpSYTe7WEUmHbFpuUTTNaJrHDvRG8enFbtZfm3dpDZxGoH5VJ/i
o3xS7trjFAwPunER3q33ahVd0UywotkUOXwhHkg8d4UzijknFU7T5IlOmzFvskXNL/iv6fB1K1Mr
2uhnp6OxpzQDjiXFQHbg5NA9OSkdNhc70e3hm6ElFRqy7wmg2v3wFtPpO/Zn+m9tBZrtALupineK
Gx7iS7pPj0g2hu/whl/pviOqsy+X44Hn3zjiHQkCLAHVbCOHjp8pIut7xtCk5SUcob/1V/3EoT2g
92ci73MEj4hNX+ACoz+S0I7/AEHGNSAFLh0asB1OiPcFi6Xdj7YOXRZF5TNXXQP3+EkittvRXlwG
yOGd+JH6NiJDG8n+TsWd6EA/MR3tgxcGUMuP/cG/LDv83U6UXcF+4N2Bjkfv91o5hw+EtbjbHSwq
D8tTnLl4yknuORYUr6VTP2usG4YzPjMAvERX86eOsvlLeB9wpHAoZ9NV/GbeaUEZPTVUkcs9ZzJp
t5zIRnT8xdvUpXa/X90zXq6rd8FmGsPo+yr9zK71Az5M/Q3FiZ19hWAAaHM55gtkf8Fud/LLJTpZ
b/Co0N6nF/lWuSTWg5LuR/llXfa9I90oJ/nFPNbwPaLKhkXxIe6l9WSevdUxAvM5tBFqHxm+2/W7
fNkrt4HhSNfxt3JtXkaHOd2dcrhu9ih1fAgpYnRrZHumiuqj2vKC2usa2NMuc1mWvbe3eEe/xtqL
9l28qy6H1FOcJ4+8Tvt6cT2NoEPvg0GjGzndp3zkK1t01efy7UVhMacHT5vA773Bnfz4jZa6TSln
E9rgzV6+05zVm47Xsi8519TDj13squf1wEuwk9Ep9tUR3bBnnqu9yLdg6LRre3TQn0e2xfcgBdLt
/Fo7TC5PiH+ejuCewTkj07EtBSmck530l2yvwhf7xv3Fl/n3ixH8eBbX/SOnOLozQW3njwacHpQG
NiP77tgcAbzIXORUpuN3Kh86F+8pjU7U0L5uc2raXlOx58ujFYw5ywxbVX/AIEhrhMADu5eCYfEH
l5+hlxvkmk8iJt6zmctTPKkfEUe8WvMVL7powQvkRV4DDjrsBOBtA65K1whwQblvyttDaqeHO2f3
LSCddeUr/cr0H/DzcpZ0UEdobwhu9y37pnGSromHXC7MBdzBb1ziX4Lt394Tbgwgfq/ssTx9gwxO
O7ov37LC6aygO/KkzGcGFtfTkdm+jsTbjk9W87rgq/3k7G2Am4wQLp9D78ZymR5BIghQaIzRTsWH
x36Y85RBtCnUsKZPGooy7jBhEJiGHUK3hP8LyeA9c6Gq+FMKdPBVXb8VX92v37QVqv9gRXf/KFzd
t/7tD//j/SjTboavdrn9Ai/S/71+2r7z3/3L34u9e3IX/8///qiGst9+WwRH8g91oI4K8E8Kx7e8
/6OccPv+3+pGSf2bxuRKsUB+/4aX/XvdyN8AfVY1oFBUh/ACqCh/Rz8rOtxZ5IKWIVPNoaP7Z92o
aH8j7VvWLIm5PaIpxfxPAAI/KtCf+QEUihYYA101mABp4r8ETotTVAgRuVeE1bDcI/yQJ5XuLQNK
fbgp4Qoky1uvKBcpf0NqYw4PQxX0HIb0Jb7B8x4otObm9EhDzeu6O/TfdtXtMOhTq+4UbLqgA7yo
qQgDzt1w3ZnSzSrjANGe1/qkIy7ZHnqq7+U5QCbjjFdC/YHN1RI8adlFD/p8I+aB0XKtwakzQNWX
tFHoGNY2kmBW+tCt6JIDpmdP1bc5adweKv7IyEUX9pVZFMxJGIzSZknar7xIXSbTtthd6ohJlvql
VhesrnbCPGlEJJfV3+vEKmE9L1tHpGjecQueexHHIK0oNcNVEe1aTTlhhPETzFdz8Wxm74ZGs7OK
SPnQaY5jIk50VwrBiVhei5JCzD7kuj5W2h3axSAe3xjrPGqYzAgh8LWFEboCnL0IH62x9KU68osq
vgIQht8CFNMs7QXw21HDUEga/SrapkVUxUa9m6rFlebveQJzTQ8asVQCk2g/xsSxVS9DdBXTZdbI
IhAzBoLtNVAZZ4s/DGmNTOEH60yxcACVd7n4Ja0fJkhE603S0ekwktpij+LlfeNDMvO5AAK8H0iI
yYyd1kZem2XkuVHEG8/4SCAeNQ4zQUajgk3vn8N5h086CKvYowfRYWG3ytzBbRrQJDyT4M16RaQz
TN5MkZwhVrD/kGehD15bj56BLUrhsNKBLKQlJuaTFyMumgTgJyahXs1bSbA23UUb4Y4jXk1jfEji
DtQxqnrmb+OSXNWiDBbtTtkmPZ+c99GBR0j2JheRymyqeHFfRVSDckXMjobam11UYHGdIiWYsX3p
Wk7ySETfDLEmv0qJOuyqgVCJ7mzRmJ2Mo14gboyQVOFVJSE4WM1z3WuOYnhRglZDzg+R/jiOL1jt
YXWdcth0RGg6JXfC9oiR9ioNBEZtxvnyhVRY3qZthL9Pkw8QVl7dLi6Zi27D3WYyuYia1R3Zl1Y0
ueS1Ohr2za7BPJrQb4i3mdnmUoIxLM0unXa3VD6KLKEVgXd8Lhe8MgSN0qJqZom6bXbpaTDYIsaW
F07/Sbqrs/lchO5PK+F/Q74zUEX/6wKDkBoUChQ8EVz9//oZfEcHR7binpg+Of9OOJx0xUNGJT6F
9Gond5UvkQLIGDHI2ppHtUn3i0Fs80gQxDr7QjgFVR76dN/9UZH8MULiSdMljH3oKvwYKFnpvZxv
V8iU5E5/0apHRcf4AUIZAXYqyTZgqyeiMNvMsuXxqopv18Yn6NZBVeYsJrPfzSKlvDLZlRWsX+Kj
tfWbuJu3/JXR5B6ngbQedfUzpoGclsKV3l016FLybp/GbwoZwkuMAA3L+D1mIkAnCAw0HZwT6t3b
AjKENgd//qZKv1Bfflu1f3pTN5H4T1jEwaBvDd4DsVT+IPbZRa1SsiAxGc+ZXZSvSy1hqH+mH7ya
gbSQp9UUf/G5Kr82HLaNQyXw5EfPAzLOLw2HcgTp9nuipoH7gDZrTAooQvELCeWp/s7op+icNTY8
rfU4/WjyrarvS+G5MfZz6GUkUbEuyY9icuSuFxY4hVeRGeTof/WE9uyuFumDD+c/f+d+Uc9vbxwQ
HzA+xvbM6cj88Y2TuGLwEOYMimjk0+ceROZXxnHJ1r94f7Zf9BO48vcHUhDOy7gQJevXTyga8kGc
SETjLpM5Q+c2qaLmHCTmLmr+6rGMf3lZRDdYtKwtWdRVDRnBH1/WxuXCGhwPdiMczVK/NUJpn3TT
Liqq3aiPLjAQIsbJiEuV56kGHqMpgaTts8rTwGxn0yk30DSXtGiyJX1gPsGgJIfusYUOFU9iJLgR
+3y8cazEYpdjA04jhLDKY8zNOyX9Jypbj/XfsVC6JCM9mW01H9AlRddT9yHhNe615bJKLvmgpxmO
z3xWxZvGHDyF02C03LRQAwxJc7E+LhoCA8XCHs9w2siYnXAopHUtwk3GVf46Fsq+EufjnCNIklhK
phmcUL6To8ec8+UQN/u6jbbp7C4CArd+F8IlyrpDGwcmkyyuCrB2M3LPayAlcgUcqaDTLmGgZEM0
Ccfpw3sx3ycmROV+ZwAsUxDnGbU/keUmGR2ib1aMlzFq/al+EjSyfxeXtnegcU7FkKowmA2LdYfr
igHaXW1AHQN6s4inaeawvHxK4jEzG1ffCnnhfklRFeWfi1kcxMLD2HNYBqY01rcpfRq8BaTyCAiU
p/JtyGDjGmdDuk2LM+Q+vFVZj6lSYqkiT1B4irKRQfWPHaConvrBchtTc0SJ2R951518nMgATDME
PvTsKvA55gAyZQlWZXH1uGbghSuJoq038ZjNboeaRtzAfejsVY5dKslmuoXDFXLxquxxut6beR/E
zE/IwdJcFdlpbqi7GXdKR/57ipqCF69kRCOzta3DwCX1ITfc97l0tXKAkhQHNX8M3hyuGdnfgbEQ
h9q4KQWPwn2yEUjIuHIGlOXRkbRJt0JqrVKb8XBlDGKpVYkrCYHePWaw8Sf9IHdBqQDe0eyShguD
ESmMvHFodoZ+wf/NUm6Q5JxScv0YLDPRYuVGRykKpQNDwbH0ay35hFt/M2deiIdASvuAS88XM7+Q
n01pxb2IknOIdsqsBsBFnBHng0nxuMQHLbX2GCkgHOk2eBOU/SjREDGX3e0qa3e58jBq40lRB3qP
+kGChxQ9mDFWSBCpHcmJXeylKFqAENpFeIsBOjCFC6HYwATRo34gCKL6wqksghEUD5g43RGW4GT4
k9kd8DtTw6SuDJJ60qlHdHSi8m2popSup71E60Suvytxp/e3dQuDh8xj7q2NwT0x0iBD0bai54Rh
OA5zfAKCXVXyPrYulH+T+cX020HjjWoISzhbpPTYmOdBk1wsfxD2rgqFTbyw2KiFey15GuZ7URH3
gsmnM8VY5RB0E7gslb3TyudQFDwD4c3QfQgVn5f6DGnHia3YXSZCr8Pobispkfh4g7XRy9GaxKMf
1x9l91RnNfEP7BnZWdVFvx9exCR+wBjnrgxgdOaq1HdKtxNCLOBYgB9Hg52y3eK68CNRamoLIaAG
2mdc/kicSh9MNcmGRNFuIuBCR3hlcKle8oz7ZeZaWXAW0pUYngz5FLHMduMTEnxbTbguAZj26uqp
2PkZaLqL/FyJh05AGMY9D8snrvYl/bZQ6H1Fvki7DAUHVgs5fmyE+BDBwViq7NECZjuhpDMTbVPL
OoOUnw3Egnqz+JCHgoZUZw3lk7LQTxtUt4hxaOdgJHOw+WF3biTTifR5l1oEZul7paVu0Uk81bmN
aZUSTYhyZ8+nhdj9cUgfpPK7pFYSUqbkOkpxkTyvhdopfexICFkryU3v8vlT49jTVMNuhp3MuyAI
etAv6yEuaJuESJLi9kbobpts3YcyNS8TLL0lHyzZJevkSjqNDKRCcrnYqzJ7ZnnH1tBJsY016V6c
ruKWqzTfj+ZVI7xJE41gnkpf9ShfL9mE25XzShQtHsRKh7Rfyio8PNoHSDXHlLhtRTJ9uFppZCxz
7RHiwnhT8LmQwAO0cEmxerAPZZxszTbHxo5iynjSlrtCBQLSIVvMqkNqfkrIhljyhlC64kAeRIwY
YhrlmNvfzfUwWrtJpYmjgRuQr8L+IRN3w0TnqQ2ycTeKL+SG20h4m4SekVHuNfUMyn/GHTLdtIKb
jLtIDOoQct1Rme8QXDXhLqcqMKWjQRa13BcO46VdRwu6E766+Tnk7EXtY2H3xfvEWnBVZ5qd6sHU
vK7lY709TpFfQ655FWB/jlrzqpuWEw6lkz4CpXRNIFBU934337dGRKgdBwkuWktk7J3S8otEZ5jP
BJG6oDYdoyYFvTauBc7fDLj9lby7dqxezWSXjbIrzA2cBJxiq69yhs08HKr3UrWv9OsxexmNV0nO
H6RWd1Tpu6DDtCAiTit3i4bLZ65TBlAxWAKRg0ksu+sr1i0nW33aqiEHojjZK6j1hNCDwm8PiP3w
RiwicxaDBTxjJcLQa92sfGDpSuNMMohCZ9fmUp0HQp45utbolxGTSWwy6HAAufrNNgamtR9Lh5bF
VKuDold2o/SwWuqNXGnebMbcLEzE29GfTWvTcT81LPVThRSS41Vc383dcRgQKRFGk4f1UcrvcCra
PdNic4o9y3jmcH+tkM1cNg/h/CUIy3WnAGhh8CEjr1+67Bupod30GGvifWl5dCX4YF6Inrd7y/LK
hBuP7MVeLE8WGt+QWVuYDcx9Oc7fg7lzEKrTXhiAW3Fe4bKu9RFpOgoZXr+5cD6Kweao6CnFHj5I
FAxlep9UEGMYvJhrdlhbbuse4+AYeligQQpiAUKjZ8kEhuNA30JxgO9ysacEdM+8uwqvUEOo0Kzl
SZZrT4/JgGSLyUfmMSP7Ocz+ygJVIyKVTA+9CJWiXhjBIDJE16ZUsPLYfCsnz1SKE3qdkFIKcb4W
uJdj+ip9+N3MhdvJOdgYVEvGBZxujfHEJIUvYfIOmgKmRYD90DVo+WSyFhStZJuVZq/FelQ48Qth
+jWKGhE0JkKnOmiZCqld7heieR1vVYrSnQmLZ1gkuom6k5bCJ8DbrQn51sX6pEaVy9yeQ3vlZsMj
6eJMvFJPD7lSmQcJiqun83WeUXZmxanuz0VG+VG03rydWufyDbfY9dBGezSnoV3AZ91SU4rhs2PJ
HPX8gJ91H0H0MNWJ42rrzM1lXQDckJ6S6uveohBFbWCC1TD04pPEWlx+uUOKLk2X126efXnuEEM2
KOk1NwRxtBSSgz/LB6Nim6hmRsFnMe7FK0Vc0RbOCJwSX9VfCvMOaxChumx/5TNXsxo60iIGKn57
IBFuJugu2h83D187icpEKHbqwlG5Wt2pemzl1cdSCg3lYS0fOBTIdeeLq+ar+coa5rf1W5TTmh83
6NBz1GaHQSWaLX2OzOcio6RE1DYtJ2WukDV0+VmY2uuJedbaN0EiTwFNOE3ND9Ae3KJMbn+c6v4j
ycK/0XH+91QN/y/1pbfG8P/cl6Y981Z+/qGRvf3A72Rb2s+qJiqmLiJD0JV/hhJujWlZFXG0m7oh
6giC/tGY1lSgtzSRUSwYOofbTevwd0EDUYacq00TTLu6ZRxK/0ljWtraBz+dnzeLvWzKEi0GU1R0
ft8fT7Qiahw4hpQLwlqvq6esqdj7qRSVMNAjgdNqYRBsijgIBSKJCDoZ7JkyB/Igt+ZfHK+3DtUv
T0UBBUBIBvmdmqL9cpQfUSw1wDbZNPN2gfRIaOvQtreoHOXfJicMNKKvik9jiary55iIv3qkLSTu
p7aOgZR7GWqwosWMSRRzNwL5rE3PeiKLvwGf/8eH+u/eYCSzlgKcAliHrP/Sl4NumXdCKYlk7MLP
X9E+ozVUa9dKJjqfMYUrpoDeTq0UXrU8yz6pxMvrT5fjv/l6f34Ov7yzq8rSqxNLyak2Ts6K0iDK
KEFKzhJHoj9/qF86JNv1BIpZR7yjSGgAf3TUfnprtWUE2FFzPZnrMmDksOAYzyh96ZNyIwj0AMAB
/kWbbvu4fr1wcMFp3A6SiTz+l5e3AVhUICAIAvgUCVLGouHJghCTstkJ1/AeUXbGdG///JX+kPr8
+rAmsyNkQLrFC+ce/fkqWjCvl9mQIIGVx+rJpMl85Myypl43TnroV8oc0mAxShxmmtlaLtioXNwT
NWyOrwsMG2yZEU0mrxD1liN4Wa4qgX6pcNf1K7wWXYzqc03/H7EHqbvjxcCBZjh//iL+uzvBAnDB
gMxUJUjaf3wNeVZWo2kyGjDUTCZQKorHwMqLRES3MFQvf/5g5o+35Je3jIAW3i6ckCxfyi+fFBAB
8shMiugKWygjZp25HCtMktxg2Y9NcgLjOnRHNReAZCFEPhpaI1MOkkzD5HUN6bRGQhVOTg3IP0NK
21MyCoBBXOi4WAoHrVT63aggdnWbtidzjdjS+R4eIG0n3vfqYYQjWDysiZrE5CUPcGFTrS9N28Bm
Me7CEBWsXJd0RtGblYhdCnqteHJGvH4G3jwXTiATXqOmu7UTxhAtqJk2MPfEISmTS1sZ6rRDok5M
XAk5LadPkK2vJYwCKqcUXdmpNQdOyAYi5TuAz+r7UGhx7YecPTWOISEKI/BY2IrDGseGhVv9Q4pE
rGdArVvUE2Zj3kqzOQYIajlE91IXo8GIm35wCQ/pB0+WJ4GE70HKnnuxsS6DUoTkcCOIfdDwyxon
wGXVDSgNrQgWvOys8PlqPFh9HW25lbl8NtqueeFtwvZsTvLwaSLSW/xBjRLsaWtI3mJnRNrXpMag
NhiVhcwT87z70NXFeEqKQX9WJJ3hB0FW+qHW+vWjk9N1A/1UyrOWles1wQjRF86F6WasWoN+RRNm
r5liwmBryy3iHVcAvpZshqVcVLX2uNByoYEArOwubcuKEPW1Eu9WQdiKsLAa70xgW7ergbTZJvxr
mRhGmdg4qIAxiGlVXjIWKQa6cKK5WvZidj0CjNZoEH3BXUE8Mo7Gh17OIWirTCCSLlXp5qUwgY7k
PhRASlWFqQrZiNN41qJOPuA8BbNHzEh+y55p5J4uJzL9j8qw1JV6NxLHQBdmVT8Q/qCqh8Qc5ZCT
VDGNaaArZvpQhq1sgAVTuwGBy5SNtIGM9qGTdUOBA2GpFNwYcZDyYl+tfGPsABaqZozcZRhDbVbs
sZAk/iyFty5fTzDRsP5JxPgg79F0hYSVZr6JRLGUnY6dZvPRGqJC8qHCclzMVf6h/EhcWH+kL7Q/
khisLZSh/pHPIPzIasCtT24DQSfoLNIfeQ5pT7SDwk62ENizJT6wsfVIt38kQVDqdG/5j3yIRiUq
cCJgSN3AbUhqR0sWrqMiDrUdNF7aEK0e6dMpQ5asu6VcU77ivGUcZRY1eEUMuVwKvbmIIuF1iEbL
K20ie++haiinOCNu/ZlSXxvwONC+llNo/Bd1Z7JcOXJm6XfpPWSAY/RFb3hnzjMjuIGRQQbm2QF3
4OnrQ0pVpaCkjJLVpttklpIyhgviYnD/zznfgWJ9Jfpxnl8MVoFph6PN7/ZtrYz5jAcAEqdEp/yH
UIxGfp3JLJXvgpvM29AaN1w3wE3G5yGI0+lGKFGkN3avmS+xNmsu4EilwzaLk9G+azvLffFthfNk
CeamP8S6tDCuc3WmGy2YDvKIqiGqI5T06ppLQL7Y7dwGp7zTocSiSHB7I5xYLidjepVtrDDnCg7o
U9myWfEeakekBDd05lIn1UobWs6AQz0tbDyBKpvRTptOWuMxAPSGy8qxeYLw0Gx858W33PSWeYN+
d/xxwbtVtVmozoo6jrvXJqDAlq0s7R+1fZWKiXpIAnq9D7PbjbvwCGghwAMwgbgkMtD2nWgdusCc
0GOTZo0z4oENyQAWAhFFUnWxVdkTZahZ8FiOPntbaRZILEPte3hh0kDoKzEWVXXQXstFOArfarYx
TL5oA1JfPXZeEKXw/6F5nZV2NCkSTPzNjFZM8TL77J4JVLTkRCwF1Iax55gcGjIF1ZU3tIU4QmUa
mofRnysMm3kdPBdjMD0GUy0vLafHwhMGoFtM4cTodD504KYfzT4tAtDbiVtsaA7kvC5T+zQ0bvzg
pYZIY9JN/pagMCGR0lT1W0xF9x5YhwMAt57vh7QdntJxbi4nOeML0tH0HFvzyO2cxGwng10vBgXn
xVyVaWeu87x8IyoAqaMDALEDnb4wuu+Zhw0lm1YwtntP6JBdN2mEVFmERZK+Kh8H6BAw2EfHvpgx
j3aUwuxsbJogNr8DtaBvnjpfSmBS5R+basz2Vi/ltwL2PKme5K6flM+MsPXprJHxVbagCAK42FOL
kpxpYwcXVh8hW1PksOcBVJwH9Mhulnl5IM1LzDCE8VFTvoPpgZ4FZp4UXnrTbgoHiFThGjGamHTa
ERlAxsbDPivKdK/s9hiH3Uu3rEkSrzXR20ADwj5syuqIM2g8FX1cfpdGGJwV3sTUiAeXMX50kEnJ
U4WSU7jtnvlRy+alKKDH9vgbZrfjFSBaEphRPEFu9k1+lRv4vRmE6ItiaF17mzvxq8eQneiVBqE0
Uh3+7kh9qgE2H4ta/Ih0C9HNqpxXhqnWRsFEOAuHvDgwe7Bp68o1pehx8xIbHbzEw9I+ujz1IB8t
0Z01LziuJ5QsNxx/5mkb7CyZXgxD98OEcb+F/X3XwAuSSZMfiHu+hE54q2VuDmXFW7pYz1VRlmqX
FB4juh46wia2mSA7ZT2d4rSHquOn50PmPEKrBszd0Dkr665DWB/CY05L3/lcCIwSWYer1CK6ObI2
gE3kefa3OHMVc70+mQ9OLdzrPKrp8CMDgRcH8gxS7IQfeiq6V9h46UMtCEMgw6vO3/axicQupBWu
BF+1BysQn1jJPkJhc6515vPGEV19EwUM+jJ5rFrRAmJq3lMtrnPAgKInxKhyQImRapbzJglvMhJ+
G0rkYZQy94xDadHZtT5WKBSa8y3L38t2qtOfrBSj9z9yiJWE2ZIGVJvYlrdc5EswoBKNAg0B1Yen
AS4Rr4YcPNOVgvAzict0RpKaSy/eeX16arNlefC1ezPm4ac98mdUPYujP+R0vtk/dR3sWaSpm9Zi
kjfV0WES7rChbflHjPS59dYES+96NykJs2/GH6yTB6yyYNfLLDkH+0D/EpbE1mruFhvhyOnpFQL+
s3eHsCdViPE/Yk5ImcpuDAxj1XHZsNkB1GupHavB+JT5WmybMpp2gETuGg/MfBpWr8kwRQ9u7ZwX
EdKuZY8HKkExZMfRFb2MZyps3zyaTZA2hgfmgycl582QpN+USzMZqC2yYcRuGltsmVW+VTnvN+YR
pMK7+LoqmUhmAC/JYqeAPtgexax6RuX8gNrPDFLDkg07xz6kBctl2tyiLXNlm/2pZ23kIPjNU+LF
hyTP3fXcZ8E3Uo0KnML804awu03xvAwj4b2sf28r2p9FLOrtsHYGtAwys3B+9ex03KXYDxZLMp2P
Vnfn3Fx5LIj1GQ97ILJwop8iA7B3LeHrDzXdwoiigdYb3XQo65XprbWVXSpWqRLsELpy039b6dT8
ZR4GKgEYFKy9mnnsdTFlxODcsmM1An3KsKw90KlYv6Q6EPFZSFqIs1YlFV4VN42Ia2thf4bEfBcE
AKoqNw7XXLcpswB+JnQwhVvXHzn1dal9yvvaoD456SAwnlr+Mn6TAC2yA5PoTp7aJVTX+TTH9MUD
xrwFxNBCI4qle6zsIT0XvIHZ6dFEgWbZC3Oyi1IeLQMkAsDDmHPlUAAYnnkydd8TJ6DPi5aUISPd
6/Y/OY0lQBhVI2PQevLR461hYB3TeUwvFyCONTGu0/2gVfgqR+Nhxa9nfzq1QjrXA7MeTqNlx4+5
vc6mafYRsAkoEti4lpNf2zRdF8RM3WgVihxeBGvghovaHzKkh4CaAn7KPMY2Jbpoi1tC4S6KYla+
wl9wq5PvdIbtJFsgYLV4IJqWRBvJEAezie5oNhB1mpMySFr+N7lX7EXtZKU/29iBMDEOtC1s28Fq
1SFpOrs7C0YLCKCLUIKBad7R8iOeFcVsYp+P1vCiZdgT/Z5rzhJZS8ZWWqJQb9ooCS6z0lU23qep
51+ntHkhV4REQ2Bc0XgTztlzllRcqEQ7wkcnMrzGIlUQokyDZMKoHMeMioGTc67miobH2BqxW8xh
fZvOnfR2yRinvBuSwvDh0DRew7xDkJ5qpz0i18zjSRHz/YxpwH6tdD3dycDWBOnwDpZji2NRN3Xn
7kKYzi+qj1kFlnW3HIrBaYiNe0toNq1mZHYmchkAQlhG5x0muwSjLXkelX6S89wtrGTZuoQdn4bW
wiDUc2GiprilvvfCrvkoJuhVbHA75t+j6Qj3NGwKqKPvJ7YrI0CmnZSDV2O6c5rPPpq9V7uK/Uc3
qHDAN+DQGyBVfhufFZHsx204UpOyTw1AB27FWn+AX3EpBYAwOwBompx7rwzVXRL7FcRxPuS+1CwO
zhgMWdPBozaC16WmWkmlwwgJ2o2W97jym7vZStpqA26rfI4b0f2YSnu5KWBhQwGz/BY0+5h0j6Qi
FRtfqEKEIZB4wICge+C8HweUBdPQlQD/bIHCK2Pfew3qmPjwCMH+hzXYEBRjO64oH538Aa8/jjki
IMa9G92WBjpPhcNAhtVfvkUL1Ym8ZsKa/bWa5vowiLZ8MkNMvMepq/oDPAMw+iHpu3vqKVeG81I3
f9QtoYyXZW1/dHELOTyebU3LtkgCwH8ZOsDOzHC6zpZFk8peQJxcZu5E5RFKtvW9xApH7HGxWsy8
ZbzW1UVmKPamsAwRp6JEv1NqZlPlx71FBFOP0EJVGdGMMAleF6nOEyA0ovTvXbSWCEmpE4DMQ6wH
lCRCwl7U2h0ibbeilTKw625nib49TQwek/2sEkcjZATOidqxxNkXoK8NsESVK4RYIecreLlEXGQg
8mcI/rgwwtxL70KWrc6Z5YOL3lHfOrTbrotIIDW0ZRFUAGbJRqYvlk/qEkdyMDDnWOOD1bqPUnsl
MgwhzDoR97QK+22vnwILSii0fH5MFth1d+csWYJ+pediONItEUKnIzB71ysjvc1iBhuZrUgnItQp
GdodXEBFGEwPPM7xS3ds14A+VlhkNho8xUuc+SRaw4Y31D4pYzHuBycu3v585vXVQmg7cGzXZKL0
GU6uM+BfJ2xB4wVt7FLzU9bGvl/8Nj9VDIUILssGb4U7gs1RrsQpoyJIcVv2z801/DIcyUFrPYqh
6K7goqbO/s8P7B8GtRyXpFgEhzsedzf4Mr3MpA+KcdWphDt/n7J8ZH2OptSMSQYgZrFv/+2P83zc
91T1eQ6Txi9j8CLp+mA0hN0luL+tiGdUPIYPRyz9PyNfur8ZCX+xBa5nnSG0wwRSeKFjfzXqeaJO
RGb72VYtaTy8dXSuRc9VUjc7L02t+TWk7qp46ybTwMlXwW8Gnf9kqspghtUxUxYv9Pwv57a2q4Yp
I/rCzDP8DGQ+IU8IFvifav0b0eQfvkbw+LYQARYfEqmYRH+9vKYgB6mzfpTpcQR0lVvgPBuJYKlA
Hzvs27s//x7/yY+2/lD4H12kqSD88j2G41Da/jrfF2CFcMSk5oL7niexZf3OffsPHxVx5ziu63D1
A2C2v3yU6+qwT9OSj0qgU4U2i5raZ3vgLo5/8cdP9W8Jm/8z1fL/O0a3RFX8M+myVyPUkV/FS/7I
X8VLKyA7g4NXBnzVoGu99TGhPwf1f/8PreF/ESFdtTTQ473lcftf6qUnVsmTCwSHrLAZKaIq/E29
hPrNlSqF9NE7gYhA8P7PONHfdCySSP9SXFvvo/+WE/gEh6MjwSMATciA8tBfL35WT+Xiwd7eJEMR
Xqc4V+7gV9EsOyXZOfJ3g3DpQY/u6iK7sscgffi7c/W34/l7HfGLBLTeCM4qxMrAt/HX83j7cgBt
ktUp026oOY71ZA2K5diILaX1anOamL9SozCzPPfUkF37lRWyQWFCs1so8uJZy4D1wvhB+1zNwfc4
a1mRdMbVj/BKp+VgtaWPIaCmXtcQifjzQ/+iS66HztsIjY7zhnLGnPjXQ++YWiINs3kMgtlUx9nO
nGA/ZC3biJm56Dfqt8ZyL42FaKfiRWQnBC2nuJiNwE/05wfz69OaYwmIWDHWhvVOMorHyq/HAtNp
KDthzMb4Pht8OiSd4AiCEpcxtX5MMQoe5/mG+hOpscHYLI3+/ACc9TH5y5XkEY8AOR94cs32f32M
QjYeqiQl+94URi+U6o0sszxoHvYekTR/R03wqbDw8mgbF9XSwHycJnBpslL2wbRVlp6D2YWjSDtc
PG9Ky87LXakTZtNeNmTDhbC1/p0f3Vnt5r8cNXYCyW3petxunL0vlx9T9SJwYL+xZk5jKpVoVkrQ
tCWdY245MS3uGoqiz+3Ym6zbypsl2KgJHnuCgtAE+F5FqYedQm5D13dK9sEWjGb1/JuT+08Ok8st
EHy7q1YUrL/+d5pwJKnLs2PgedxJhWF3G40Pdt8U+5YutmRji06B3RFjI475Yon0mkhKmh9M0rLn
EPZCo+ew9A6WoZqqxjO4fVr89QXwL58k7q8+iPUSJKnACzvy1goBEBO/HiOXuZj7BiyNbPykvwHE
1tIalqp1iDjrYMHdRsF9NUmP5dFc0cgTRICqPSsS4bEeW7ZSic6j86WJx/chxd/H4BOeaueX73mX
r0ghU/T3ja/gVwWuDz245p0J0cnSsb2be5l4jI3yarpBcYiJH/PSj58w3+mnkCmQf2aP694kGAE2
/mYN4awmj1+uIwaRLFCJQbKXD4X95QsKlxLr6Bii0BA/AGUTiWQEQmWzatZ2RVtAE3cYxzWM8Z2e
hf2SRhNZf9Uz60aUq5luiFyEvzksJPwvxxXyZHVdlhoAK7FQfF07d9jqGKlh5fT6pgxPTqO7k1az
ySGbNV39nouKnX0YZ/V4QSn4qc7GJt/l2mUqqKJbSdklY7rJ6FPY4gFkr7Ef8r5/Hu1RP86u/CZr
3z2VcabRe6vRSTeqasGNgtW+lIo+nKwmqRSK+iZz8FDQuAXfECi6Orh2n2P6juzHZqo/6hqbpRuW
T2WyBNdzv5r9mI9RFxcTe/PJp4Cp0vSJhZvG8RRRBVfv+3JliQUIIm39aux+ZlmM2HmhrX6IAX57
9pFy+XLLQqu6oEKMI7GoLqw7Rd8Ml0v6UfwBV546jpdLNYx2g03p0pkFsfpKzuXKMl0VqHAcz2dD
dsuWPrB22myX1rQPTpA8MN92zhKuiGNp8uXKM2VHCCuuseAnHfRXE0RvVlc6mzxx06u4yhzoRHHw
yqOUGicA/iFC/xF0I6ySWtTnBlss40K6fxnEOSExdD+ZCIInwn/pAgTmIrQelpyZ4pCr+lQ6c3Ig
H13tKyiVoCUBGYbUVVAFIZ5k3BU3okXVdzJ2xNjUYYIAgbWy+nLGmvStr4z12lOikHKt5qhidq4W
ICU60P65DIrx04xd91Fh/PXNsGPbWRyG0pS3VkR9cRfF1UObqlfoTmZvj/Wna0Q37GRn6OFYuxEx
x9rBApSrz9/t3mmZ5qJ0+oxk4vznoIbwo2MPcCu9MXjpTRx9tv2C6Z6hJcAGlVrXXh5kh3a4Yt0h
vGo8BeFSrwhFfebb9YXtD8wKGT2xB+V72NH86jIXB2WzzU2KLB8k2Z1WSp+SpY9PEIKr5qDzpr+e
Jnb1TogD/GyRqMyTbk6U/dJKiIv3IKYgfXZnJrb14l7kSawZ72jvPClSKzrTVekdxikl3zsl1PLN
AKbYtOOMaLvpx1Qk/ciXVvdvkeP370K7ggtUe8s+ykT94CvGLYrRAgFOVjbMK2HOv8kazWFMLcKm
1JudRUOrXrCOEZ20VieJsB3eO5Gw7GbDfkXfRnJkAo93KIIhUBIyCQpvzLmTihoipQnC/pTStXsY
cw+2SZV9SyzffYiYkNG1PnfvPFiLo/ZE95pSfXDbTUyJI5tNljPjUOakk8atMFIUPGAfiaMKwkBh
wKgk8lLMuCum0RKFePLXCEbaJzzLA8MtK5EIT1U3FuTUuuUqYZCGo8QGR55mV6UPgUOmlNhS0IUp
dIIykxnbO0BdfW/tZXxyBFcsiBdhznUW9PspQnmoKtyYZaxv0f2/k4vBCG1H/YmBaOpv2D/6u0U4
Gj5Wkd1R5BqjQxfOXYS54h5ZwDqJSdfbOWD81Fch7nWd9o+GUcawrULcvyxqbvl/2XMOIO1YhKRe
zogMhicE1OSRtJl5n5gJflNwCslN4I7FbtM21zOd9UenUPzDpPj7+njuP5ymAJZFDVr9XRXzdJxB
64NXmOYjjeVMchTtyQQ+6r58KhZz55bEo4wVzO9ySdSmm9V75fmfsutIU7WulV64YCIfqr4rrkeR
Tz9N1tmsfd2cCjQvkYc4B/02RAsMo8Xl63MLHektyhuedd5zT9WwfNCdPX7zLNXcV04FPbJ0o3MC
4WaTLutJMJzHH1THL6ewqghGYpmUgHmcakc7K82vdNusbw9vPiROmuwcjyG8IyxiYsuU6W43dKp+
FkXkYtPHj++HkCTdZgiOjg2yWcTtm6Pi6Q4DQX7OwNAcUJzDfeDDI+9NYO9a3TNcrPvhOa7b+LLU
vTjNUT5jAJnUbUepyg3No4BR+d3Eo0hIgIcHmTaZmd6vsjwkAyYhVmD6BV+2ui76avIPQdL0/j4u
B5rA5iLrbiLMGgTrterPKj9JPu2sVdQP2jz3iyq7DqidvdCBoleINRT/LeGxlZ+4EbERRzVsanoS
b8d8oqUbu9cGim6Owj0/44yot36jYmgCJvjmufxJZsvM64oOs8pIu+haF567FoFF31mJ4XcJZclX
CMjpvaNFf8qbuGiI8JfM6lCpshPGIfu5Y2NGbQksZ4b48ATiFMGMjxaHEocQJGoAkE5jrB99OH1m
kvhTnAm6zYJohtsz8Y8w5om2kvN7Iu1ZjsrPPqDv2mYH9bcHhhyJx9bQHYbO5n1YA7S5KK0oefHU
OAFYEvtV2s2tdnwaqto5+JMdPLaNL/bKtOOJSIp4DWW1H6KQoXOqFufTbyWXPzUAt7GX9AcWoea7
GdvlGm1ivKYaDA9TkpFPb5Hvz7oW7iKwfHPhUml0A/CiO06KssQ6oFKFJ4B7kaGw4DhrX6ZFynPL
TbCO6RDTALXLJE9SGmvOoqy4yOh0YyqbmQPOqPrcq93pWJmJQrK4bHqWHeKzDTyN+KdhuK/Plmii
KC7qTPRI8XOQbPqpJLdihLOvIq954M4uLxYccMOm7wsCsazA8am7M+nFxdvN5ByeCYra1xQ+hd9p
SAlJy8ZOtnPjGL5ubJgVTwUboQ4d7JF+wv65S2z3m6UNT/nQzfWnw8b0NqgXZFaafmjONoo4FXfz
m5i8hyoCq9fyEjKhkg9xYfrXcSqTh4nx4E+9NMVnItv0LsviYh8oKzhGA8ojFUJpT9YBbXfDsNec
goBcR9amHyog3VEURJzdmExelsmWZoK0uFLrd7b2xc3ILryriqzNjnmAcbnIuUXc2e4emgxWRr54
rC6MF7mH3CzOBn2RKIs7ZcmdED3FRJVfZERGpbgQYmDo39aW/4M6ICQwd1LeDh77/Kyn1qINhwX+
1sLKhXYlZxgbOieAQVb8YXJ9jA9NBjR6qKKPVPh2tMV8yRPAQ+0g2GDPt36D53/IqtY9n7Fv3FjY
JjA61SmTaW4s4iSSu34/mjm9rKaiuR/xsEJ2sOePsfEhVplq7sUeETP8LhK9AtXodQ7PWP5FTx42
F3AgrszjLRcrnUV+n6u9pK/FnKMN5NEz/QHwL8pR8sZkvMjdrhlnSh7afUWagu24ZGKOuxX0usFk
dDdl7UxJ06IoHT92Cf5MqsREGxzRMOdbro4iuZTZnOh93gWB3Gp7nvy9wEZUgZONGtKHSj45EHg/
hKsg1bPZ+5l05F5YW1TqyoxLclstDsGLaU0D9dgFR547ErR9GgItPaNK6CoNR1DAqSM/altFa6xy
YsmThN133rzpZcsc+GhnuUw2ucmwlYy2F89be1C8NxCxAkDjtIkwbG/Ty1w6nbXpc7KQhWJ9s+XN
03yvuiQ0Oyes46egj4Zxj1twaaHLlrQTTYtD7C60gk7s16KkD6Xd6KkEz3xtdM9fPK5CNX9nY73F
vLYIm2BNpH0xCpPHwnjxm71EMLJn16oOGGAo6ihxcz7prND1gblq+J22smLYGMtV6uDIWfbbjGV5
T4gyDd9kjr0DSxArQlhiuD9wH4bKTjd2MxTXANkRwmfLr5GP8U1GUB/65t6w2GZNEqHlndlWatdb
3SGdnLWZSNeyJOt6avy03Kyv63Iz64xQKMVb0ZPTucbHCyl95wKhq7U2xVjI/LXGonvJrVxb57YN
bP7A8mBcDlDSG7Fjlw3MRBEKLC90uhBNxspKBmzsY/s5Ggo8CQhxyMllYnG9ihpfMmv3zm82ju2D
efHqFj+jy7olI3ZThc8YUGDRW4ZvdBe1o6/3YRexOK51Reo7bpRkVW6X4Z1Hh8k1kVZ8mDLn26Lh
PSdwRvjuzMe7cmWNJvqe9uR4tvEYubs6IL7fLAZ2SBrcdgBjzuF3W28idcjxEDTlhNE9PVirVkRA
F9cgSJXCPKC68Wqgu4pUWO/Jl3YV7KMm6KpdY+b+YhwT983w8L5uynb6KZlFAkExVoPn0VM88tLe
IyhUVew5R4w57aEI1EjtaLog5i4R/ro9h+6CVPUmCGwW6QEAcwQlh92fz2W+oCWYGMF1ZVMBADxa
pRnvi0zRoZUNU0yyP+xI5pEbZPeTJZh9ily2B1nlqHIllg3QK2MevNH15dpEF0ln8IoWUlHYpBJ1
08SL5e2cyIeW61JfhO3NF3hQlkyN30dhCHtbha4u7DnBv67SiYBXw+UPZd3CZLmZ7K4812XpWQce
LXS5RO5Ie4SdLnSfdgoXy7pegHScVSWuxz8/Cf8wQwMaxWiboSPXnR+I4IsDvquzkFZApN6lyZMf
IEgrmljjofmcNQY6DkVvbLd17rD2s+DnhV6cFcHiqM3aJXuFXyq/ccrM46rNPHP9m4P7OpXi4CJJ
jMJjcCZ97+vB2RjJVdux6huqLn9KYoeNX09IHpdy1VXTpU6i/FB6xqbXmRb05hCWHUQgy1v7Gf/8
WH4VmtbxIjJTGEnkNPS7aJUV/n6Il7QUPOTTBK1pnpF2KZ4BnW92SUCJxlLk/m8uzl/Fn79+nBvx
I4PnQgGyv3wtXi0HnWU28O3Ze1OWaZ+p01g2jQrkbxTaf/pJciV60CzKhbAOx/5uOlkljZXTiVgx
N5FE12dpn3dVqjdKTt7pj3P4b8lM/5v83P+DyDaxii7/Wl+6b6q3OuMb+fwv2O8ff+Jv2TgJnBcu
mkRA4kXirOf+r+qSsP9CjNzh8o88EYYMuP9bXYr4JW6FEOEanlu0SpD/mY1z/xKsgkwUeswNuVj/
rWwcIvgv80e4wRzDOhYmhkLKxwm+6EtRY7FDDqFStXGydBdYvMZm27ae4x4DIvrL7eT07ItwRy1J
dW8tvoSQCayHVGmbVgM8iGVsCucDr33vHDSNlO1JOZMjN13jVNVOJlmsANrnabwte2yPuyYafPmG
tSZDmKGZrrsJFzd1LmfbLNZR5ZWhs2JMyOk8FmU8WleYfj2ZAFMom+bSL9i3YNgNneOUt0nALK5p
nPDUaaEeolFTmIXX+tYFfL2csrHwXppeWe3WVK2P8yOBSs+2C1vXyDqoY7NQO031ToLDIXqv3FpT
RRkWvba3iF7GfrJZvsbXXQTw/JBWsg52M8Z06ABxzA0UYRrzWLWm9XePeqVgLyiAMMc64mLALSrL
eDezvscCM7oKpoTp8EPnGG2JQzg17eCRFWGDqAKdWPskCZt2S2WJTq5KNrhXlWuY3xUZzuW+G0A2
lhrMZpGtCXx+hAws/6LuZ1De4mzOBuNsrKl293OfQzCtGLJ6ey8vsnTLCpxON9tNVj8sKbmpBEDQ
6G+kV4i8u1kfZrsy6akV9UfLhWKD7eczm9X8XKQU9sZyhn2XDaBGhiS4K03fXLJ4oL62V0HCZDxz
ko+68goswTE1GsjnMMJopXsjSVMiNyRwCbgLLlMWHS8zZu6wg4jg48Y9F1UsWOUgQ1zkFgyyLT6d
8il1C9x8bVRemc5SrNQd4Z6D+xjfE3eZMW7iRoPdU659tKxSuqquGLzyTr8JCx8QejzrAvSDM/oX
dm7y13LouWrC3NBW09L7yY9DQ8rPhD00rHcrMZRO9laZHnwL+X/rLmJ4wAWd2rteTu2BfjIQL13h
1pwbrtOrxTJ0DWNZoeMzlPkoz/zct539iEbEPEkUmpIJEj67pWtTOKmegkBSs2U99j6lvZtSVOqe
3STzNofu5JdRdRB8iqxYnjwWH9NGZw6Bd+VNBZSNMKivm8xaD9VEI3PKdOof6y7LPiLKDxRUinx6
0WkG7Ua17vxIkX2ISYopNjSWrlPWcc4UFIoB5/SHXEudemcJscXERlAKZVI4d0bP7c9uSPDGVrRV
3dWsiWDOYlO862o/D8n9e4QLoiEoKbigoPS7niYKL1iJ8gUIfHUXlYL7v0ZqYd40Qs2XKi0A9MvM
De6cvEieWAZ4cIyCnOY13Dgs2lXsfhPcUPFqsLemnU1Hy02JVgcfW1X+zyq1EiaZI78GbTk0yM7h
pC+T0KPIpsyb+34MoYJ44SBORS1JzZE3G14sXu/qMuzG+TgRTLIws8XyirUVq/ByoMV9a1djb++8
jkDAxqsC+4bIWyz3uSrIKBGuasdz0YGBOcMJOHy02tKfjdsDGKlVISG5th0g5sWxZ+jfuMm69yX2
uY4HX9SvCcfAyCYY3eWSHTSdiga/r0M7bVX8iJLKM3tG7W1ABsQKn5SZqhDQQ429NMfvW+26ySme
nIAaxK2qxurFSHdCPMTn9qOv5/o20iWh+9LvSIYRM3bR7MZ0ZQuz3+PDY9bes1y7HxUTLBypkU2b
VSzSn0SBMMJBOmi+BUmihnO2mCgHbIPiyzppTLRvfWfBWBowpNgNc2xHe4UddjgbBhdNL8qpezpj
kBw9ucICOJ6UczXsfWeqrtc7Vu5TfxLHmDYU7yxxTH7btSEDGTcr47u4tKp+47l1d9upLvkWCNWw
sfOkTI58KE1VM5vZ+DSkLn54yn8pxJtcCe+gEy4cTw9v51tlazfc9Jpn27bjRoaWmEZ5uQ+1pk0W
KINvtsCehjuWr+BoprgJcM6mPq8jL7c9XI1taZ23lHXisamH5UcYJ9ET/E/1uVTRArtMIGQNMile
h3zyUNaaoIk3nHCOPdDWkmz7KikeBgLvI5kDj7aJRTrT2pbSzg/kjfz8oBmdlhQhhnW/xYGcr57A
CYCHkDWkQreJQIcWqayf+dbWnuOkiT+iKSeDVfoLWKPe5YEKS8VriIHVbLfoUMVaahYWcEpHeYrg
Utj3yQIjaBdVbg/DOvdGGvboHNkGYp7uiVcZjSnao4DUHzrnobTH5CaceyJqc7WOZysGRuD7icXc
eIOWNhOcRPNidfTyUSYJPVIhg0WE4cExG8fMiigZHvE71gQkI3ivht+62rjfnUDBmkI0GWZsmWSA
AYZI72UsZ+fesmtYXYKwBx7FqQ2P2qmZXra579JVCBcx2KdWAChcS8uDe1679psdeihhg6fr8Syi
hvu2nkNeNMtIyymaWNmC3K+9+dYqOJxNj3kGenkihufRS+k/5l9Ye95ctOLMbuY88XpqinN/GgXv
tn5adlmauRasL9oEz+pqGCGB89ZtYaH2c7rFRzjyGwVQFvwrlKMyk7SuJbkNCh8ryl42VddqEG10
G/5EXELnSjuKP87cZWTC7FvD+IO/Iy53WITE98RLs1scAJmLUaKla76lU/G8MkXabaKWgvVtHPnZ
g1wUPTp+M/TRzmOh0NNgWA8XcTwHBOYHyZYyncsV8O/YxftCKOi6MwIMhtd0/8HemexGjmXZ9lcS
NX50kJf9oN7ASOtNkpkkVzch1LJvLnvy69+iR0Smh6MqE4FCDarwYuCDkLskM+Ntzjl7r21QpRl8
ijgaivai4YeZDnmq9dskw0gLzMiSAPudCWSLHYikBIEnltFCGKRPmk7sj0/CuzxlHU6dVWDTofVy
xG5cKJilP5ol3jrOpUb/XqauNm91W8x0X1plRko6jMtYZWoiY23MaFbJlOcneahp6TV2xlTMu7Ko
7NyzWDSNz4XJvLfimRxa/CYgn8YEIBh9gLhf2xWhuKdRMEBdmxSyHahHBRbcYHEvxp3Qi7dOGSGb
uE6A1yoNw5cWA7A8pCZqd870rCUawWmUWyy4xMZEDvp2JL4TKexamhgO7p6+uyCMrMPDTLy9vc8Z
avanenaWpTRplV9xJCQnbTJoZXZxb6pe6dQThmQmSbcD3cFb8tPSl8GmJ7XA/pKt2XWwWKrcyRov
rkqeVmLIUy4XKvYGBr5OxFV2oIFgXpUOY/6NjkLCOs1xX0w3UxvzPNoDSMCvgWl98TlrCrKR2Y3F
TJTwqKn2KWRCFj1wJ04ywpKCYjgJHFruwZiVsrxt6qoZNnGnDhoXYCdoiCoiOOzdjBEJkyTYGuod
9wlbnEydIvOWkakuvFZjQPgvYJiLfOIf8grKCAPlC5+LSZmD8vVX/UuQCMWqElCJOV++MuoUFWxp
5+8/FVbn377fz2K0XxRdP36MY4IMMamwoNr9ytx066pouA+mfmXgh+BqkY13mt0ueDSUxWCiNEF0
BzL3hAQ9boNqjSIpsOP6/q9Xuf9LxZQLWuI/L3bPcfv+GtfF3/bNAoRpfq56Ybz8XVQJ9eUbfQaG
aTBSdQOd5B9lr0KngygbPj52QGFYqvuPulcR+jfqXboUhgazRRcqLZjfC19FmN9UCmLUa4vOCvjA
X5FV/rnsNblp2pZp2iqIU1vwwC6ynJ86IpbbSvRM+PTNsVTWi21eJYKVtnKc+iGxht5Pb9J/9OD+
Ij/i5zkWWk5dd3EQUk7/or2qjXwEFhuJa6Ug71qNDIJkYu4/TW9dz4N4UYkQ3JSEklJBnfP8SQml
zihQTP9CEyl+0RsthPZlmQriFDUSiKxfWkElbd12aEr099Co5SxwM2G1ZLg5RkfZ4GItgq0e09qE
jkmAXW1+hc1wt3SxfWPszOvCbi5d6RbbXB/u7ZJh+siSvxVGQOkOHzksCbqTtV6v+1bViURhXDo/
C4tpYhEP5b/StP0Q1f9j4+GDpF3JqIvmIX0t9J6/9C8qU0a5OUpxxWg8XNrwXFlW+ruJSShuMBwf
OnWHPMEgO7bd1O0uay7g0uqzS3gaRF1jZyqe9VlyZmJUY/T92jjIFdYwVsbU4/VK8F3NVXnFRDOJ
Nw5gz3bVKKsCSofhm+twb5G7gDrXuMVoV1OKwvsuNuIDNHyqbOj0z9eUjhWimEeN7EVvsrcxiZ4T
BbiH1Avt1HTDVdBCE6qX7xgkLWvX2UyY1wS9Bzs4EOQ5gO9ze9oMW1JxO2erY8WMfIDfs+1DIR/N
DekYQKfzhXoJINavbrszxkuL3val+m4/688uUEpK1TNgb7XxwoTD4TGF0UmYS+BzPVNO/cbavoX0
awDlrrTH8qI8Emyuuoh9NmO+CRTSX99H0pywd0ZXs+6179ADZQCX1s+PlR+8SHVnurh/uTogAdhO
NSa0lbhKruw9ZJE7Cgido/yzsTeoMB2ido7hG5+aedfwqhL4rp4kB+5eXzHG2hrbaJvIVXQVk6Lj
BxNkfubwK/dmeNgEVy7pTcH1hM3tvjy2m+w0PmGyM66KgmxBwiP98I162vGmQ70x98FtZkDLWKWR
N1Y4TTBib/VzT1k4rFyfKUh64y7BFqf5OX8rrhxIcRUCJS/cQDndDl8JTL1LdsLse3L30RpXIjFH
XvUy7Z3N+MCF3Qs8a81r3GMdJCA9W6dA0fJVmXvVV/LlkiL0BbcyUcFTeuYBSPGmPIJSZ/HN5+TK
KH3e0OdiS/t/L1tuch6XFi/9SPfl05Rs3VvnNG/dK6iee/ezv14ShcDsKWhwr+dXlm29DrlSAdxj
jn7W1sWluBgpvmL4hqDwcNlBqKU48irzt23tLzV7/3cegwh5f9rhlxiQ39u7S87Iv//bHXPDz1+b
vss/+T2pw/pmOgY7E+YBvDF0ff84/TT9G2fhQsliFiUQp3Mw/Z7UYVjfnMVu4hj8gW3g56av+Q1L
qUHz+AddjavWXzn7NAaLf76ucSRzBGGZ16GJG8Ahlq//dPzN/Aa91YE7mSo1f9AZF77pTk2TRWJC
4F4VLvDJKSSrFBu3m1R+punEuZmzoUNtiIvhvYEEgKLUrcsdiZAk2euFLa5Vg4aA30KgeCfhOqLy
tWflGks2Ais1W8APXdVIseXoZwRJDmWN4b3FZUPEKlSAZBHkCH1rVLiytwXmqe8hseMlpISyjTZD
LgMedKMKXkWVsKX1tZ6B75gNTAc9LYTSn4tx1P3Ysq2E8X5psFlnOgLadMyHxk/1IL3pwkbJVo2p
N4Q9W1ypKSh1fvUiEURtmHQmXSQe2UEvzfqYhjoOh0EO7kudOhanpZnETM/KbKGapGNYUCQgWqi1
ZgQ/EDTaa4LH7IrE0OEks7E/2Vo5TQRcdVRdzVTkIdDriB23xk5hr6uJ3tZRp7fnbu2uz+sVPYxG
rMe6aJ+SMMSZYAqL+B1JFdj7ck7GJzEb8lYvxgbSBupydheK4CezMsx8TRR9/ZSHpvFsa6H5YIfj
8JJKV94EVtzTESX3EalorUdAQNE1Fp6kmNQrTo0e8a8gFglcy27JXkZ1Ao+kLZ0HN2zIOgBdrOCO
L7QYoYWKNEihkf6Uj+fayI5BRQz8BCbVNXZGvi4kUddGvEeJHK8JO5piseGq/gqe+qJqpxJESu/M
j8RPoIsr5/Z6TqgXQpqwnMatyG3K5/wNnfx3B82Uh27Zq5gTgD9BgtddaWa7tfL5Zuw6hDvuIVK0
h6z5TKrhLBdwe/xpSMzFofoUd8Tbkc6Fhuema8kHVmjpxcFe6xXVGwx9G0TNk0wzFIXU1MO0rQ15
YfmtoJ2AwOCaI/MJ73S5HuxDOaaS1vgIDVls8hpIhRNE2zatTrODaFfgS0vs/NSqDoexfYeAY58E
LgSRsBX3uIX0Oyuby/dEbfb6yCPoDOPoR3amID7Xtfugt0nzMLR1P6j2XWrGJOZUCA1A2jJEhH4z
KU+WYSNykt2XSOsry0nOpuNUx+IH/2FohvtmcrzFXNoF3SEK+/ra7nHmhFxWeglT4VSL2Cc/9Ww1
cDj02QdW9uhqr+p0PRFrkpLkZFTeoD5iRFoTV/MIfXWd13ym9sI8OE+IJWf6v7rj0klh4GKRy6B0
OUZbdGhqyaP9Yhn9JZjbO91GZpNYXkUDV1b09fMRRPh1ZpkbB+2Naoc3DRN5NksfYtombeWGrPkj
RlkYNC23kORIe341F8pGJuYJoanvNpGXqcXO1NNubfC70H7blS1gHOV7lL2LLjjqduKF05Owkplg
vneb5psaH+Mg27BkPXfcMap4jyw6BmGEyaEFuBA3/XNkoNBlkmFHd4Or3cuxKEmFdt8UQmx46o59
PrE4iCU3pch9Jb0MSKKhQch7W2a9pyJLY36te7ZTXXKA36QKcxOwBh3Q9pPVtqeefHqaMC65Fty9
2krsERr5PTRuhJ/oNXrp97wyS+XKQ5ejS4RnBcOn2YHFWxmdEJe4xgyOkXWJDU7PseGs4TGdxlzu
lmfayYZgG5hpRjhfmm8YHqQk1Hbj7ciPGWT/bNOhp/fTX02Jda3P6SMzwW0JaMizhbJt0m5vzs5d
PsOMoKUgXIhl840axwcXWnMJ+ImMkHzVN9k1RIw3F5Bdo2HwZjplxitdZlDJ2OTdjYRFn/a1tZkD
VnHzROv6ReYj2Qd5clcMcotFxzdy/VLZ8Q2EFJPA4jB1tlWf3Y+lfU3T1OD6ONEv9CpZ3xG0fCuU
YW847VprzsQNQOEIb4eldSPTQ9G+9n0B/K3p6rvMnq965Yth7PdJr2/FcHAHNMo1TfaKlgFxiWDr
ydHejkOqo7kbxmM4n2y0V7XCvqwl8Q1aohOssxO8KchkLMwBi4FEDsd11VJOZo5xKrvOxI6262mI
HNtLSwB7DYQaA1OAbwPFRqNvr0tbnQnXGcAOrFzEYMjGKlgSFbGqBT4Ob070TSeCr2Y094mT7uLB
Do5F4davuWmlPjyYnV0xGu0ZhczQH72075kNUWREAP5hGINkWJcpHP1m2I4Jeh04gS3CdxN5Oufs
3N4w8zk1wXudqSckpp5TlJu2z9fpYsxOxnXd5V4cCQRQ3ZuMzZM6WWd6Zyuhg+ceRgzqGfvx2yz2
7lzc2CMjEoIXmrNKxMWgHg3kaZbe+Bp6ObfM8dFYikGGzdwCF1YQZtEkbm7SgF5axugNQMAr7r8T
DbU3I6m+8Fkcuyll+kieyITmmnbYBiUMu+1Yb+ycfhYxIKF1PxiZeHQGbXF5nBSSn+K0umF6w/aL
7f57V5vPzkzco7Tepa3QcG/f5rrbDI1SvqVTQDQoCnvwsEy/HOwjE024jCIHrOETzcDBb2L1PM2h
5U/z2QUIQBsUNTCLq/QVCvSKE2zSxx2cAXbB+BVl6qsAAEIZdTM74kq0406ymWsaPdjWIokKTHro
KsyXB3cXAsBXetdDvv5UKzYfUnoKB6ldlIxvPz2oaov8asS4dA2hjsNfmjhqWpKrXUo5Y5kkm6xO
isl+znaT/tQwrzjWM7LRwbwa7frL5IRLNRKzqYHRdMWeOQ3gzThWU/oWzo1WPxrw/tmYvs+jOFKe
I8Ca3EsbnJ3QfhyTdC9RROdBRlX05mgxnsByPEq1Widm5ylhtJV6fEByeJ90BM+KkbjGOdl0Bp3i
LoL5RC75uk7URwys7zmwyJ6o3rpuruHvgAVi+ZTtPp0o+WadGES3+wgtTI+mGV9hkjsAzzsTjIVH
qIjRCUzavWlRQ9fBMO31ltIItcAp1DGH2JwHtJLneqeQPwP76QY1g884bttpvXpG1OUlFJixtp6T
jxIeK+e25YeLZjvBfdOOr7lFiCSUDmO6y5JwI9FbyfRFTxx+SvFcheRAutOtY5FsNr3oLSF2M0rt
ub/EYL0TECFF+mySvzDOxL6MMaoAboJoDJmNxFbhqc7OMrWPzgp3gP72aa8hP+RWm4d+TEMSGarn
CPgsxImaMYAy4uw0xu+JMp7dzly3DAp1CsgWl8tslA9WWayS+HmuHqOkmVCMxvlNTM6EzUB5sIxN
ONFqR5eeZUyHaAdfD3lnkyBitIKPzDo4Ea4hiN3hLhbUzkL1p54XOh2J5nuqpXk3CDV4hDnCPDnZ
cSthNq2tAoGjyVLWEXyyMHjvjGaCst1vqvCjF4aPaBVlP2gkOt7L4Trq04bWOLahcr0E06uWxePZ
ctap83fqIqwQobFx6svANfwCXdTy+3jBwoM6gUHCZVjqVxDuHnoSV40QXOdNrx7zql27QeG7GXiS
xNhk1ZszjkDkT3b/Cs9gcvGoNqTEKlDQ8HUWnwH0nzS/aSpyU9ry2KhZ+AR7a9uAWMomhp6o11Av
B+z0AjeocZe5XLZa2jdts9WyoftEn8aG06L7gl5WmjST8ReYpK6GxMdQa6QdkW5Fv2iQsycdSJ6u
FOc4IalCivYBo4XcI4T2oFz4Nb8C9CcVnbwGi8Ru9TsmWdyc/CKVu8EGyD8qXiT5/crEfIU0Zyru
igTDYoQ3OdgfDVPLSVHvTWbb7lyh1JZRy8kNjUbYLeM3JlfA75o3eoreKPQP/ADDpaCHpSOFXahM
U0hKhP1pONOLrA/6xPU8VeH3HxMnupo0cxdPnXkpRgyr8xFpwWduc4MpFX+s8YgEXIUKl2oCBpjX
sYJgtOwEnBdblWuJLXC57wiaW4t7o4vEZpAEBox8UGa+j8a3IRt3WaJfJcTx2BXBo5m57etPQG5r
M8bjGrwzC7ppcQiGdCaSzPCSjki/sjiGdraxGCImEfLt/hYkXJ7f8ru6K67JXh6ZDxYnDXioiyA9
QHSaV4riKsnFwsHbGWG6mfsvnYZmL6b7urGu+lA9OWyW17jTtkwv/G6oz1pSeklOe8nRSaMgeMpv
NOUyWdGr1ikryZDZN2stFYt2nogZQm0mF+nuHJD4zfirss0TFpCXERL0Lkzs3SirYJ9aYYtyRLlx
7Y7rDvM2LXnK7FtYaCCoVE9L6RApilypZla/6kD9pO2ci5CBW3rQkvocBKq97mf65qsMjsehyGrf
CYsrbLqIczvybqxpw1/8mkMgNAyDMdPBr6HVlKrXQfgwFXB9CB/Xswp5UHIVAv9DQbSWjE63PehT
XBY2mNFueIkc9nNBVNHM9TCnSg7VV+QzbAN6huZFgIRUOu48enEvWOk59cdUa6jeNYqbKO4PGUpJ
oq/ck6hZg20MgdHsmh3EFUBdJo6oKQnk2lJYwA71qmcQ2zjndbbRlnNDdacPO8W2VFZBfWDk3B6x
cOpehlDxU3Gdeh1ryilN5btsaEdjOOfjH7fuQKqA5UQT2J3wmOhkLyDuYOKIYQnegBxPCpGO5HcV
254O2mJS7Eb9aM7q3iDAKm2cq86oH4tp2uUkREwOMBjQd8Q/hoon3OY1D/utLQVaZBAA6yHpPcJB
9MGdudzPewyi/a3UE2slhD/GC2GVyBAyLGprOzmnFgv6yga5KrifGoVq7ePqUjW4BoEookRYueXe
mrqvOd4vn1+3mZ2Kb5IYMbcXUSfTjOrNGh8iMJbgnYAgPccS498q7oL2K6DDLnaov7E1Ga5aBxuQ
Nw4CbtgoDkqeSiUvdOwUrl0YJgEcDOXShmWaedOVOfVURjoM7wG+MeKH4UxfF4ZKBCQ72XjVThaL
WdHV5gDKLBRezr31KQi0MdyF5hioW6u0NKBDUlY3fT5Wil/OmXYKoCxy62DxEhylaZWyHrWJJrPr
UBoYSQdtEmmFeEk0O7T2DQwg4tca3YhI8ywpjnQ90S5cmqiDp7mn9EzdOXoiQ4Tv54RQpFKrcuvT
/5nzkmAiIGBclcZ6Xhci5M/8x5+kHcl5/f/He+20//j3f9MYPP3n073Va/32+lH+MtX7o6upmC5t
SFUTtA9BSCwoiz/amsuXAIQAmNA1Exm8adDx/L2vubQ8dVOz4EMJvDb8lb/P9PiSivYGvIppEpzt
OPZf6WuKZXb10yyI+GPmQSaTQ+AWqo109s9dzSJxGxDLMB0TUzvhBGc/TkB6r+fUDDpMEzlqVYRQ
+OmQFRFS0zSK4Bw2TPwAuSXqQwQZ8AsNTkfQYpoNn70y995cl0a4jkybM7/VteFDQ7SxqpvK+o5T
Kbmq6er8znb672is95/gberPv129Vs3fNl3x8doSOf0/IAmbhvY/exbvXgteUx0X5c8z5h//6Pcm
u/jGo4ZM36CZrVvO0kr/TVmtiW9kjpgq/zHrhJtDe/uPJjsDZnxeKKgFSgWk1ayHfyirkfzTF+cp
+l2P/Qun559xe36AG/7xMDJUpslPU09jwsyo23aXQexPLfY2gRZgDfQybJudvcB9vXUX56cJG8Qv
ob1vRaSvsTv0Nwp+WE3GeyNpq40q0vssEeuuGO4oE2g5jZE81aX5oOeIyPR8IuKUxLF15ErUaL1e
7y3M1ysQsYR8yb4E+wwZ1FaCz0wM4LV7HVC3hRFwVO0vu6Kq6d1857jFo42cyu9HRnFWp931lrpT
kOSuJBLcFUDFnWM2VEXdvpAv8BSHldZaNL+M4D7vf9eP/KUH/r9iG4CC8veg9//7Pyh2hx3xny6C
6jX+U3z8j7//2/NvfIM8zuOPGUDH90f8yh/Pv6I53xAZuEx4TMZMGn/t5wWweA3QDjGcQopm8KXf
F4CwvxHgoy6TJ/q7y5b9V3bjJb/n592YEQsqXM4EBB6ObYPI+vMCGAiBCAkNJ4kvW+Ya6IKHeWcT
jE0IVpWT1hemRCy6lPw16kDuLv5I9mjnh3Rt6nXbBVlNlZ3zf0TAnGltcCkmwhFVFddDM7INr5zq
AI+sajOudXO6cbc/vdf/kWqD1/7ri0C7AvUdR9DiDGKf+fOLqCa1wbnaf3VsRf2FH0pbsnEHkKsj
kkeugFg6CSoEdrnWFPS+ABfnLZESxmfgiix8Doqg07fo32i0ls48pY+YOZfsWlEwwkfDmILhJYfk
tWPXorSW4GcpOKbS8szKZmTUZ2Zn0c+dRX1XKQGVEXyA8sxC1UgXBwHRrwHgmg2xO0tsxThLFQGz
JVWyyNF6ILzPFNtcJ1YOvz7nkuzFWiXPIIhcx4uEAqSQRPu6X1EfjO1qToLO8IF60lG3Jll4YR4H
9bZ1zOILwWyEJhwmprxGni6fHQGb6diOE5wDfIcNClmqRurdjF57HyQV3tcOous6bmyCi6tSUQWQ
5uiEDt0Q66wYpttBrajK9bGanhUBZMUfm74DoCJD4EmJ2bsWYJdhmNZZmsT3ALyqdQhVeNhGEDl0
lI017yOQ0CLym3aU4wv/WsF2WI39cB+5NG0v4E6qblMHNOFImSzV2ySXmnmFLTonELNthhTjq7ug
pACrPbdcgOh79Q2c3Wjq6w+cUoF9FxUF0y/VNKt553QqcuVkGAfaQXGWbSJnoj9ZjWE0nztdk+nG
kfgBmRZoiIpmqnTAwq1Gb2Lo2w6nr21f4zWX+q09yz4mKSDmVbSJqJ7LTkbuPh0CcRm4aJV0+6P2
UC2017XR99G4mdypNjwsyqO8biO9AvE6NMZEqehi0NSBAIDetayyXGEvnQ+2kPHiQM2cp66BV+f3
/XJS6GYXPUaFjaY/MyrGPGYwFM1eCRuEw31S5PJ5iPPkq6wijIplYYTaBwPR8QxBekag0JfKiCu9
MF41CYDtwKk6BJsAJ7LjtcCWp3XTdIlECiko2lSIU9F3sPTDmyiTToDcVeljNNlM8FyMFrT1zCDo
xA0CXr5ZOGp8MwOJ8kSmDSZtYgFipSYCW/LCeHd7UiSO5SjZQKQxONqmcN3xXLgSD7m0h165y4zW
MfaOorHYWs1BxQpchm/aTRqh4lo9judRqOlkQK1dlmLbotEmZyTp+RYVh/T4MpbAdXegNGdqrjIi
j47Ue6To+YcBewx9SYs7kLaAkkK8ReNjUrk9jBF0XoMJ9MgPnt2xesYU3IqbDCgGgUk/HtdZyMB8
6iA0k/2ipGwNvz109YDDaONUPVkTopmL4oSBAtCTbmUpzc3GebWNkMwGI1YkD30fmk+ixpe7L7Cn
kI862Toaj6S58J6A4YijyXhW2iA9mcCKbyxtoPmQJZHxNioDNT+5hR9Jmqk7rkrJEUUwmq1GmPuu
KVnKRUWmeegIMkfz4ouxJ0p3bjSoipQ8vbYzwaSNgOc42sDrQXPVBy3OoVk1h3WRBOojBpmOrT8V
xGYn0/NYOfY1Q5Hiu9tDLec4CMuXIVPdYzbFBKxMSoGfqku5enfI5P26LLMHEoLcvTSH8opB2ET+
ZFglZx2/KGL0xNF3Ie0IeyHfRN+z0bxzorHW+KTiGFWB2rftxRFD18FjHUoLcRbDGd6fhhzprlhC
rWCc8EYzyg/9JhDxTPkZxovyWUq/0uzpNi1rJfIR1JtnS8vLk+ZUfAa60t13IzPMhh7kYbJHMBVE
HiFEaAGnh2Yd305VlI68h850MxedpOdP2imlC+29jNRXu02uJwFcPhnqR0cryRGdzYAGF0HzhbLv
8zJ4HNPkrptJh2xlV5949ZnfO133PJLiwhWOIXYKR8ersq7cMoVDDIH3p/FJcCoOs8GCxibWDvQE
HHpklUvyNYUYKzfRejhdcxohQzSz6Au4fn7Hjs0ADAcM4o+kauRWxQLB/7Dz6GZwpZuu6W8ipQob
BlCZYc0SnIhjErQt8+SE4B/pHXnO3TuKZ+ZPsx3TInDJWHgt5wVHkxfipWM4QENaseVbHCuAZeh3
TXdykBZQ+VASIU7tmPoMZVvaqAZXYAwCqCOzLN2rkCa27CTdKR9S2ytAqB+E4Ujy4+35pZ9gUoWd
6PKNpNmCZl5NyjeORiYqqWyBZZRJuwM8VvsLZRhtA7kR4hBzfaGDky/kur7jE1uNbdp/KOVofFpR
/xWoc32Fxj/0W25T3yfCzZ4dNbVfFGccYp9kljcAavTxkikOvFoNaMeEdq+Rn9OY/KjUtY8JsDn3
qGa9vDUMDD3UM0jua3eoPidmP19O0sgzO/zCJGPtXWPgbN81rbXvuojcvHrQmC3hPrdPXWHMlV9n
IiPBQDiXSkz2aw6R5ZIoVgyoJqBfG4fzY6oN5rF1oCmXThVcOVlKOpU6a48QKNKNaJr2YtqG61VT
665gdZR+blUh5CYYc+wftsvsJhfRfD9D76B0IIqE6xhS836X6qbpPsN3WyxfNGRJGE+1gpCyGHgb
c89+uiIPxXpO05nFLubeXYY+zIcU5OP1EkaWfTntwEAuGarmwaktzn62A4epHskWnCcByvcohnxP
LFlPK601OIxhHy0GfavQCSePE4JNOQ3SR6ACPUke6dwfDcYytl+pbrZt2gYcgwQThTRHlq16mXCc
7lrsZJ95EpaHOWJzX5m6PlpeRvTAvI3AuEXejBENvyqXMXyOI5+B8x1yP7MVp+iAr60yu2SbCxPT
eRKSXxooA6Y/OrCjZexoz4WkaCPWb9ZcglLC5VlcOBCLiqD5oFA+aXAibRgICQBakk1uDzpMMPV3
x3YzkKU1e1HVx2hIp4q9G20QccFqJ3KkNo3bnSqsGLGfBnXTUeUJS7kd7JgUgrIn3GvNBBTGAcSG
THspY0N76XR7Gs+dOxEAiaEBC2PMVYgzQCVrh4AvGa3rua+6s8VNKT5pAdxT1v8k2kNodigWBdt5
enJpqTzFk1FdOJGd/mAg4UUixK0DyWgWc3JNdVV9dFNrZlu1pAO0BQPSkeQ16hwfmYuNGJJOHm4T
5MAE6LioWfsZSNlqGEygE42OLAxsT2Jpl0waGSNDt+/PJiYLQDeRVm07PXUZCHWusxZc8Bqfwljd
TUvdwWYSW8cpqLBqxAgrdnoQJreiGzlXjcowv7gcXVukLjE/aYS0D5rejMAUrZmy2kVjNvJIxkqO
O25MjkNa6kdCfCpjq6KfSelGN6lxLPOR518htIm4EubaJCdwz3gmeopgLGMe5HXKGUqI8FhejIAw
Y1/tVOZFOsA0RoW9PrZ+QGsV6ZRikIfgpBOLPaN0W1PPcFmHbR291kXYMpScOZbnpk6vaq2zPkPN
ZnyqRJMXmNy21mNiKddpllcvrhbSSk0gR/NpyA6fJ1FqQw6crk8QHk8FYq6mrCYCVebYwpnVYNnY
FcTK9eTAEUcAC3JYEIiQR+VW2KHQV91sKidUcI70585UtAOFT4t+Byv1g9snjemFbuE8DTkuj9g0
kPdiOXUepK4idZ0b9h4PcgGy6j7SD6JCmOQBzmf51lbBrxnppXhwcCmd3GLk/Z906BKeTZDNyeqX
+i5UO+M7Luny2ciqfpvC4XsxMGuxGLJy/BCtJi+OLNOJVxwFxr5TLH1PClAz7FVUQamHG0d9CbCw
MjT8UQREmTYKQHfpA617B8SGO8t508/kwexaZ8BKZiBZUChVgoFxpBZ86eYQH9VYHaEW2g6ZHE57
oqlYQnlRiLPw80ifdZ/oKRWzONE/INqQSzxGWj0/dNrUwQixuvnORnPS0KDJ9WO2IJeEDsYF7vHo
nNGVOTjPMkPz1GWzMLUaS05p9Ixf6Wffcf3uVwCJsdqCqtmB5aIgjEoApbzx6ZUrnBKLpFKvK9uO
9hHcKNMCIKUuKCkW3cD01gmxbNVqzoe8YKeiBUClYDe7GKSafNZGbnx1vYlP243rF3eM3LtwCsiQ
5nz1ha3kCjFGC/NKrRf8Fcv3M/jBxKoWPFbbhUXlldEc6T6C/kxuZT3Zz1pd6r2PrGxakalH937Q
SLSxSkdON70AOiGiskX3bRPq4C7AL6SRsL9QXpJ7L4zigPxj3HJYMrmgpnTA47Re8IMmZqnjWeXm
sU3c+jEmIum7pgjrKGoAXjHE+N2MvIjb23RjKFKgg1zIZbkcoqNWNrOO/hDQmbUgz4Sik0TF056G
2xE3w35cCKLRpPXfx0yzt3bIBV6q+qbMzf6maQVmxWChrs2Z/VGOGo3jNIhUlih+wKOzINvaHmKU
R14eUXf4tgD3laPYc/p8ErEUfliKhDEYafraYVNloL3g4qB517qPKjdGX2kmLnHdWRvdsktmoOww
HQ5V7LJF0Mk2OOsXVB2+Epc5e0IwUQz8qWvCBC2RxtWWFCQvp/DzZNLX5zyOizWM5/5qAI6HK9Pd
9Ijc9rWlZ0cjUcSuDywPlmxurKWm5J9OUunr2G7kDbN2hrmYUcHyJT8QfdFC6zPKprkQqpcyyNWU
Q00cZbYmqpKbZWdHNmKAUKUbjp2GEZM7k9ChoJjsgiYjmNQpk4O6wAWhjb3OYTUeuF60u3SyahyH
MJoc3TFukAJnD31OeuN6dOp4aZHq9uOQjNM2+gE31ATSzRrG8oB2h1BTwfO5D1Dm6LuxGNw3Awz6
bdGoLR++jgihginbHrUhCxQgdRIgY7uwGbOF0mhr3GrYJ12UFnUVpyAroDvaqIwQD1TYvk3L7M+N
rbCIIjGz3StzUn9AncXrqP6gSeat/li3yxyu7rRim9r2+BakBeSnhFsHq5fsZmWVKxQoPMb/j7fz
WpMUybrsEzEfhubWtQgPnfKGL7MyC2VggKGffhZRNX9neFZHTM3FdF90dSnHcTA7ds7ea8/U5I0T
m6thTLsnJyiMI8U42MzEdBF8VDEhYj3Hpm1llxgpdQc/s46sL05di3OZKcbDpUARVA8ZRgzD+GrS
x91bC5tTZNl4TiIjPo6cP1Y5nIstNQp7a7OA4YKF9VlPcAHo3JaIcnxbfBhbH2wX64Kbb72Wax49
IT5VQRlhJAWrTTsqzO9jmGhf3bj0JKdzrZ6nMWKaDghJvqBLB1gJegecE6RpU/YFTe4X3ilw5wFp
Ym9Ed5OL16Fv+vBjacpmG3jmsJ90nM+7MR4cAoRakzEutsZH6sF5J14orL5wm+/5gmbtXiitCl4r
YtC82eClB7xhyH2/wF2pPOG8BgvydezraqsLWFRsgPX3Thj5feLCO22iXnEEw1x1sV64sgbdwiMM
puGoOCQ9FH2/830ZzBs/nuR3SE4VkWNNHhJ6VZxJap1WoomSg1iwttDbkgPhfmx/FOvdGnN/8BNI
yKTXuCIDd9P66ClAGxgN6sIFqeszRfpcE3yDhcfS7f3U5NNOLSxej/MWwXVYt/NC3hdTcuz4tvvO
6HjRg4Xp6wwIFk7zC+o39gM9bFFQGl/nxq0/Q2a+rTILEhf9W+Q3fvo5jUvzsWkyZH1zzmRam+mX
kKzAgxGjm8jAEasIS2tG72E6UDMTrdbaBtU252SFVM8rbogkzY8cJ0u8RZH3Faat2CB9Ty6kQm1a
BbIBbVvUj2RIuuWRXg9SLW1Nxy5xjEedsRNR87i8Cvaj8GEx0/SL14vZdtcAAL9EDjQI8H1GsrXm
FjkLkdmkv81QSSgB3C69NZtQfIk6KjvMaUBwu9xQ51D1I7052NF+YlPDQZPGpzbsakumHy1pdxRW
EfknoZudxjBpLvnCpraAVM9A4tYkGv/wF361qzVvEAGN5Z3EAIW4UX9snTJJ0QuU7UftuMapLoP2
S/BC00ZerKz7jDpi/Fq6AUjn3u9MuWmjLus2nIc82l1DGhOkVhUO35FWH1SDdC5opkKnGpJNYtb6
2S/Qjq1seJcz+hE6QZGTmvU+sXsal7UdU6WGrTKNVQpL/8NUOx3MqQTVZZz0ztkoTf4GDvbe/YTu
85kdt8GjVabUUgQ/xi6AMSA5x57DSIEKs6mrc9uqKMGeRVG1IvINMYg7ipH8aAQ02QbIFsvM6Pgc
uvhNA5pPZD/3q7eb5v/UMXeBmVNQmkwrvKu5F56LaGB+/BMk2XQKis50D2Rik/s2KQi6juoiRUO/
mW793Kg+v/3Zv40cGAPirPEI/PFM5tOL6/OXmVvg9bAO1PwtULq8pKHd7eNJkMRI03WTiro7KFt2
j0aUOwWKI8Pcvf3xv488AnyQXIFjLxsXYvzXn5/4bmKM3iKTNUWSbAuzxGCYhGk6/RHBDe6fq8BZ
IuohsNGqB3X+PcsyR+/g71DRDQ3J6mtq/jrbTG465kfoR5M8M3uLrL2bWIWxcXJdj/dqxm66AgVt
GzfvfIXXRm4X55HPdTNHZyjP/zhXAw8jgT41CfwfBPfm3j5pEvrghPoQvwPvpUM8lwshKZVyZjoJ
QecU7lIsoxpjHD46egnBnRvwOBvxMrUxaggP9//+IoHFmS5VD88Y1/n6Pts2i60Pr3/lVU3W7yPb
8NQZbh3Xxcb90CZD+jPMW2Y1yGO4yS9TpFARs7W16tjytkkWp7R7CN8BWjC5c/jOS7BM8V4NvwJh
uxi8Anyp2JVxqb6+QhrbSQUqOyUrRYb9418vnbY0QakIpivvlnXD1TsvpV+/8VUzecd41DPWPhCp
I8aeqcX6o8ec8kHWJY+LHm2elKhGYXMuCEfFP9gOrRdc3r639nLv/jO3dpmjk7dhu7xFFibtF5LZ
r+8QcI5ZhgkyQsuRPL12PsngqwSV32+NiRf7WwEsX24GI3HyS2xZaJlYLpPsNp48lZxd347dg5QV
kelotFO5YwSm483gaqA47qIurLJlGkQnADz40E7WR9clMJj4NOkRLUdQrbOrqZvJ7y44alBL18He
CBT+s4ZX4E9OTNkjRD16rWnNzATtaWB8q4CPDA+DTrzncLTJiLPbtlLvvB3WsoC8vjlQB8TiOSbi
HNvc1Qs+M5go0IFAluFnSm6NNOBo07XIqTAljAoNLOAa+6KblgMVgFRrOs+hF0MgIaF8Ojsc2u7o
/mu0ACUjWnArLhHoLKJ5dja9CUIELCLXILPWsfSmzjtGN0ER849aI2q1mlBtk3yYoOmy4FvlFfl8
pOuSfabBb07Pbz8JrxdT3zLBK7CMYBKEtsCydPUIJwMURCePoKkHSPGpoON1DnfrWJhFdfKwo6xj
k7T6dYvgeDsZIZLUty/gJcHsP3ebK+Amey6PIaZD18MS+folmpPRncoMHuacpFrtvFg4FJGo7hmY
vIx0uM2+cwwjJ/mcGqoFoJM0y8oqYusPN3FBi8rKTR0CHUyw85akV7nDt959LTFqUXxzrjkCnEap
6KIa2btdjiCi5rCLY8ydjaJfFRbGZ9ehUbl/58td314m7DbykwWWAcbPs63XX86FT2JGXvuDk0l9
odOCs8HqJFdPhyC8cIrsIrTsvn0CR5d8q8ySdqLvw63Zku4S2dshLBHYK9ML7yY6o5t+yrInayQc
lpmScJ/CbsrOxFayppgROiXCKxF8bkxzEJd0xLhCS5i2eQAnA29MSb4LvTxXb4uwah6diMPQ+u1v
vIgOfnl5UMRwFjVZVnyHP0btdWXVl4byAXABFbaXuZrN1IMzhNJL7wxVQrkOaD31O54xdZF9jF7G
VfRdqck51iATT8a/VH7/NRDnari/XBCCNVcgBPIFEE7/qlwoHCeliMAXv2COnaMCAfyUZeHi7e9E
VG9G25s+9OC4mOQSDJBuB3cKopsQWDs+i67V3WpgUJ2tsFqGf5aQqNptVpjerW/nNjC4Ki/+bFKX
UaULL+zS9WUtn8whGDlfLQNOFprqi1VpF6E3/XqyOEy6dy9/FklQRbPeJOdg8eGmPVSKIJc7TRI9
JHsAWiuz1xzfXK1yXGYV0QCbqRAa+x5jbOKoZztNiQgfl5BKcDN0XCjKE/6VgzOtC1aRlmgYfDsr
+TKBtArHjg9AyOqD7Tlg8Bn7c5BEOBdBbOREy5gzUuPWzmStNqVfhM6xnLJl1E7QxA1BqeKDDic6
wq7i7ANft4FB1xfhRZqoj7BdCRlu7bagfHUlJH3iEzzgOpPoGDe9PGn/38REywf9j5oI0dffH7y4
wF/9n+0L8POh+9lMjz91J9v/oxdb/s7/27/4t6/8earwlf+hCIdf/m0xGr5Xurcll+2/Czef+m/y
+7fmx2//yF9SIdtGKiccK4D+gSbuF+GmMP+X44YmvT2TrT+AofE/SqFgwbQg4Qkop18c6axgfyuF
fLRHNp4pjOVUicBr/xWL5fVK6BHRAIQFCRNZeeTwcYWvV0JSFTl9alNsJ18Pd4KnbV75BjTnlRqL
MLgRqL2DHT0vAPgqNWV7Y/SF8D/9csPu/9pWXrGF+Ka/LE9/XQY4VSAiDij4wL9akEu8OzzAmHIm
so2IJRhHJzwqnK6MqNIh+sqACvh+RszS5672LHxtTYjMIfMAcB+6qo7uEFSzHUWxzRzeSWJ98ogv
ojc71T1ied8p439XCIObslB4CSHYqeEMhC/pUr8ceLJsDsGIKtqLBKMB+CynfRoRza08szr3sYWr
iI7loyYldmt0mcfmjRErqx1xjnvYqQ0qfX/lJxHju3du5+vV/q9L49pM20SIiRjyqnzoTG6dAAa0
dQdRnP3JG1Hdxtl25Py70+38QJQh/Xtq4s1sCHFIZ2amUnRU9W9fyesD6d8X4nFWoH+9qIOvVvmc
yfUk6hdGWUjSuVNE5c+JBta9WxsDBXUAkCeaZ87o8/Re6t/1M7X8PhxPOABwIEVaenWaaqKUk1rk
8/t49mwyDRpjkBxdZu5yIo/JEUISw3y3RqTw9pe+2mxfvjWAI8TYbLZUTgvC+NcyHjtsxE5Dcxeh
hb0tDPQK+Mit4KCDzCeIl2nC0SyDYdUMnfM4IItZTQzOHvw8Ct+NHlw+7D+F3HIxUJbgC+NTZycn
BfH1xXhz0LgzsvKtVRktznPfyEAjCptdTFG/EmzdMmM5NZlFJsLsjfJbhW7HXntVHX9758b8/pN4
nGpYu1C1cGHXACR6j+Uc5TrcBrVDq5TBS71jHB5d6OFDdye0O/qScqRbx0Mlb1PyFT70xI09w4MD
s1Ni0Lb6qfrSOKNxM2apu8EaRGLE3Eaf3r7S35/bl3URShMFsBc6V78gMVNunJoDgTdT0uFGM33s
ih7dHDLpLhZg3Vunc5wnUOXx4e1P/v3hQQaNANTjPtHFEN7VY6vqGTAlp5RdMBPHBlNtStaKqRdD
KKMyv6SFtj6JTs5/5mEyHkYVJGfmKekuD9AZvX0tLwrLV88OV7A0VXiGyOOiXn797HRZnJnjFC8z
/xROQ16PUDgmxbJ206LCeiyBMk8nixX6bp6I9TuGkO67FeMkYpJocM8PmqTD9EwUoeg/iSjeqDJ2
SckDqFoR7tXRVbPNSdwQwAWwV1nF2O4Z+VG9OL6UOPankeC1t7/VC5bq9bdCVBqQpokIl1XyuvTM
JE2sVOSkK7pte+i7oTuIkiPAQOti09fK3lFCTmpVWtkfY98bh0CM/Xtr9OvTLK+lQynuIm5APszT
89LE+GX3YEmOU0+N3Q4814jHqa2JYOrNTFzC1v9QLp32t7/2P/yYbK6kMVhIkHH54vd4tSrZQFAq
MYXdbnSm4YvJGQDwg3SeLVOWwaamQl1Xuhpv6llVNyFz/RPNGWSTVus/UKz+0EQtfET8h+t4Ipq9
UiROMXM5J2JCcgqPvDi4WD8Z3biFctYp6jdM6ob/x9vf46rRt9w5vgepClRVLCS/pUlCQnFwNEf9
rtU4ETaNY7ZbT3WaGK+4PivRu4coZHqYGnF1qOZ42mjysp8GXT1MTlPtwoT0SeLKvEeHbQ9TpDss
eOngLsoZo1asoO/sB1fct5cr9iix7GXt8zhUX79GYZsbU9sMKFOb9E/bQgdIG7mDqSKnhyW76kCH
ITx2rlU8+sbwB2cDzH1ALjc6rj08NNlk3ATRXDyrwGvvLEX3vQUIY6zGaJ4+zYimUEOU4x0q4g9+
bORkA0cXw85oRaNUYXZm9P3tiFP9nRro94d4eY0ESwT7rMUP8vqRsloCZrJS9LuoM6cbTGIdGWS9
uqOSm46R7WTvPMO/f164+ErYyELbE85v5/YOs1MWueOOs3b52W6NHxQdKc2aZvhuxmn770Iplh+O
YnSxkrAPYFpxrspSZFcFQokOzCeo+Q9E6uU/jXn0z65LBGAw1O47C+7iwnm9WTsLi4b+vYeGhuzp
qxtKK6oMYjOedhWmkzVCImaXtSqeCPGpiXvv/Vtaf85T3cHrdgYf2nrXlRAKQmWK+85v42d8+4So
tKP3zr50fVDgVjB9pf8maPLThLsqKdF9hoZOo3EXSjvfR1MoPsZRAq5Ket3t2AbhFoe/+NlCuVjZ
VvlemMw/fXzgMFYzeft5968WL1UXIIa1mnazmY8fTKMSXxlE7A2ngE3S4m7cjEb7A15BdUoyw3/n
y1+RDl8eBCp8ziYu3T/aFVcPQhC0JR464oG0omZZIShwnxunqteynjBJZLN+DnsUG23sH1PgEcfG
9Ps7e3KRqiGWRRXTVQzEvUySaMSs8cPba+Jvd8flBEkQ2+It4aB5nS7syS4dyDmydx6lwKFBv3mn
YgUdwarrz4Nr/xGA73pk9GHvSqnNp7c//feShXhy/sueagKE5BV9vQykGgyzzVhxl2GnNR4N1akP
A43F4TbTvFVkT+BgXcejB1pAMxzNaNiq5iAEkDHYgLr916U/F+RjbSR0yLP5VlcXFBMGbeIydlgn
BkAyfWsQ9GIqksAYF0Lnam86o/w7feW/trT+4UeAFbK0SjGx8TBcDUYAokfQ4oWzy2MNhiULe/Fn
62JJmQrP3zv9UPzh03lG/ZTx55RhVe8VNstT+Kqwcfmu9AZAZDuUruFS1f5SU4zJ4FlJ76HLJIqP
jEWMCxl94yEtj6Qq16dGmVlxBMuMgj3nb7lJjF4N9zaZIXpTEnG7PLxRod7p9V3F2PP2cF0YknCa
LjnQgXv1czB1R0BmdaCZiH3E9k2IkLvGqV+SgmP2c7INMFvAoOfGlJtSeYVN7JdG9AYBwDuSadcj
0+mtYDqETBjDXZlPnB5sOGLoTufEfUrTIUMsknZztNeDBYuhZBg4vHd/l1/w9f1Fpk3vI2BpCaD7
X93fRhVSVGhTd9B1soiAyWCCJJbVtBySPmGwHJWx45E1oIkmi8Jg3ChV+uYasQaKj4lMj3bP7Frf
CcTphKKZvl1t7GmCufL2G/n7o4gF0iZvm50Lc9T1+d9XXrvkYPo7g+bPJpeTe2w78xOz+/BipZM8
BLWYvruV2k+ele7e/vDfNmkKHAo0okxcul6evVzcL0+h0yRJlKepvwMZYDzmZdzfe0loQsrh8IB5
vn4nxeqlfHr9sywtbZOtwbXIdvGvHi8aDNoTCfrkxC/JyjXscS85826MzDFvmE86ahs57nBgTyVH
IQ7NbT7m6mhJFiLfaItbNfv5BpOMPtuFW+2LKa2NbSnphhTxHHxO/MpZDZOmviLLY/323RLLee7q
6tnqwQZY1BkuX+L17Urwfhlml5K8zRN+azdh+CxKG+pfLOKPxciZVxKKScI3ZP0b0iCjtYgnQKUj
86wVUZkolrw8Lt+pWRdv+tVl2Wz5/GeJLqPrvPzKv/yKDS0TVc3gqPCLSdgW7HsE9sA6+JB6TqQ+
jU5iquMwMVFdO2RCqy1cKO+mnW3/1BIwjxTLMOJ0hRGpIS3ciqPdUBjTcB7qEBm03QB5v6ks9Brv
3M9/unBslyy0Hm0P37u6cJ4Eq/R6A1pHMBKoWGNOLLd554X3pe9FX8q2hnMVCVnSPrS7QGyhtg9f
O12ioWWrtjHOGD2S9FSDa4DHG/uHLgJUTRNgqbi16NzFi2iY713476s3u5XlccdZXALrerA+VK2P
HFLMO1RzTrmKbdF+c3NIS9KOH0qBVL2IA+Or0xALE1uJfg6UzAAGjuVt1vJiv3Mf/+FylqMpHlds
mDa38vUD0No9pw5q/p3nD9MujmyAHtaYnpTn6kukPeAbOvFPgRrCkzLa8VaKubjwB0ffmuJ3WNO/
F2Au8yveDkQH3CH3ekefpEJ3xRieqb3aS4D6+ZpR6PCIhjha2hDW2Y7zZkeaH0g7r+k+wAeVGwhK
PRlZKMWgYc73jIfhEOpevlO2/8MKxAkoYKRFiF7IInS1AlllGfuNib4Z4RuSK0X7ehV6UVrdGzB9
yL2B6u1/Miaj3buWMZi7wIBr9hU5KQWQLAoD4/joK3GhXU8vOXK9ytsQtmBORBvOSXGardImGsyv
F0aSGyVqJ+eUMjPl1PLerf6HH57BwlJN0hxZGPKvf/igAtCXAdDaQcQDW5NYDcdQD9pyFhswnFw9
X/CsFcehj58N7sk9KivvYANO2ePW/Rtz/F+rKuv3TZeNzBQUcS6zWiaFry/H49dLOk4GuwTs6JEc
8vK2bPk1wMWa88qBCrFtJ1vDTLKcbURYCh0lbd4HxVjukro3cZ8MsK0FawUnkzgkBC2xGxOVtivX
c1qg5UDNZjz7br9wJJPsa23VRJJk7Xf0xNkXWfjex3ferd/XfI6wFt9GIPaBTL/8BL8urlk+GXnj
hTuLF+wuEbl98QjJ2oWlzL/1PlP3OEdaaZkpwmooqz/TePjOD1FtZj0lj62ZW6v/h0vigOWywi2d
seseRaa61oIAE0GFwvLWeLq6SXleV7SV543Vi2nvSdl9DtmVblkXps1IEbciWsnDz9Z4d7OJuvzt
a1p+2dc7I226AFEMpxs6ZNcrELCaejSFj3Nzcr1PE2gasq9ddaGm77eJoYwPjvaLw9sf+g/PGy1f
njXmYkwOKCle/zaECJE9g0eNhyd29jQ+rQP6AH+f6QL9UFIUZwQT6nPaZNm50qb352Dn38hemhf4
vKv2edA2F0OGQI4suzy7lvZuDeSdq3wWWG8wy+q9KnqxNTJDHmdi3Z9Vb2XPbDQ35Kw3/jt3Ubw0
DX69jw4/6/Iio+gI4HFcd91z2ZBw5fUmFrUatqE9zh64RMYGz1loTeOGqF9Aty0TiXjDIgyu0+6s
8DgWrcalMXHkXOGBrQGmo9+oPpaEB8UbqwSatMUwblq3k2kbsO0xZjdfRyHHbc84Yj8z+NbrPsOd
BfrIe3bzZPocQeVm9FLmH9UIszbukn5dY/ktN0Yt2mrbhZLqPbNrrH0Rrwl5ytTHHbWbM9znncjp
Pyc+CW9e4oxf3TLQ1WrOU0FXM4/gRmsdD9te9YJEqgLYJkBBY944YjRCWFEuJsjac6Q8Ro453CKF
Mpr1RD7LA7cOI2yWNfnPBuFPhq50xIyPFiLuzz1VTnSwgLOSkGy1WvMFjS4/UiHkDzRymj+JUB/C
1cSX2xTDBGyO8cAQrGshYfUqXd86SZ+BFqu0stfk0uN+6oZwgfH5bi0IlDaAxyp7Ms7wpmroTw4R
ZWSFE6s+GwMGZxWZYbnuSKi+zUjnJi4IGXRz0G7dkxYyk1hvB+gX5ij2na0Jm/uOUCjDPAnFjG2b
zzLxNkkc1EQr1oUZ7QcUWmJv51o+cvNYDpt8uVFRHptr3sYlwE95/o8C+Rti+7dfsd8a8DyQLOdL
Xg0jOrTJV12uqvYa5Pau2BYiFafMzMud4Te8L4BYLvZM1uRqGmW1E2ziJ0fZ+ZHzozi+cxVLYf3q
tWBJWZpty+CbY7NzdV43nWYGgjmTEplV7VHmUXwqM9fcyiC9jYkEOtqx9xRoI6WbGhNHOzaoaf2Q
FOEMV0MMt4s+UKp/vn1Z16cnvjZXRY3zklnim1enp6pm9a/nGMPUVAw/ZT4S1dT5zX3fxfKziyN2
9/bn/Va7sMJxUmODhSsMtuQ6PajK+6T0mt7fBuEY3mRDlJ8aM5Ffgr631qlb827ETnmLUy4+6rmA
KWLijuWYJXCLeLlA7tdnyfzRm5riEbpP9uQWlR4ws3oXs+hYI2ocqXB4sU47phbme08TTJ/ffkkO
m96LpIitgj3z9ZIdOqNbod+KtrhyZm+rHL8JjrWsPYk5vO0Igp6S5BSB/tV7U9rzU83zFxMvOJs4
e1wxXMYYpf8+H0BpbkTPoXYN50J9gT06EMgBEbdNyhwXN0aXbzGew2zdl7BwV3XQlGqTmlX7sSnR
jUeEVO8jf3CTU6014XBprpLxISkW3B1Rd0hv5sovPyfePLDwtboq9zTv0BLFlYmlifjRVm8VWZly
28N5mI9xIMv2PiSPrAGbGLin5XwdbiyzEe62bGIFe3Pui+9VlaXVLpNWPm8jThLfUROV8jDqDDS6
FzYUjhLPjF55qZidUzYT/YncqZlu5pzWGI4Dfi+ads0PFgjZPtOEab4nTenxS3ZxwnEqKURxKiEj
INvtGettiL9zb2Vgw1ENzBRRRtbPwzfHnApr54xZVrCkeWLYd94yYELpUsZHxmJo+j3Gts5Wtmmr
1xDyJSxrxLBw7MbZJU1ApsFwEFUqy5MvQ2e64InqsLwNc7UfzCG6WBZL+2RW83KvrcdIhRREk7Yb
WL2RdP5gAQruXTdEV9eC99jYI5GazBsz2PFmYR/oi9VPjt2WxiFSgGHWdubmLr5kqe8Go1gCCt2c
PM0uNJ1sA+LR+hKkRnivMzgG60SoHER7PocNy7Cen0usqdj6pSvvUUISK2jkfX/BHtU26xTIyVoN
XqkPcszcbBUpH7056nJv3Gq8jNaOv0q+nJvQGF51mTPLJ78p0lvqfD85jTgK975o4vIpxbNcbOeR
FM1nYJKdvvd9Vfb72mFj2k4qMX7kGWfXY4z1pd5Os3a8LSEL9QcjbsN+F9ZlCUu8sBqNmamVOEp6
hy4ZBMnmTA7fpLZycuCzO1aeIJBQOkzNVeqFQ30PjFOKtZ1OMCQyuks3SGJzc+NDNiVF0cy6fcFB
v12lDbDwfZVlQ3+DZl3wF/O8a+jqkbS4Q7IWZDs1V/KxZJvtN3aZThu36PPyHpsIuO0s6AxJNKKw
SkDXPLrW0PnxpXQcCy70PKaP+OdSPOxdEI03lrbn6smYKw8GF+/mcCRO1yb4Zh4mYz9iIIHAH3Q+
47ExX2AJkx+BMu+Dgm9tV6Pcz7Dmkj1+yX4z0NAvfuagt9OVORATdSqq3mOYwt9fH8JeLgat1ACV
aaU1fA2Sp0FzYu7Mu/VAQ3a+49HDm10g8iMoIJHNLjbqyd95ECpuhAZgcSCQtGZR59TCIY9cC2BF
2lsXWMA3Seo3N/yQQDy5Y+MRFw7ozShIwye8oMK/Z0HpJ7i5gCFh5iyjmIEp6LMcrIbdK9B6E8ed
n697wb55qQRheCsnppTdCaeJyBuYyAlF0OgAJotqXUmScKUg98aZwifSGB1xKovJfWp1Ovxwm06x
vClEhGvoV7beWYMskkOBnSgn7dSx9Yo85eaLY1XSXUOQJ92015UoMdACtMCsGYNnac1QYBG2sq7b
Dvi3P+YD5q0BWdtHJ2/KGh++S3ggScKxewZkXzirrhgCsp2mErZB3oECWmNEBs9k+0X2PVLm0G5n
W+mPhEPiLUW8MYCqHI153vQkpwR7SfRdshUybjGj8cS0686Bp/LgJ3zRHWIXKsbRIlZxm/kjsO0w
l39kJFcW2zYEPYzUgaSVB7Ot2tOAnQZdlDOLgWlbo71L4mQJDq0cFY/VpawTyk2oVhisN+22dj15
wKnnE1QsO151OtlDuIn71gSxI4P2way79sOsG/x+us/b7BLWmUZgS7/A+hDa2vmTu+uW54IDlrXV
FEkfjQln7Rqt03wzDFr/tO1G026e+0Bubb9tzaNhzEBn5zRpvEe0sEa0wSA0WPtx5NXfj1TE/TaT
YwyuvcItSG5GaR8JXBiPRpbJ7ph3tXrS9AEEsJu2mC4j5PCOhxIWPo5SMRC4hOc2B+7TUqQFpib9
oZ7YZ1x6aZhD+wQHAT2k1l8VTTASee0qd5PnRg3+ujWBxePRDcyNUwY8wImOnZONm6A8GVSnazcs
yN1ty7lq9xNK2AFjiWk950u+2VNkQLc4dnIImxPWqrlFJZu3VGxt91yRs3tm/Bw/TDnvKGHfmbjP
k8L73Le+Gve5aZJXMik9Pvm2xhKkC/zidzArBvDks28RSqUdltjEmT2iT+oWmIysCQPY4HpMqP0W
uM56rk2UGZlooxPZFcXAHp1an5KuiwC4khdpn3kONEJdV7aPQ+9H85rMtCFYocKTDYv+CIlbjHYF
NkS0o9qNogp/JlnAfQmsmhalFZiVxgtIjuc6SwT/FhjW1XHs3fE89/3QbYJl9Vo1c8wu2FIRQMCf
yJHBlp7SfAs7et/TgKRukw/1FO8ysCHkDfCncMH2DiSQsMnEqbHKGpfEkMiPU2VLqAv0vadjE/hk
o+VWMRQ4RfDXpa2k1gmkUxLf5c2oP4wlRiDsSggJPrf1NkdcCOawsMm8BQnXnidfcVTrMzgbm1nO
MCEagBhnsBczo0+4VuMNieLMZmdJPkBFqC4NspEG8ynKRzbCkkkIVUFKw8vWs/eI7Kjt154Lo+i5
kMlg3haMzZJzF3fed7RrYcXI22qTVdI0JQHaddwUyJzr9hsx57iL3c7m0zjlz4RvFH617fuQZO9A
zRqE0zzodm3bs4ScNNbTI2T0ud3K2Rh/dKNvfvOFfIh5W7iuGrLAmtWFBlNny35PvmVOXqEy7Ydo
mjFDLF1uJH1MoMTFyEwCObCcGBerNOiX+yFOez4jNIsDaddFvxsdBQgqxWO/KeqeROdoCoJT68NM
OGSl5N6Yoog/pHRfV/Q38+4wODqJLyQ6ITmw6GoVa1GpMCVfFVXLkZ7MeFSE8LaP81hWxsqfa+en
j0NG7Kj5DPNhNhpfrXnfvQj/RdI+OCGDqG2fa55USgqqo3JOKIe1jrIFUjzHap3UbXhiXyUHGplq
USLHF6I/lJjq+h2rhqe3jewxoPghzvu1TwxIcIiGKUD83tnOQ41Hqllx/cahdYe6W9cs5Nidh2Hh
UlUOkXUufryjX0bA2zDgGQwEA8LSuyaY2280Ps2L8rSBRp2hJa7MYNbqPi68LtojaU8YawobqLp2
BUYRu0qh51D/hLsUNBoQQJm2NCC0Ttx9VDlesTUYi2ZHvqAXPSoSXo4I0KL5Ug/TkNwRp+E2yPqE
Ye7zyRJ/0nSyh9NYSdMAZgVauZdOYW39dmRAWWgyA3GTtv6hhIlX8I6m9recU0e31gYagk07yrm5
HYyJylJVTlwf8OY1YPNr4asNL7siowSUQBF3pB0UIGcSL5HfYvxNH2QYlGTNeJ1nrnCB1dZ9SOxq
xO8SE57nGaP/hUjdOLivqjJrdli9WIdAeyT9Ia2JP/hsMiqLD+5QJndtV1j1mRWcPgzJBePtEBRh
frIHp0LdxogQqPyIt32XQzV3SR6bu+Emc3hRb4gS0dTClZPKY1rAzdlaTBruk7qmwkiqJgD6PjaK
uTZBu8NNEhIBfa7JrsyQQ6Nv2ivdgfixdGpsajWxpqa2XTzyyKNoSZHEornC48YhLK0dtSOnS56F
xUFz07uT529JFSNuV0QcItiDibWNB7OP6L7Ywbc2WaBd0WSCUIvAllM0FtUxKgVMVuitwFZMM3cf
a7u2CEhzEIxtObBEJI4BNiJzqDbjGQPvaC/5Z4AE8SJ6OZFrRTZ/N9McW8WQJvEJvWnYrscq4xYa
NVv2UHRBCznE7mvQSqVhQEpXwRavVkq908b1z9hZGASjNAb7FjKUDZpoLr7b48CpdByqAKFUq0hu
KI2i/jk21G9HlS4QMRcaIAf9euzj1UCGWbU1jCguSPvC7LYicxusT+D77sr535SdyY7cSBZlv4gA
ZyO3Tvocs6RQSBtCI804z2bk1/fxQi9KkdUp9KKAQmZK7s7B7Nl795479qOfLGVG2nLdTNt8Kbeb
LjaAr/zx9jZoghyxxySFzrtX5pX9B4cnWqXB1hUV9j+jPdbmyNggdjiK7exIFSOscvgkUO686Ti1
Rqn9JFEGasfJf+tyUOW1n/tyZNzoeZepEuQ+2H7XqYtVxBpPON4ikqQiFCCYKgmpBHnXoFibrPkp
1/hUD1hPmm9OMZbq2CnfLq6svdOz5igR7qeiDn72jXasPLU3z/4QL359VVPenOhzNwn1idMygPRs
8S2GJ/+gDJX3rq4GQ+JpoaOP8YTWL422jnnFaHNU2NPRH9vfoVnHBhaiA0VTWR3wjDnyt49LPnfL
mYlSdld34RAmhesMPvlpnjseHKfnPDvkqor2YTGLBSjSJoqDynkeiAxv5LeZcCDiRJxhiFPj8me8
0uVH1yICxpNFrv9TzZZ6nf16CW/YPPOBvp18GfrW/sFTUZZQQgICRjD4dNuZUn6SD3nXN7DJgqX6
OTpyPPmrqDxwLBb1gSCHak19oUfznFFb2KnrthMiaSzk5AI6veMesTwAwSsp4MSdxG0W3Qn48MRg
riMROAoKTJwOgplIEro6v6lTKFMfvRpoUMJ2AG2/YPgYpIa23YuPpsvg3AaSTxZ2n8GHIxMwq5+o
gsq7xo+s+U4K8DYxdZx7jyNYzFTPMG2eLO1OhJQuFrwCV7n6pbcVDQPPz8f12LK1iE9MeZphT6A5
QZ2MlOJp7+Wm9x67cg2OpphBhNjAVtWJNyb+4qED3ZOcHbMJULRs59gtIa62rhWTcwf6NP8kMcju
bsTXjhKzFhcJpHOFrNrmfkJCup3hu3ed9uLLQQnghlvM8sQg7xQJ7Ku0hekCEb2w+A9ju7WkUyiU
SUlbeJs++GMsr/Yq7W96EpGVzFQ6F5RHtgaN2hKeQdNB3WGjJE7F0cpZ933kVuFLvNLhh3CmUat0
Lqt+ILpxugY2ZIzjVg8ZE6ktJ2LHl46+ZmCxgOy2swPPtKlubV9klKHA/LJokfAfRgC8kHIO7Idl
BJWtovcMdKxY+/LcrWVcYXOLbfrkcQPytVVZ9jzgV4sOt+D386DFAI89y5avcqPBcOiZ+K+APUDW
PsoWKNDHuJ+t+MGrBLhUetWCZjsCbLbJSH8Z4obdiiKLsgGErEgbOeccbPJqIWu+E1nzFFlUzOeh
aDL3LFaf3AprxWC7651R9iez3dZMC/ca6agxB+ZzVM74kXdk2NmvhrPsup80pc9+cbpuO3Sg7fRu
7MrsW1FErIOm5jzFzAHlfWpFWQFuEszqidmzC1hgA1+FfYW22dUKlGc/cpXFdwnumGzYLCvWBECD
KR4dcwtpq7fN+VHDJ0K9ZxN98Jx1mZK4h0FjnYpKBUcBjaw4b0bfDonjVF0KvymdncPgZEyGzTFv
SpNulhgcfuyDVY50IJY8rQlpm3GigaQREQwihTRM4Q+ft1Cq9TZlJCTWjD1rQxsQzXecUdbKw4BI
jr0pMPP0MM0YwBOENTA+3NZSxEwtGtRSJKP+LAaOw49NZZevpi2Lb95SBgSR9IUk9KgIoyXBiRz2
52VUbg52TMs3ZlOgZbxw4eMhoH/cmipnsMCp21w46cxM8IBC7BvTksNCp0peVNwtVqpm6eEb7MlW
2UE7lvKGdSzusepkVwhKoruz64GDe9YvnX8J2Di+TExM1Q4ruP89puOX7+sia7p736MrcnA7la+w
Fzjig8sqyXBaaU+aK+RYf3vuyhhZusD26yYjHXk4Z6IYrjyYJMA5VriQojwO9ZuzSiaSDe+oTxpT
sQVJNq2zPjt5296X0qqj1wGvNEqPUA6Xqik78JuUsoCYl5FeYBjmC3hBRKKgCpcO74sZ2+rXIkKB
N8qPit8c7Nvm2HUlGR2BWZnBNmRlfF8aY0NcCJzoQcb8tTu+mhsdQS/yfVQuywwkY2A9IwH0hyOt
I7VnQp1RtZlK2/fOZkdryk2hEPeE5T2DPxEO5XEe/0IMB9gh13Vhn268StJiyKJ8kl0A/dDQMa44
GeqZgnebSduEnncd6s2l3yWkZENb42w6gErsgULxi8A/tTcgadYzVd8x+h4JqVKi/oXSZjtH1ex8
pzmIjqXKIjxo+JABJ25Q6gqwHW8gsUuXYxNMzScgCu6XYjChTEMEjV1q5hFq2JzVZCYihnU2ii1r
HC/SHn1ir8PxN71uLZ5jT5EiF0TaGl48dqdwP6APaQ7DJqDd4731YOWPDOIv9rwBI6DWjYABWlEt
771Gw7rV1ZBbqaU44uy41/ocZGxgoBqiDoH5tFG+GU7rH8aVhsYlmnpTXzrZ2/cQgtUHDdeJOiBa
CXv02htwhzDT4wCtF8Cpiigx14BEmzu3W0yWElvEMZJjjXzKO0GWUUcA7bCjjyHuSRlQ/YX5dAip
zLMb/UAiihgebLEGpOLM68KZBuL09G22SuAKa6SHYyuRiledbX2tQ4InUVzq/EiJ2Ey0RLruHnHq
Gp8zdKkFJYO1BgcAfyTSjRWMLF79afFvTQvSxOjubcGxR28tHmHsYcOZtnaFHCPMGn6midmRL+TB
S4NUU/f9iV9cdNBuInfcZxitlktfWQG26syzt8vkOjNJQVUZxmeCHQtczZGd0YNQY2TdqXEZykOg
tQbxx4q2XRcw1L+8LlgotbGq9pQS9ewerbV1SQoGOVC5j10v7TOFJazbCUj6o6Zsck66dgUKdiem
CCdPKBq/9iPSmQdiyHR1MUHbvfllIb4jB3ZlIptJknFT9c7HzBvy5wWMu07swR45MwxlsV5xeU7N
ccy9IBkGNnVCojrUW2vf3pKd6mZe78g/aj9vdsjepHOvcNMxaCPGy+HGL2RZ88vUp3H2BQhh9Fk0
5qaRz2hBpTUnQrB5zrjuS8rh721Zy+92O+dfM7CL6ymydIYIJ6zVT3p889nXsyMOIA1WHs24J2ZS
xsX8Ab8QLA4qvlAlmjtDz1e6ULIYB4HBzXJy3/0+GM5u4YjPfWlvP0s1TMN5BC1KqHOJ1/7A+9yF
x1zRIk+dZSL3sC9LLa5tfGt/0hnW8h6m4tKSD5fJ6Ngsg/2LLqufvYm+aMOvDG/X7I7jo08obOHM
zqFsQKO9dIiSiEc1wiy/Qhf6aUpKUuyljvZRrhY8id7T1lOUJKWnaIRTzY3+oQhFdT+WCwNA5sPl
tzaW6I2CVTZpZXxxhANPBJ/cvIHQeGQsRy4GH9M7GWd8NxjoJQxdjEOhyNYR5jQ3p3qQItTtYWMo
/XUxWCuesAoBlbPEUoorteSchuw5+wGqHNGzNNo0qRt9loWnQC71z84dA0kKRtdMP4k2nFH4aNKu
dqCaFztBL8XBnphnwq3oA5TxvaRz9Zw1JBkxJEPwkcTMQT5Dd1PrHSGTc3wy1FopWxQ7gqbV5n+v
eWBfx8yZu72N3/4UF6BmLmqemO976sbqzCt/dlM89nb12wRbUSbwWOruEARNuF0LFUu5JTTI/Qy1
0qBPqmValmp07z85Thdrujqu9ZvdmANVZ80jmDfkivaHW2SAethw+RW8xHF3UgoMyl0zeGiWTE/H
PhFV2caJX5WWm8pm7V/GBo7/robBR7aA7AjZbKGyxGmhMhdQvDSQAQ3cChSPkUcImwV8b9k52aKx
xSKXJia27r0LCawgtRUgCGvHgj2kAXgj7whPAeGpjWxSpEXL/BvYIm/Xmx42oqeCmmjITwzg2kfk
IlOwk/Mwldd56TzAtwi61bEiIfIR31iY7Uj5JO+HcOFh3vMPxl2BbfhHhJeJVNXN+KfS6a3Pumfh
guy1lTpljc4yzl0uixrNZUIVoKWVL7lk6AyAIfPOVqWB9OMc9cJkHr38QU31UByWdZz0kavEdrNm
TkOoKOTfkBcsuuXlhnk3nrPFgDiu/JVO5xiWCF30rGa0v/4ahinNQ6tgToQmPm0ZBM/pFg405xbH
QHscAqU4agx1+4zd0akPAN0W8c044fixZ+l7I75uVnsshL3LxGjy7qUbgHWvIrO9rrKPnAuCYFky
UyAfBimsZ1t7rxNyPEdzJ+t0gnPmnAJFYDV9Bq5VJ6fb6wQhu04rV3X6WNdVdBwlo7kExF8VHyeE
zJynWnULnB4z8zrWov2RjYFmoMrUUkCzFNlJIzAekoZTHpELkRhAWerIvwLy2xjFWjTMduDANYWc
AOdz5G2fwfAGHUa7cQnCXxyFenMLGWgDThyVji44sNCQZG3BwA32aktTusjRwhhnLvaMlaJbX9R1
HquORz5BvslCqUKJyoAu83APrA0ceacdAjOruFsPssoWuTP8J8917SxVAvqvlGfdVvLOFoDViS2O
h18GjhhJg0tlVRcqt4q+BX78Q8lKPB8IFYiKU73QwKG1xhw1lZvWzaMUNkKllt8ZHgUaVtIxK4aA
DBHUcMf8kEZhs2bu7yIvPb6PuIHtq8HLFKHSE/oFzyeJ1lEz43QS22hgJ4O1ZnYKyNkDbLlGdGKg
WnucqcAW7PvZcMVrE2SX0XR2vh/70P5KrtAtgHPVZvmbdu0mnPlT0oJtmRwJOAqoHcFH/CmEyEub
M5szx/s2o6k00lRJpyWYL7alFgyEbf4T7o1hVO0AN6bz4RxMC7KdOsy7rGFE6Ibe3Mu8beGpbAdS
TJZJfup4Zyng8/yLY1fB3h9bckbIrB0//bsS5b1wm80Glx1fHP4VmpTwnYqjqtcqXBiXgE73fSLz
XHWWQsTMdRbvXI0VU5RGGBqnTO/+oiER7wWZmHFvUsvAdxgP8//ffTZTqi3yyxZAceCOj3OARi2b
fMcFFhzbpGKyYxnk4Yy/iyNZxjpLhzBcw2MttOcdcDfAcFBuHQIS7ho7QOoe0dvnlI1GTkOyZtmh
yFZXNrr8edS1/lgIV28PjiqA/VKv6pIivkPBbByoLww0QpJra0GPjuydbhkOciFCeecy/WHCwpQm
2A+ZqbsHcObyM0jom0m7J97QWAv68LWf9CeFO9sjiWb66aFnSujoNp9Rwc5PTDoGSEaFIeBALgTP
5uMkSB9AW0owiLS51NykUD1Tomz9N1lkYZTa0NQ0YfNu8W0zm9uuO4ptq3mj64w1/MZxFIkM2vJn
TWz8c+6snv00E73IKBw93fIi82HZjo6P7ooVOmu/BoakwmRstfUV6QrycjuX0N9hgOuWLmtl0dH2
ysw51EvffylCoBZ/k9z/Qzh0u+1kLrk3QsTN1/jn++LT7KX9LvB3VgQ/s8ZGuxI/0tnl8u+9qXJS
DU/n+xCXX5awV7/8rBaHJt/uwfgxb6795VErvvO/vwj/sITcnkaCy6AA+LBFEOH/+bUkPROX3qE5
oELpHtjM7NdYFtPRh84CT7Qfj6Q7MGCM4gEa2px5r0GoQWqh2k1cVwJLd3Xt/UUv916Ny5fi1eAa
ucDBbNgif36pye362calf7CqLr8MMbBbTgp9cZYsijvNofMcILn5mw3h9ub9saRBYMDFgTwNOyyE
xndawVBMFE4kmB7Gjq62GkYqz9IfHhDToyfB8MwIjdPzB6uv1KX3l8/8NaBGo2Y75aGwYaA68VNQ
2uN+G0pqpX+/Vf/r28H3YK0FJMYNe/cAOaihS8agzoEV9hGE6zjuVFn3951bzUvy75/1D5sl1Z4f
onPDZMCTgeTjzzsgmTJLb85ZtK3J/z6PvZ9jv13H/bTYcM5XarVete5e+d1639zynKKqE4yns/+b
0fn/FOX/82cLuEX4PZFN2gJOxZ/fZCIrT/s2eUiZ0tNLydGddpOK4yTqyf/+95/9z20hckOmizY6
TdzH75dmmpMz8gq5HTzRcTAX6EOJgia6YNcGHLFGxr1vc8SJf6YY+Mtn/0OMiUQ/vl1xlJFY98W7
2zuaKGPsxDM/K/8GCWcCELlLDRdwrMY9cExL/uWBct33zztmelraLp4rbA/2+9es4+BiRcrN9jj0
0K7AJA7Iv17sdj95NTW9p+blTFatvaD+K3so5o3THmlgccTnSGSfm8inItEb8dffbassxwR2Og3K
kkKA54UhAMmHVIlpVlUc9pQ/DeOF3M0eisLWMlj599vnvL+GcEwdhhIE0iD65qF5J2idSsNT1EsO
8Gidv3Pe2RoAf/inWf6ba58H+ksf9cgs65U1rRayQTIW080gLbyjJIRwPnuE6o59bt/Ps+V9NSIv
/gKX/F9f8lZ4YFjkf4i93z3QCMTrmjn3cW5b4RzWSs3rJ7u1BKllk3HGC+63efr2l0vzvlzj0vCI
uuQIgsKJMLb/+anol+zBB/lz7EgeO9P56ajM/OCFGi3bb0zM7z3Az6dhZXqy083twKhBfJ6YRv/N
7/cfd/J/r7PhjSQGN5eDKUYB/BZ/fpfcclVrM386Zo6Nvq5FHngFP+/eB4CdxV0XurW6bpz5ygfe
iMw5YsErBHB7dJJpKZhi7GJs8QQ0KDte7lC8MsRARDY416UD2JqsMO4R1g0jy7hVjsEDA5ZqO4Re
NPZn7bKc7Yhbs+XJHTs4fwoFxy7cRtrGnXHVcF+jchCX0meduxTkg2d3wUaDLR01/Z3d5msACYrO
nMucwQMDzAH0lmejOWPdob4f3wJYMuuXfCvs4rEdGhq6Zly3a0fwS3j1/MH3HtwJJRNBDXZ4l/Oo
VYk/Swx5LXhwZBzzEn4SmLyzVMd1oJ/QtkmT0L7EGjHghD3+5fF4vxSEbLf2zbGBp5+S+P0qu8Kl
pN9obIDzDLGADMQEiNL3xGeW2wKklddj/kv6wI4WnE/Ss1AEVpFO4kzN1dU2kUb009vD8pdS4P3y
zzrsegIO040FgX7+XX2Cz9OGvpavx43shHSa8g5nasnbmt+sqn/xo7GRvlsSoW9gRoEwwtGG+kO8
2/daSIf1GE75Eema6G8KMKd9zNq+/F17VrfuPVwRaLkK5GHPM8GQr/Ecqegy0yDMH9cFR8qxnPPA
/ppHM+dtE6A2eqb/Jh/iGl1dksc5zO8SUZLzpbWaynzspeqrfU+ZbPZdNw72PiAsimB6bVPujysw
pPuspd+Ok+U/F7yFAvaw2Vm+JDNXv9gLoyEiZ6W23Jw/FpTO6wyldj2No19tn4SD/nune5+8eR+i
iXOKy7g5+haetvQ2H32LSTr+BVKcLkruCEh2OV05CrtmWq09oLb6q1vnztF2wiy8VM6KDBeXVkYm
X4lxCac9SBNqf298RMM9BMzPqa2OTMRgVY5ynUPmUflMpqdnLdmnkan9MaTvXiXBWrc/jGcvzQER
0kCQiez6j/Hg4kjpe2v+3bW12HVbrKsf7B10fGpg3/UbYxq3TyapHBILVJEllEPe8Lkrg/ycc3yq
z/4cLC9e24UUJlnWZmdPZOanx8rKEt/ikU+8cp4/Rl4T67NmeuiljKnHt9uWFe96JKYyCQpNZGnr
ywgAdVR5v53KJd6nVdP6q0FG+cGrykH8LMsIPbol+xDg/UyCRoG1m1CQnRqdgiEED8vdSkOyJM5M
m3AnIsyle/Q2VY8CK5sPvqgb5quDoa/I8IdTDNqfmaT6SNng08qahMnVI+OKbxHYHpspVxwDS1Tk
x5AD65bYztx8iQx94J0gs5d+VthlX9kgt/ZWtkmrOLaGdFDYvk5wyk2xuq+4Z7Ecu9tE2pMzqLNY
rC3aI+yLMFIzrmM9m4suOlXgjuo0kNH4yxQLc8fayTlH9uAcrB0KOOYOKNcmfe3ZgCSpD2C3dhbn
3/ZEX0I0Vzl3OaFLwdpf6LELHFlKSLNrPam+T0VTdHiNNRA4x1F1nZSD0zK9WDaxJazZ3AbZBD5a
YsLf3JTxZf7kKtTv9HUIHUwtTxfj3qqDtUu8cKw/wMClj+s0Rl2jpfTxD/Rh8GsriK1k4GETVqTb
bH0kUJUhb8uyGj3SI0cJk2/Wk2nF8I3TfxjfOlMrT0A9fvfLLXAPlFGcdQSW86TzfVMlq193ggGx
XGAeLU6cuE1N+aRl5ub7YvDUJXRKpwQfuqC3s+rmYxwW67lBR/ATUUl/DstIMRZ2SzjYnQcw5dx4
3EEIJhWiS4wyUZdanGO3pPDbNdoxKfTulBvE7NJLgxJ4CsYOqQ4GWYpv4AqXhbjIV9qxM3F2U2de
bKcSQC3rzrlD02kN6TqJvrmjcQkwUmxCZC/a3WR8LZaRhDOkLTyk0bC5X4BW01EbFQ7CHQ01LneD
bhFTmZPbJh0oY80+LI1heAWqbmDmnZVPVlXJ9bQaWlso2Qp3QuVFpwMPD0YFUv+yiasRbAqlUZyz
CsU3PY/I/PGu6dSq92AvSXohM7B5Rrbfv/k0ycSu3YLgRS0mHBIvytvrdrPP72xKBC8VJeKRXW9K
TYwMMZeXKFr8tMEL8FbP7dYkK3GTW9p0RW7OSxFVb/S0bJPQffFzguDqpk5wSBGZMMRk3K0uLQHd
ucBlnEZ9qUocL6e47tUXXIx4aLI416RoVVv3mhcIA6G2CcPKxzSx4amoeLb566NPWpG4wUAoKz6T
soNPD523qfYb0p/DBqS+34u6JHOXVradkYBXqA25pVusz5NfD/E+q0L/qelyRhyNL9uXMQsDNx3s
5qYP2RBLJ7dZDln2UGkU/XvX/9GV1O37pd5Ed3b8aXvToaQMIQeNyD1wXuHnCkU+ehM0S0VKCx9b
ojsRiCgXzQC/Xbs1TyAMu4c1oxWaOCYO9hb/oE1EJ1DkSjvof4QyoEYyJHx4Kap58axLw/LTyCn7
WtfM6pMZRhHLD7j0R/RuASaTtdg+baC96p3xB/cDdRuM6nChE3EGFXYTtMcYlpItGNqUBPTKon3l
Wu7O2L7VEM1ji+rKrMm8FoZpKeu4MfKFmKjy56A3wuTstpensAHByYJlzUQzmswJPjvMVaDMD2CC
LgAYLIyVYc52xHTts1M22PQXBH3tnlFnmNorox7iDUz3eeiku6RD1CBLZ5li2uwDJQTwscb+9tQ3
dn6wYpRLybbZSp3WiVJph5LbsQ9W59UcTpkCuMdqweenPROFB+lPMiQ81SGTWY5u+wvL24ggpuq4
zrJHE4HcpgojNIlij4fpsg4AGLBXzljDNleZWw+77X9EDGFtWr6up5NwNURaLqGX+R+7MfIMgut5
cZ6Mu0Xhpyzk0Usw/7KpwXKitxUvGUz5AAFGWhRZ/uIWuHmwgC/mOFA9jCzkeLVuWXkFV2Si9Sk6
YiSfKuZ+D/GIACjl0s5fvbW0smpX5tYiDopVgj+jnRgIXm5V+0EYzKG2ce2R3bQnhmchykddZe07
nxy9xvWZtj0GMNr1048SoVaD+aLP7OfIJqhKzJB9UsRIkpAA9s5mR4L15ylQhJzKBjXbwRESu8ca
QcJC4FreLB5xzfCsyvOXklX5B+LvQnERPT886hETB/rdRh1WZeZXIe3sR+BssTll3NK9LOvuW8lB
cTv0qm5/iTxC5TfwZtZJRxyPhWehrclqwVzcsDiV9MK0VsJG7cHehREjmLZkwdkJHlz35io48jAN
drZFnywCgopk4gjMmRii14Nbwev5BK83Y3ZrmV4cprkNP0xlURO16xesY1Xojfx5wi0/iW3VRA4V
8Xa3tCWATmhAzZksXp9QSfitx2FqcmStbRDedRkwycSOcDwcss3HNGlUhNcvMi7aZ6uYCti83bRu
z7j5OqiD4+CTMauMT/puWa/M2cO4IJAEkuJPM+R9tFtV5/rHwpRi4DkfaepvtkDcOUU8B3HefXDq
ws3Ro83jp6Vbq42KMfCT2r11iADeS5Xka8c4vC4mY+19WmcNYWq96Q88KbxBuceRj1SDdbljnNN/
g3CF9cAx9hI8WgyVdRKp1XnYUNSx9GxOZ9KmcZS8a6ZmHnaEeWZfA3KRf/UsJ8Fu0UXQXpt1cZ9w
wzHgwf08lSHZOl5j0qLrTXGJFKzPtKxZrO8AY3TdjXFadHv2A+XvXe342QMv/RYhnFvMPp5YtO4t
ZvD3xlsmIOijCsIPfpsTbuRIaJ6XqOEmpbejNDISGS114tkoyw5uMQRE8djbmsal7aPDKdrozcqN
tFmckEDsGsgw0UnmpcQCvKrNotyABkS6AvLeZicY18QPMuMckTqus0WJ0WW/PZZBaFqy1LI52lNV
T9uJAj0jKFS2M8Z/2A9OWrioG/YIJgnmXUxFoZjbuFXeyA9G/lEtbe+wbVmWl46uP93DlLbqC1Ef
6ttmzy5t4LlXP7KQe51gr5mnu9ZBJ3vta68KH2EehcvvMciWZV+i41/OTbH5z1ah/OBIRTWy6qNw
M/NuRftR7ylt4i+O9JuTkcqOdvwtPianEerNkxplxAhicRt7T54o/3VhWdjb/KCY8jvl53HxUoWa
LNWQ1Ws566jK5UeBG/Pmh+y8fK/Kwq4f1Yae5L7uTVgdsIfk+s1Z8o7j+LhGskEEDftHVDJbjgzx
2vylgo+NP6BfPGdm6BOO6yEknrZAYmiqiNGsdG6J12NMfnBIJrVGyW/pJwCtA42tqmif82lEx04y
dq8TTzO7IvaZfulnX/rtM+pHzO6bRBpAeanqN3vNVfy3yIx/9pCo9NGxOJEIvRiMxp8dlCZXAfKA
fD4iVWsfoEB87XDw6R0zYzvtlPkbnffWOPvvjg3oEOYEgEQiiB0gt951xmMO35Ve1/lYrOXyOhI5
kLATFC9aTvOBaUU2J3Gj3wDNzPfUu38zjv+vj6cBAF2M1hGdync/d45COsxk3REgrZEvza0F42L0
/eGT9uX4Gjtj/ruaWpRTrRrvLM/6/e/tkfeff5vY0B9Bzc2FoD976578F0OF9uk6DLiljrRr2miH
hYsuDPXYGfnTtAfj0e+3qF1uajxE9dSWffrvX+B9W+LWBWE+Q7Hj0JUmx+LPL9BRTdhQ3ld4YcjJ
0VznF0t19ueYn34XhfPyJWAv3v/7h/6DnXD7VFpB8MJCxpWU+X9+ao43zyUaD9a8Vb4ysVGXRRMl
4qJVVald4HLIiyi6Fg50jQrd9wtsifov/Z9/XHoweMF/OAUwjIkduv37/7r0UaRxC3NnjpIytCW1
Earb1dbzohMIiP127UFHNS+y94efdZzbjzBVpvHw71fiP43j/37+KaqgmsAuYA4b0iR7dyUAszSt
46ATXzXYYzqny/DdHjq9/RyCXi8vqFZckQx0U4KbR2767VKIq0MFrGm6n4rRqe4rX7vWU9nE7fhb
T12FCViFIr+yu8Qe3lJep90STxBglm6rCE3vhGHtlsiRfBmy3lrDOu/LHlVMYk1OZV83E6GnNb1s
9aHz7TA7FcCs6k/YL/z2DZ145D5ExYzxIpDZnJ9oAXeAL0LwVKdKzNpPSlII58Pcxn6FhRzHIWFl
fmNrDMNB+5m5++rs59mtf2IdJQ5VD6gHkw5w2Ee67w6nHagp1bUkOTn4S5P8H3NJklpw6dOH82Dj
BOI/8VX/dd9tNLSrKDXOMrDOqUEYc8haQhyD3lWvBTqQu4C04MtMXNSupbh+hCZPMGF3G53Pq0pa
u2tP//4UOP94DJiDMX+LIF8S9khv4N06MG1dk1tw6A7xGMF50jjNrMvUFI71Oq01XIAoW3BGIqPs
k9yLt2Y/Cwqjh4F2Ga9IAyv01ZBQMZxRta32EfGO0+/8hZ7HT7zV42uEbT4/rRn9or1uLOKniXlA
7GlM8NbNQRRSuor+szUOFVGIBQLgClBuf8hre8tOvou1YDf37i203G3QZsDJQPBSZyulITn1zb5S
WYdscC4XccWuoZsLzY/Af9ZeYbpD5UOX/RBNYd6fqTpJ8o6HVvrk1nna2k1WEd2V8A/9lEFq8Nnt
t6FC59ubgV75nDVfOkcQj7FO/sxBF4DHcGgJZsPthRWOEzJhP5SZ0xQguXDcqXhaqVPFhdMP827A
01uxX00xzI+hOzQ0EJt+ePELpPq4GJxlPYeAgMLX2YGblVuFh3YKeUb4KedGveql9b6NVjB319HQ
fdmTSulLFLBuJg/NxnQFgfSILFe67bYdKtRl6kFPg+Z8PG7RR3/x1yApu3x7GXmxyJQHIhKmBaWB
PNSZRVNNBLVWHOfmGA9xgU0BLQOzMMaE8fIQLEXcpmAaaJjDhxz23IUtS/EYruVhDKL5W1flZIFP
IFcuxsnRxM6yGA+zIe03oYjjJ8hZhgiYNLxO9AH+uIuz2rH2I1h59bgUIG4urV3zmJOWGy6JyLtW
/4B3inh/xwMAmxna6nQLBjcov+/yIb4dX53R4rPysDoiX43Wp64c7W6nLDG+cSKjDkb5ghBuLF1p
HvMx7sMXZ26rC1omB+F4FJLwS2rzfETz1DqHzClzeWws4wRXnID8aAUkThHLWmdvWN1hoMdl5A8g
GaBR1YOT/fLlhB+qWjV6MQ218TJWRoyX1RpQMllho1/rcpzFjkawPf9lE3tfKQE4pOwNbuE3t/AU
752UAOJ5Z0u15dC1gOPlJh6et4GUF6qZ7dzwoP1/jnFvn0eZcIN6cT8c8W6/ohad58Xl87za8j7A
L/4/zJ3HkuRIkqZfZaTvGAEnh7k4AA+enF8gWVlZ4Jzj6fezqN7eABzrkKjTHLokS1Kqzc1gpqam
+pNf6PgAOwVw8kdkNOMf12PSRQ+X8ZDKth2MI4AtoMG6vh8tyakyRGJgw1kGvBmrmd5GoXNu4EF+
T3KUZRC1GvCWdIby5MSjruBnrk43tNrt76oZ/kwtueB9bOq0cS0kZtGOTmy3CMY48ByAci7pUPmY
VkPxGEGLhm8a61+vz2HbdRdTYAYqLooWf5Y3UZXnWRD1Kap74YTsC2QD5WzBi/JMa6HkGqoIoslU
AR97WAk314feWM/R9sYgBEw98mvc62ixbZqxZdkDi+wD81zEMG5AL6YI5LZjAYMskI3eeVOoA3Qi
0MYgXVszBOohjcnybepqo/fUDhVwl5wRZaeWJzZEPa1Xb3ljQm1Afmv5ZWYme81cqEvA9OQN40Lv
caKzbfRgmUO8uZ+q2HKQzaH8dGTRerH36QGwtoBGCEGKts1apGIIwqIcKtjJc+KZlHv+ChP0XBUF
oilAdCk5SFM10Y17mScJ9xchYg8IjYSRlHm9G0O0BpEfCuubcZYpegchdjM4naNSB/OSi0BvxvjB
ohqR36hhY6qnhLxK8yAAab0vd3E64xwrwy9BncOhrWM2+ZeizfQOAEIMZ4DnGDxkK9LgGC30qr9I
eT99DtU6Du9AElGrj8vIzXgUy9ibGTlPVj3p7lIgHL8qHof+KJrHRN/2y/NGepUV2dvqd/Gxa37/
7p5+Vs9mYr/KChMpnKL/thP7z7/+b/Ea4xl3xWts/P3n7405Gf/B305jqv7fJGigCRDLpGNK5vGv
/xp/t93//AunMQ6TQiuZJyNWTDpIg6Jsuuh//mU6/y1jsAgUSuc1QjOXNLpF7JG/MgzhNIaINE6q
GjaqoJv+r8nau783GGv2/8UMbSOK+AHguHi18F4FQLY51X2mRfT1HN2VKsH2q3rrfZZarSf8gh9S
yUz+TOouOrcyDg+nF2v075/y0l5MvARengAxNLGMlxMAMkBUm5cyjdLaadPKcK0GpS16vtVTDEnO
s5Gruf8nQ1HAxV2Sd8/2eUamGinqUkAPHvXay9MJjYW6qtFYBHh8fSi+2cWsHNJeTB15gPIMW59r
JaTTqdF0AGKOVtHYG3CEsVU6UNfe+2wUM3ShhMkDwtm8clF9C5OgwoyiWkznttPmAPSmXN3jO1HT
rrC5wqa2weqqTyiKX5+h+P/efjewzKDehKI423Y9Q5JmM0sSuNa1BHYVek1TYKKGBB4QLISsqPu6
wQgb9vqoe7sF5U/IfNTtlQt1Qicbq7GhyuSigzLjszpPbt3HBRKUaXt3fSjxiTYTVMlKTAs3E47n
c+h+8aCyO4WKKjQxtxboPdiwZnSTLGn93mzSydNVFLJodAc+LKrpKaha7SAR29lCbBwRDwA/C4TW
eoGLOEL5KOPjotyZPKil05kuH7MzDsbZXnocQMYxLPIIsHwQbdbjkEFOTpgkNPgRh7mrOlAPkm22
j1URNRCyI/v2+rrufEIVVKLMIdTxf9saDtgSYqD4sPOYlhXt1gzBWswzfqI0B47ELHeHsil2cMea
gJU2uWymqzLSPrlBObj+lTWVdRPaWfceq5gjid69zaIxEEKu0DP4YOtFhI/mtFBPWESeaD7K7woq
qGBAnmCjt5/yCbyPOxpV9EUGNP2I8nHuXV/VneNIyUWh2mgaAo25+YqWVCiJpEYG+h+q9MkJ+ti1
kCy/AyPOY2d24HWqeCQfHMedAMQWBUJIxYE83tkEgXKaqR+oLHCJ2MqpxtbEzW3NIDEdpfsUAtVN
3zjGuerj5q/r8937tNhFEgMUi0tV3QTYWU/qnmxSd80+/Yo7ogHeKTU8yDnmP5kjqS45GihA+tHr
T6u0EMl5lOluZ/J262pEXQd0b/+q2sF8yimdvAMO78Bqq3T0sV49S6KPhrU1vmDUkjfbCpJZEsoV
nSJ63tltq8a4TkHdFNom0cGxvEAwEweQFRfe3QaVLnMb71qgh6kiM1bYQGNwaoQfwQL0Z65SrCHm
7BGjX5UmYW1+1PKSnkJi/SkBVTgIuxdF1OffwTqD9CQ60HhcrzdF/AGYP78j0sAK8B79PFiF46P6
QqW4olyfRAZ4CSf5kWCcc5Z6+ff1Rd8JiKRoyDqqNpT8C1AzzEU0C3Byclu6TlgXGekD2KeIpiOq
5dCiooMNtrOVIdcgpy2LBBFL7/WEq2JBVMWguoi6S32WoVt4KFbEfihLR6SKnTAF4JfjahnPCZ/4
KS/utGWQGtkIct1FqwH4gjXY6klX5vGjOfbNXZAb5m1tDdVvqxqzt82AIt31pd2ZKo5k6C1qaFiA
Ut/sZ5Nma6RkKHPA8wu8gTz5BFC0uTegUBwExJ2p4rVEXuwI9Cxp9HqqVdUNhYySqQv6WX4761qM
IOZQnZIxas9UllSALLC+kHsEKQQsz78+053b++Xw5iZqINotheUMIKUF5OlxitNz3c7lwSTXW/U5
UwfJoggMg8W/GZutI5vzWOFtgxJCBrBFg+T01bJCzSvByfgB1eoDvOf6+/17PE30N3irsqqb8TQJ
0aERrUzf7tMGYM8Y3qZRnLsgeY6ulvX3ex7KRjWI1zg1DkDfmwtNxpRERrKu82WE3MFUpeEZn+Gf
aaUHZ4TNlQe0SkrIfX2IOmekH0TD9XX679G52OhemDyytor7Uq/IbSye0cA/OyLRrJ1S1WzvexlX
wjgbFb8xWu3d9T2zN6h4ILJrAbpfcEiUPpRmVUkaVKuwcMiKMfPlVk98B1WOvywkxN9bSz8efNL1
Ff48U2D6cBm4RGWKYpscKUiyxEb7oPGl2lhOlAOM27ia0SGpF4taGGKNoNLU/hwulXawyDu71+Fk
ygp0KsDUqvhpL6JRHwAMzXHv9POOulmHWN9jV0FUkQdL8SmWy3fX13dvqlSvRC4omsHmJluxKPUm
qoocL2A9BL3gWdxbCOCBYTfNx6zMagAoGsIYVdqpBzF+d6pwKHmrkYtSY1pPFURpbgURn3a2xuQB
+ScY2V03CdyxBY5uOlra587K/3u9/P1ZsRkjuOHIQsDfhD95UE06I3rjV5WGzFEOJxFozwKdkG7X
59Iya9tF+whd50V3ot9RYTvvErxL7jS8x2BXj1Z28LU3CcbfP4kKLxUGwRSi3rFeg1SiKQU4pgHM
N37mfNlnB50rL0wMZHBQjoIMr5qPSahBf5cbtAnGUTvDxT6ygN4JYtgFUoZ9rgKTuK5/h0p/bGly
owVbac3v4gLRtWlIfgZJax14z6wvgb9nDEOOoo6py+QTm68uOYUcjUPS+XloOU86qkE3Q1B1365v
6729hXmbpokKkXiBrOejcMlFs1l2vtMoOfIRTnZGO0n5LPdm701ykbwuK/33tDDRMwlTlC23nhVd
ENVWLMNJmpqsOCPUPqG6pQEL19AWfP3cTPIi6t08U9nL67nVWljMSa+3PuDv2q9kq7hdQNmjndyj
cTV39fn6eHt7w6TWRu+DCpGzNWtshbB/CS7ar5thPPeW0d1WQoaNrtiRf+leNCLhM4GJmOwPdRN4
9UmmcBJFOGSWAgVnLMWnkn7b20wPVSEWh/oHQskopEzBEaV6YyD29xfEDBFyJK63lI42R3GpgMnM
Jgpadm7ad62zIGIRI5g6W0N3BuzUf4rnNvg1x6jdRdniYNQTUk6WuhLJuwg8/Vt0YVo3n4D9PZiZ
Sk9Zl6LgTldQVTcza7YPbqmdbID3l2E4JruBE7UJ3YHaBrXqQIkYEft6wr3vERaEgvwmSppTOPVv
5VjSfsbtDDGimJyj0KWyzdbRlMYTtS4LXgOp63ZbZEYyU8MMCF1RijxTRAPEH2p8yL1YQkYfxB04
+xNVdOdn1Uim1/Z9155sPbFvnKxoPifGon25vlM37yTxDbk8eXKLbJ50YUu+1auqHjorrfzARmXK
inr7FCVWdy8HSCJAypJE/yQHgqVm9vu8aef3cxWb36//istNLG5wk5WheksKsUlzB73SRgAalDwM
C7noOoVmCi/pRm176b4uS/t2yZBGVeamODipu/PnsQSsgHILpSsRFl9kD3jNBpbeSwztWOZthfXV
DdeWrN3UVVj9ZUmLedeaI3gRJ6giXxtM9a2Cbfzn6wtwGTDgoMqEd7ojBjZom+AbWYGylAXq/LCd
LE/PVPqFk5K8teZyvvsnQxFJHUF61babkMNcll3AUMjldH80UoP4U9vAr+NQmgfnbe+7YotN8k1L
QLGszXkb09TQEg3OI/y3FjyFlEuda4qmfoPk0S87boofgdUC4VRrpzmMT2LbbM6bQI4QielyQk0V
5/HFt52gkaCbGCE2lEbqQ2BGNvTBUHbbqFt8WQ6rB6fBIDJEQhQeVYPxRqEcAGrE9tn+BJuHB3WX
55t1kyXA+6qtTs0qHzeDAgnQAd2VJTJVeJZyeatk6etTRJjMJk0d1psexfbBOszIStk6UvcJdmO3
uFwiGdhOBu6qKGE+xKEClPX6hrp8bzxzp21LhFWkFjYfOUDWhq414IyBIhOCk0n0hJGXRbmuRUkQ
pSDwVWn6D84tQhbceTrj8r7b3D1DWSGvPqQlis1dcKNlRgpguA3PkwHUADyKdY8JpVB3CDG+Tcou
fWN20fjn9anvHFuuPRqvlGxpJ2yJ662tFk4bdqXf6IPyx6wM+Q1EifyMNlZzECF2NhKXNZ0gGl2U
EJ9txV/s5UVWKLpIDQ4MEB1/t6pT3CPEOZ1QTULLqU2W+uCz7kVGkXDyxhG1HsCW69PTZpiAzTae
D9SCBwPzri7IYfWlnwJDCuaTnOnDj5qIWvkxtaCb1jCDztPCwMr8V6+yJqpN9t+INGdzhvibQcqM
uPaJ4Bh0ZE5DL2zSFUS9amqM1wfbXWfkF7hpKKVxIa1nvdjImIJOqP107oynPs8RTjNHA3MQ6Y9U
nZyDm08cjk18gGYrwHYaBxYS/Xq4yVqCeCiZW1ko8+04GAEsHt16f31SO3GYyg5jiNc5Ve7NpBLE
emNjBumOrJEGqkhLEeWPW3exSMsAU/N3p2SCGnOz2FHyD3YuaTDBgQaU0BZZT7HQzAblU4u8Wwta
5JjjwR2QupkgWU3KjRmVAECuT3fnG5JGiGYm5XY273a63WCVSDpRX7Ly/hTNSYZ+eoqyxJCZ1nus
44qb6wPuxAFOJFAnISxgyPrmoskGiBo5sll+ZcXTXZ469psOeYYPFSZF364PtTc38fLlRmF7sq7r
1dSqVqkkCCJ0h4rUrWqE0ooglx6U2IaDZZbFQbogTvlmg+qWo4AF1kkVUfpaj8d3sgAbI4WhJlEF
JZLzwIN0tnA9wm+uM8vxsVGakvulCyZ/mWfroJy1/wNsXjZUDNlDmwkbA6Jpk8EPQDW2+NEEWf+o
QnuElt3njxVQuxMqQ+GpL6zyW9KoX1+/3DZIBgNlcI0sZTN60meJPPbYAZJdYKAY2HV0aoEOucOg
TvfE+fxgK12WXERbE1iTwDHwB1usx4tAb+UU2QwjcxA7T61bHMhIUDAY8WRp+lQk+LoMUY+R+oJx
ArDv5MuMEDnugg6usZI9vLb0wI+hpYtilozrLTSA9Y+RMRvpHb1zvLgeu6cGdytvtgP9fH2RL4Ig
o/BUFCZD5Gu8m9ejBBhpzumIAJVmIRcBc2qBJ9IctabEp1rtZFUl5QUmRUOYPvz2GimZIwBBFely
HAFOtjz9avLAulEaCBz4xYa31yd1ERNUYG1UUrhDgN3gWb6eFFQ2QpspQyB1wuL7yOn4bM+t5Y51
fNRb3BmKRE+nXUuqLYMUWQ/lYONJ5W1WvToIlxnFybjvTloSQhqYSn1O/Oszu1xIPhMKbiQi8HZp
Va+HMxrYAUAaNa+ZzT+kPBh8Y5yrMwaD9EDyUTpYyIsAwEiCCUF6SSmFKLQeTknnUFusSaXxEkVe
XJj1myQpurfyaAxPMgIm92B/kDwI2mi5HZpG0o+OpBhhvXOYK5/RAOgJ6FNAq1ZHsiorIxaKoANB
tnVDJRC2KMGkf40GG91mjBm0r2C4ITeXWL6k4IGSmXx4UvLopKUNfO3rX0BcYBc/iDeVgm4WNdDt
fTNWCLEqWY4/H24kP+wKnyNQdvU7Ncw+zIg9fwRI0v3GIObIqnnn05OFAq91YAhQLNwEJzQ6Wone
texlZTzfo/YLyVoOO/R7USYBxG4exJ+db09tggIF3ROHzuZmPAfVwn7q8bKlmkbdpNY6MpWxdTK8
KIrCfHLKWK8fQWQjAOLEAf2VQVYp7F1f7p3zxa8A/6HRr0J9cXOUZwUuRkFg9tR5Tu7KGh+PSp4d
n4PdHQx1mXULEA23O1+WwjvX3nqvYeOrNKHQEtfoyfkJOgf+WKbDwzzoxRmmTXTCeKHwl2VEbnyA
7Ir0bvvaNoP4Daw3yROwoYtVH7AsxO5HgyxtKfVdGSigPgIEz9GCrvwR6eiDgLLzlQXVS3eEGp7I
vNdzriqra5cS1mXOgwO+dFQ/KVIt3bd2IaECWuSjnyJ0+BF0yDS6QRDaRw7KO/saqILIcihGU5nb
VFGTIKaQig2YRzUsvVflDiJ80C6fC5jdv8eSbXawxHtT5oFBWYIajAKZcD3lENCbkxD16NHndvIh
DbXoHuh6aiBEbdSNSwvIrk9FmeMe3y6K8g4uVP/j+rbe+Q28OLg4QA0jVrBVtosSA3yAHcmoaSzJ
WcZimBJNk5k3FWKn+BIaVvMxq9TgplaHxUWE8h9ckeQWOosOze5yEfQsacAkNos3jj2Y5F5JT6UC
RRzLhPHgWbeTVungsWWBFiOTRNJoveBTOEDKrWwdjXssVb20WjR/ZP8/2lETnMIktb63iNl4diTZ
t2lGhCG9Uow3c2NBMza66ED18DKEc5Np1BthSZAkbEueM+U9xIdrw0PXE8X42Jww9tAbJO6W7L7A
wRBp52a4oTR9tBSX2Ra1KIq93Gn00GAcrFciRZzCmJwJIxhE/W/x9RnuMVXUD1CylyeKzEcAjsXu
gpexiWPxTGMbHyDD42ghPxHW6k1SR7qH77eOSj5B5CByXgZphiNbhTBI1wULqPW0pKgF54yfM8aZ
ae4VwbT4mtbGJ750db5+cHaHok/2zAOGn7pZwTHrbQnPXtPjDlZcu7c5N3imwNy2jkLj7jKSdBCU
HA28xGZWS9jEkhIFhocmyOPUJ+E51jLNH2C8uVWM6ML1me3tSsHZsXhpof21JRLIqjQupsLDTsUY
4xNQYMjdYKndTm2TD9WCFmKuaMFNaSImcn3k3YlaVLeE2hiP9s2aLjraT9owsqYxjrJDhY/pBAv9
qeja7JZ2yVEzZnc82jEyhKFnusZ6uyg2ckQhlS8PXZTxFs36/JMTGjzpsqC4M+PqiKB0GWwppYnD
Dp4HSsRWfhC5CXwTUsYbUQ+BhSEc4WajeRyXXD+HTmqepB75LRsh2rsOYtXBlt2bLn1PClvEe0oj
m+PYTVWupRnLq1YzuiGBod0AZgpdrcOkY5nCo+64+FzrDBXmq2xC74G7C/Zms2+reUz1cGhMLw2S
5imjhf1Rak2NlLELPK3trHNohkdp8e6gvOJMCoE05LdlLqw6qQPbpemBtdTvnRAVnQiunF+h1Hw7
SwP8mKpTD1Z278NavCh5rvPgg+y22UhTojn1WBhei/p24/Y4xpxbECn6SYkG8y94nvmAUlicAo2J
C7TgGiv69PqzA/RPoDt5AF60t7toHpcuUg1PDjqI0FCboUpjKFhJS+f1fXf0INrbTJSgeIxxjVD+
3jwAncnOspyKoiep2vxLzhPlDM6z/K6AqddgNJbpH9cnuBNwqXhRJBDlAQhj4ge9qImkmYwiXY9/
0diiWNZHc3zGO6f1Ecz7dX2knalRJdCosFPx4SLZ7NukS5F8KRfLqwBYI1jxEwZc7MdxkrtJbR41
73dGA20N1pqsBMjWMxv7xbzKFAOEBUVLT+41SlgalQir1xSvTrHIaRHuPkg6LscjAkGOAaEvygXO
Js1FLizKTSkO/WnGhszignZH5D/cHDNvd0Je5CAJeObCrMOACVaHzi75Pc+ZC6nbbLCRMeHB0BSz
+gtZJ/sXNp/5+3wc5Dc4Aeo/cqTP30VREt7FFQaEuL1D05PzeHzkLSDTWiiEq0JgfyWB5Zl7/WuL
r7n9ebxwENhAwsfmS6z3laNJdMSLKPBMNTNvOZmVq87ZeHd9lL1V56ToxH4ucnL+9ShtOUywMObA
i5MRIdi2RPUvtz7lltPe4elwsIMvgyBNOC4Y5BIsBciQ+DUv9pRGt4/MsRXGVO3gqoDKEQstcQAI
i+kcGRaq51FxhCC9PKBUgsgb+MpC338LrNC1pE0icwl9Xc4w7FnyyE3SUD+TZhw1aHbmp5M1k6KA
gxP1tfX8ysFZgI62vI2zaLrvQss66Samxzhkw8Ae5fphKZ2jm2Vnfmg4KIQfaBECCrweNJmiiT6b
GQOyM4C2yHnvhqPVf8y7rjvoGF/eJ0AAaAXxCqXgCnR9PZRjo6/Uh2rkD2YXu9nQG2fcOvLvSo6G
E05kioYRdNDVKAl27VNjQCq/vl33Dq3BrQ0+hdchf9icCl6DJiZRRezjolT+rsyheTuOS5+5g2FI
N/wY4yz3OiDAyVabX3JflPiYoz+JACm8067j+nFGvf88h9gZ1UBuDpLU5yx0c2wNiiTAajm5iBFu
fmCZZVoQIkOL5+uMkl2joPoYq5X0NokNOXHbEbP0eMrVd8uoVm/gXcxPQZFEXgWr7St2WvNbB9VR
sBagVCeETXCqKZA/UKWo+K4acI4RzdLoaNbSdLS24uttfrrog0GNEDVv1dqczkoH6JMHXeT3cvGx
rOTsDnOxSJCmsIy1QAVFeduhZVup6ECn3Y3ERQtVobffZKjP4FdEu/X6576ITsQ/mIW0Bemn80/x
JHgRLwRsDL/wRcclyoruwiJtUa1FSuddipDdB9ws8/PrB+QIcSnQxxIFn/WAQVcgtjxJuktFXr9V
o1a7r3p18qysKO+qIUpvro93cXZhvjEMiF2KaiYxeD2eVS+9buA45uqxMLKFvAJIAVTCMtqTd32o
nbUku2YUyAnIEGxp7STCUjIYBe69I1Zgp5bq0V/OUmYfnVwavaJ02oMBd+bmoM9D3KXzyIW+CYYS
z7I2r2od/3LEyaBqZR5CvfBa9L7/cH1uF3GJETh1FAXRTkGVSsTlF/tE6xI0dxpIF9hCAqtYeFUr
c5Ehc2LhDWEjyYa9S/khUpG9wM/zCGB+iftlfAuNfp4UbFQg5uvxIymg+msmkD6g9XiG2ocPzoLu
oWZ07QdkuDSkBfM2aM+xMiqf0Iien1Krqm/DNBjd60shhlodYvFTgPNAqqTAQVd7/VMq8A+KFcJ/
CVUHQwbkV7yiLdrXH0zBjLUtG6Exuo+bKCfX0aAGVqm7IPqHM4J7FZZ8PXjAasDDvdSOnoi7s+LN
Jnic7KgtFXeGIoLIZ6+j91qpiDOHxWOPIvPB2l1c32LteDwIkBtRcJuCKiM9t2zE4Jo4G/wpFBsw
U+2Qlk1pmkgumHn93Szb1gHHee9kCh4Peus21LCtRUFCFqhguKy5sdKZ31q1yJFnMiv5vOi1kvid
1hwVifZH5KxQ5KOyvcXZNWo9oP4u7PKGRRhSQYaYoxFmI77r6MxgNv7aTalxF/Ioo6IM+2Pb3sSQ
Ec/VgvHUXpVQTLO7O9qNxkHwvvx8jEKPEaSKQwK25dOgDhFG1KrhQy1h+lZt7MTXGmd+M1Z9BnJz
lvDnLuXWOAASXi4m2RdOojpHgfhjbs4CzyEOdc9Z0GEU3vZBk9zq8mj7aOzKDwYOXwfTvKiDEcUV
nVIN+mHc1s9WCi+CHZ333KlaB/B0pxe+bk3FXe+gE4vZIWlRQPG0NOz2VOb6EbdtJ84xtFBmEZ8S
qN4muMyhLo3gqTXXUFNURzvMobFRVP2mtXJvBpt8ChXMohDgGD0jRzpSMiXtg4yN0EH8ubxbNJlD
Qc4L/4N0exNwuwHEq5kQ5SRlSP2grlHTUToLgaL5KL3e+7zsK+rzpHRoOGyGauMQEf0A4Yiw7wzP
qrTJbZRZusUzACvDFqu/62dldzyDtRWcY/FCXQfwNtOUEcwo24mN5YdSzgJiw/vY81UhybbzwTt4
bykBj3AyDTBJFyYzvTmavBvQcUhtuT8pcpJ5M8qlfq+oR835yyiO4IwI4lTdsSzapnMxBr6mVjBU
Y4W975DNeVphvxphxfkAu0AlkTyWMrGY8IvzEY5zGAU1bpEjNN9TgFP3KdLnwG2C5A9rsJSD2LYX
dQAhgbGiU8Qiiu/5YrilyyPEQPle7ZQomEMVkithM3JfWkXoD0ro+FOmHFEH9wblokKdSFBGaE+t
B1WqmU6w1elurM/4S9eq3j+p8Nz+IGgYT9JgooA7pfL07fre3As9MIbJLLgmoW2Ln/VirlW0GO2E
vr/bxGXm5+jC3iiS43zipVvxZCkcD5HZ8X2FGsDB42TvVFCqJa/hkkRSaPNRtaktShNBXhdPqfrc
6l19ivGZv3HCDg94/CO86zN9Ztev8yhgODrcAxop3F32JnstMkNOTTnkGLbOGJ3UsDChSoa9/afD
RYK+cAzcClhTYOaeqYWGfJrzuHgjT0P5TeFFN510hNT0kzYVSuiXU2XxfoqRiT1NfTkMJyfKRiSN
weR9bWNT+Qtj9LDD8lzN21uA/vgmyXVRDe6s1Et3Qrw3/WDHCpZb9ABAbhjJ0hfYYAzVa1EN5CFQ
g4CzEQ5ItzbbuSujpRwWPnE9QQ+KUtM8aU7W+ULSCGnyHgF9x6xdJPSQ5eqKI7jQc3jbrDtoPio2
qPRwpran19FapzJwi0XwRY6/zxpK6afcbORfY4akq9ujBfixU8CioqufFs0JzX/1E2ZV2JQuXax/
w70xpFUeNTXSj10fvDPivsYfnfI2gOQmqxcU/VDED3OjHk4h/Rf4R1FO3eD6BtoJq/SHwTs9axvw
KlgfFZQLsX5AJNG1JH3yFGfOPo4TvkC8wGf/9UNB2uHO4HwA9N4EAy3rq0pJdZwBamCXfD/6NUq7
cGNk3UGRdifuCH7Qf4baXIaFXlmKjtS/axg9zkpqlX1bxKvoxAMwyk5dUU+3OGwvB4u5O6wh6k48
llVyu/Vi6nqImkrMDDO6cNmpqYwGy3gMSXB9qPrqm+PEkh/ojX0w7s5HpIWqKii5QMki2ViPi8FJ
MUX8HldutBxP0rg+VZ1dPwaq/Ov6NxTHarPtuakoAJDTCVTjJtxUdVlMVpGikDCO2e+smqyzo9cN
DqBxVj/gOCsdBNSdu3g14CbNmBCBK8KeZDlqM/njgB7ODwS0zYMwuruAaERRSSFrxDhwvYA60shj
plaoeyhhDYy7dj70pVrcx2VwxJbaGwqbPrpcMBFgXmy2ZjJNMUea+kavhN1bjM9HX49baFNZ8ef1
b7WzG8kr6IjQy+OduAWeDjnuSmoU8JqZGxBQyFmcJRv1aRQRw5s0qZUP85Qb368Puve9wLaJzUF3
i0fweiVjTDKscuB7ZXPOfowHGx14UPPXR9lbRN7XJBQUevlmm+9FzbQ3cV8Qmg6N+j1sit8VhiYf
zDo92O97AzEVkhT0pyhrbb6WZg0AVIdJc8toiJ9Ko+Y6UcOw8pYlkA56HLtjQXQSjzQAvNuiXiVE
IzIHDrTTO7WHRt18orCR3U1ZoHnX12/vK5FMo+yiQf+mcbP+StGsjIg/Ex+VNpkwmkcW1eqCVyMd
KeAJ7i6Ma1aJPb8eRVPH0k6SmQkl3bd56mufUsWCaRS5Z4OD/MGm2J2UKIiSt4tn52ZSpuTMeoV3
mRtTH30ssMqL3AAbIdm7vnh75woi/3/GEd/xRXYpbh2Y64yjjVC00OisTqpe98CAnOWcVrN9j7R9
/+X6oHuBF/4fMBZgwwg1bAaF1YIMLkZlrtbCNz0FQRt/HeK5O9eRZT1lnV0e9TD2lpP3CdUexKxJ
4cUvejFNzAPbpJfZ+lGSG15mFBiih7J68KzbH4VdIugtSMFurq4Z74lRNVtKPPnQ3Tt1Al5fTSf3
+urtfTJBLpMpnFG4umh44ciSx52quUCa4kfUZ5ApzuLGK2bcUKTAfhid4K/rQ15OjFKLSnUHNKSJ
pJCoBa+Wr1MrjGPIBXgqeI5RmR+UQbM/XR/l8qUjCjoIpMLOFDWWTSBs80GNIqi2UEms7CaqTB3r
srZ5j1dX5YaAXk/0MU1AkMmROvHlkjIyQYiCMtEK1th6fuhk01tvmF+RW8OTJmnxV1DN/UPZ1egX
hVl7lhbDPmjsXYZIKkmi9CgQtTCxxKK/WFTKm20WcfrgX41YOkoGvnupqtzmOJHeXl/Z/aEAdUIR
ei6arYcy5lKhzQVUIgp7bKGsunYTZ1D9ZcqPVBwuzzZOWqhSQM/DwZlTsB6qw5qhMRfOdjr0tSuA
eZ4ZpRFir3H6Oe1z6aCQu7c1RRgRXEgSkC0+OsYlRB5D3i68rkKX/uV4K0e2fvCt9jYIiAwqUs8V
m23tK2kQwoN2CNbEaeM3vH3HG/SHE1deRhyq49r24MwdGbTuTI2eEYIiyO6zM7eYYICUTgcVmw0i
heNDpmaR7wxEl1fvDZ6cNu16upD0/TZJjl5bZt5ljNLnM1Bbq4hOsW62bxH7Sl/9kiHBEbUT/lvK
qNvO20gFajBzDriaYG5KhwYTwggzAWepSlfRi96djPCIjryz900a9aJLxRa5aPepGBHPIyRoPLyy
4QuNrOIrGIjci7M2864vpQgT6weF4MeCs6AvRTdzi+FFmJ727DKjAWbP4zs9GXHn68CBZjqv6Kyu
RhfCe34/hVH+wY7UI7HGy5lCiSBhkOnM4I5hbFKUDAtE2ZktwPk4Of6wzUCusWvqc38p5/DIsX53
MFGy4GOa0K03b5l8XCa5X3DXsWs0u+p41h+bZTZveJ4qN9eX9ZIDgfyMjp47lHlqpogzrGNKIVkq
9pdz7kUjfh0xdml4jamZ72Ax8RB2U/poTOgfTZEBEViaHvXBbt5d/w2XZ5Fx6VGJmwnhmC3EAAyN
ZGoLQjho8E53cqxUfhgv0fkfjCLuV7JMcj5dLPqLK4FneIqUqJ17o9p3tzGpLRgKTT848ZchWiQn
EGhEbY9ZqetRtK6ZpLSghqa11Li1eBnu1G4I72NznPMTvp/twQfcWzziF4VoWEKX2O9QbxFIBjjg
LbXWfOiU1HwaKrs9uOT2pmWB/gCpogpdy83i5Qnvi3KJCtByqX4bTVD+s6XEQkye8lOnhEfjXd4J
rOCL8TY33VzSSYabUnjWLD1loKG+UoKdb2OjxAh0sX90TuQcFBAupgiXmIaXgM9RrAO0t/5yclD0
VR6i8jqpjX4akt5xR91qbnWBO1fi8gi0f3HIGQ9CAOUnG7VQnvnr8TBmX9ouGdgpUoTlRlPR7dEA
MvAru4PYubEAQHhGjIUh+fMmgTS9yf4mwmOJgG/utc0wO64+TuE39tL01lr6Adk6HNnotOHJMec4
qtSVo/2U40TNT00qJ4/dEqmfF4xXHrM5QQo3zXIKSNMAuFgv8p9IffD787z8yku+vVXMZn5PAXtA
rk2rcQ0um4MG5e7KEbPounC70iJdr1xRIe88cZy8OJ/Mx1G2et8YeOHYbXtUVbrYh2LhGAYQhlAX
3aIP+snSppH3Nm7D8w9jtIufY5DPN0XSRWDm6zYZXD2Lj1Tv9kYVWDD4j/zvgvmHB+pcmtqEu5qk
zL6zTBXsB0M6BejknPNOkgHpq0dWWHurSoUE5jH8YKB+m8i14OEc1KaU8YJDhKxJ1NlrEd6kQFgc
wbh3h6LLA6oMHUHedOsPOC7tbIXAArwO7BfOTUbtpvEYeBF179fGYz4ganoIuwMMENWm9VCRHY76
aGMG2Y25fWPRSvMG7Ax9CW+/s+bkwZfrt8zlfSoGBLSoQ0BAB2KLuZAm0csDsOIpU5g0J0UvHeFs
md33jVQ+YsHcPkgTfs5KkpZ/UgdVfUtOyoMbdWcDMQqAD5hrtB22gi1ODk6wLHACaofY8ppYw7Zn
0quTMcbzGydwarTR9eJg0J2vSugkH6SezsW3xbS0eQddETNkD/3C2A+SYPy0KHiD1hPwiOurvDsU
RSkQm7A7yMvWX7UuICrPI0OFjRzetG0Wngdb7d+0RpO9PtiA0xGKooLsdNGZj3Nt0LVCYqihdk5l
sNhnqa4ntyyaoxLHRYpL9iOE7AD1CvOtLY0rzBMBTgpShF9yx5PD1Lip0Ch3jcFxfplGPdF+RTa1
ETAFpKSOnkR7iwosWwh08YygGLFZVDIirFvDzMMGMDsNvYRqa4ULsFIF/UExZ+euBVAK2kG0BggC
mwi+WEmEGWifeYs2yPDHmupjFiwYYQdNcavgw3lzfb/snQeqpWR/JngWyi3rqWk9hREznTIvDdXq
PrcMNGAqtTij80P7TMHSOImS+iD0iEmsXizic74YdHPpxnO+DA0Kmt4U/B/OzmtXbqPZwk9EgDnc
cjgzOyhvyZJ8Q8iJObOZnv58rYv/iBxiiC3ANgwYVk2zu6srrFrLgHVLFPn8wiS3fa3KzEGvxYgv
XuYgmjaZevb9/oJ3bVPCAnDB2w9Acr1gV5vmHokm0pWpN56XUu19IkPrpHZGfGpL8QOhNO1JTPYR
XG/vEFEullS4sLUCMlkb9uaydJUkyQO1X1B5I+/9wuhtdMJdHQFAd00Rrf18JiVN09oU1ay8rNUy
Z6BA+7gUqPdWgzOeFqGGBxWKPUtIkDI4wvARvA+bRfHRJpNZvSwAUYeMd7co53ECjplOTnt5/caR
izH4TrAHDnFzM0pqgamt4m7gBy0f5yJtG9/Li09N0ypXo2ZmmUdSOcV6O325b3nv5aL+SJMF846U
AF1/Tzshk3dGC0+3KFqge6lxaVq1e3RR6juJdppj30ncrwNijK2PKB1SUtTVDkLVvZtKq5z5KtwC
r/Zm/XOYZLJmkgW9mXqPQo9h6DPL+NTk5Q/NhSeb/s0RjdtNCsVFlfASWkTE/ax8vfA60QvkdGds
Jgx/TmYnPkL44x4U0/auJCMpcBbJOgYTn2srPfP2U9whg9XCKfO+NNlPd57CC6/ln05o1cup6Z36
3WzDYXHwUfceFmb0mOiii8MbtlngWA7wF7VFHpiD3tYns0/G89Rl0YNlZe3XtK/dH66HdrPfusV8
QipQVQ5+wZ7DJ3uE2V1yehCVbBYvsiaGeRQNMB65E+kz0JBYpMGoUr1JS/No5H/vxsoXlOgdEDXV
/LW9JLdpmirYs1IrP7mztwRaY6eX2Gvzgxu7tzSGf0j6qQ5xbTem0hadv6QyCHu8RPe9yrUZ5A+7
h9wu5/PYLebBObpdGv5VUnfSKqOyuO3h22arLSg7ZsEwjZ+ithNPvUqgmYd28+G+R9izBABDLgqO
JOrA64+YS2YvJBqzoEhrcR1VLjvw+OFStIN5cD5uKQMkzoO/aEHLZ3rr97yuNCkEF0SsSjJ917ts
QDRUJDBOtd24vMx08v4Zp3w6dZ5ILoltCbjFStvXaV1cinGsDrzhrR/ix0h2VFwis5dbarpcVRyz
XzL8sJLkn6vSGrNTbnXmgz1SrvLDou6+RAKt1IOgYdcuFRZohl3wBdvertBp9PdDmgWwn/49KUpy
Bm7gvBEWZXCy7TkohGW8vH6fmdugSiBJ/24g9gjyGlI3PAvMUcuZFBwzxAlH9e1soKPxG6Z41SDI
wwuQJ62P1DKKiD+UbW6BNF4sN1m4MY2NgEl7pDt1ey8RdsbfyRdbQvo3LqeDeNQSJqZGU6/8IWPS
vadcHaAurD6ANtMfX780+WoBrQELCl5zvbQ2sYVe5g23pbTeo/tenXjLy4vbx8uBpb2VkShwOiRC
8+a9msvEcJlSyyhKJJKQiGGFpSkif0qS7gUR8/IAQid/+TqQlbgQombGMMgqt5tm6nOkOJWDvKLW
NJfBUbr3jdvqH1///YC6SKp/Ocm+7cprekWNv6jTACrTwafyYZ+tjDaXwOec75vaW9CvpqTj+6UU
XCZmX8Y9ptwq095nfZheYe8efuMqk0fRfATEz7z6JgafeAq1CNEbmMKy6dkre/dt2EIlag1T+JdT
MuBc94fN+J2zIeVFJPcKfovrvF5a1JWFynOfBHTQ/glDSjfFgpo3DRk0u8JD6dmdL/mTYBtEKUk/
5DJrcyFUVAgOIsGLDk536WJ7+sBc1Ov0zmT5knxCFsKI9mlWbA9g6+mFifp5EoiiHlpfScPq1MAm
/OcUK9M70KVHHYmdl49hBOoKRKLctG0tDOo9F4uGPItTe2LsyzrZcez4c3pIOrJnigePwgL1TF6/
jZuqpzaLsp4Ny8OiDRB86C5zyWMDZuSoh7X3yMo6JnNUxCpEu5uMyYgzZr1xukE+hqqPbIn2txai
hu6HieRWyaVKDMoEQTx56jUaC/0E/0l+LUVZnsbCFj/uX8O9pUsogsoxJbXatp5MJs1HS2kTGNmV
5L225OFbnB4MRWp0BHzceVYd2qN0KmlTSgLE9TntEL2yi6VOGEsFb2k4TQsARwC1jpN2gKBIC89V
5i0Pr10grw+gADBG8A7Aaba2Guu08Vw1Y9KqTbyzPokW2WocgpUm6UGKenvvDYaIwYQx+U4XeCvw
AI7fqdUsSYJiGnM/6ZrhDEoNnZaKmX5Pq4+4cm4vPpA9WVml2Mcit3kaM8FAw3rY9Jeljb9S6y3O
zAoq11d/QCl6JTVuOK/4tPUHFNmEuDA3L5j60QiKJm1gyuqQ10H4xb9vam9BTK2SmMFYdUvVPpbQ
zZWaEgVE7ApIN2aSR8r8wX0r8javn1IsUBVm6JxTyGleLwiyUdqCQzwFJYRUH9XWSy+2BetUS254
zfjffCdSyo9dMx8hYnYOCI841UWiIdly2qQpzJg7k4dibMALjIxL74lLZ3Tzv+WSIhVRZvPB2d+1
R9n053gFV2AT6SG4FHZWj72wLWZgU1V+KlQRPXp6M1/tnOndgw28veIkD0R69F81yRGzzVbqHnah
gggZ9fnwWjOoC7vpop/CBLJ5mlXmk5GI9CBo2TPKZCo+jMweirFNJDFkBpH5NE0BM/LlWc+Ec3Y6
9K00WyhvbD2qPiZomh0EFrd+UwKC/9+o/PS/hC+q3oKRAABBJ9QOT1WzuM80ocZT2+fRp/vndXd9
hOkw+3MzbgaR+yxvx6HmvCKKO/+laSOaGW6ilJdEn5WgKzhKZeW8emSMPJDpQ648tWh4XTdbaUIp
VE1xPgWZxZAKXbc5mOAgZwQp9ajvWe7r3Qz2CNEQD5CJ/GYXa7F4CGaVU5A6c3Mi1OnPJhyUp9FJ
ncv9D7rjAEjtftIA0vfiLVrvXRgq3VCJego6ejfPC8wK5zY0GDRK01TTHmDCUa6hppZvK2MMD2zv
uDjae7IbRhmGosjm3MConorGW0beu/Gl6735/dSY6ef7C9w5nOgnM28MOxOxxrYcQtSklWi3joGI
DUmwKJIrz3sdZMncHOQlO4eTCT96ltKxQTiwCWe8JMvmysN7uiXd+TYbFiqSavlUWPT78jrtkE4f
8gOjO+uD3oASnvSjGg/uegNnVVkozSRjYHuT58dlrgYQrHcPqTN2/v1PKfdj/Vgwv81wOGPplF/g
VFibsq0u1LyREX9OZPKnAgjuZDIg9YkqXhGkFP4PKku79kBqgsQBfET1Y21vBnFRjy3xkDlb7lOR
T8nbOI9qhoynqPir8URxYPD2QLJAerOSpY2kedtx6ty4GSdtGQKtRRklaob+OWEe7+Al2rEC75wE
GElCIMgw1suK4yUz9EYRAQeWeWZgEE+IE5UHTnnn41G0YX4RKA6nclswWgajExqvajDExmgQUY/D
NRyj7KvSiuR50drwoAqwsyw5HyXZIahP8c6ul1VZY5XQ1BWBV5nqtXYG5RwfT9bf3jHCVhoR0ONI
O1t08uLqWePZiwh6q0s+RG0fPintnOCZR41ysnA+QGLSHuzY3reEdYIwBSonmVqul5YkiiBesQSY
psL9C+bf/BQxD/MQz3Btp8N0RHJze6fJwKg7SopOZgK2MM3Oaxj2qosBEahiOutx0jy1JgeG6u0R
6ePOrtFfAdlEvY1JzC3qZxapt3R9yZEvh+apSQ3tmsWkJPc9x86CuMXAwbjE1BC3D9pipUrraixo
CvP8g562/Tk1K5QF4yNq1VtL4EXAWDNFD0zG3PoMmlWx06cVsYirtu/NTrU+e0Wx6H4yNl58sKzb
YUo5xPNzl6BKxgVvXk/ItoYExbwpEElcDRCAlxKWvySu40NmQXq10GV5EFExD1eLmAaenzmx4I8q
U5UUtlat3A9RJP67XxSrO2VeX30Zx3n+W3G75PMcm8PfxK0eQL0GHrSHmRKz4eejbizB/Q26vVYM
/1FggB9DEmVsUSIDwwyZESV9kETUa/x4KqovGW2jyC+gKPFhVmfyyhsP7tUt3wEFSqpDDBJAz8qR
3zxeHh63K+K6Dwamur5O4aLAezxYi3auhZj7ayJG+2JKbd1LOzJxbs+h8Z/itLXtL1lsegcu7Pae
Q7xN7ighHBCrb3W6pxj0/0iHAcbxLnnuyJTPc5TnJ2PI+ucscaKD92bPHj1pUCO0xjmz8nL+Ejib
SLxnWtoTfBWWfipgxj17DZO3MdhJX6CadfAm3F52ytzokJOV4GBuHtRuoK2SMwgZJE7SgHVouYFl
dhQt71mRrpKOLT13XPV6VYh/AtEGjBkMZepdK+RvL7Sk2oMTe3vRJRWRpDTkwSYe2QQHw9JqVYS0
bBDpbnKm7tZ+NMMm81Xu4KvRIdIUMSqMzTSCtxiCdAbInnsN4T+aYqhNF+OfhYMQKyH59GCHVfTH
/cu4tzS4KaBcgu1ScqOvP2CtFgbjS8TFtTm5pxZa8tTXywqmMsPO/369LRmIcPwo3lOyWdvqlFpw
YCComjszfub1C88Un7K3gzKXR6pSO06GA0GsKrWaCBQ262qnqcQTRCRvqlAflMlz/FCPK78GhPTY
zNZ00knTz/cXuAMjgMKE4Bg2ah4GkOXrFYZaM3m9Kn301AjQikn8UmSjOMUl98udLfEwwxD2qKMO
d+oadbl086B9u/8jpI115CyRd9RvwWxB0bqFMkxe5C1Lzo6KRsDZN0rqEZ6C0f3rvp29k0OgDFWX
nEiDIW+9Vjd3HJGM2IF5Mw0KWop+Xrs1urH1dPBd93wXREPY4ZklTd2Yopcwj8ocwmzGPfRTqOQu
dQqPQeq2z3Y2Dt/vr0yew80XJKqEJ0YGfgZQwvXKlilL0IyVeWppaeiFAtYUiVc3/rAs2sPcw0gY
x8LzB2M54lnbObYyBiMDwQOw4k30B1BD04s2I6SIlgwFcSOHLyIBNmDovfKNbmHpT049Xe8veGcr
V1Y339fIo3lZRmoOBuQ/D5mbz89aFE2n2hNHhC77C5SVaMkdyrFZf1sWrTTqjH+b1Ci5TKY9g2qp
KG8InmOk08dnN9OOxC7kH7rdUAlJBVZMd93aQiadsJqg5NCg/stUmKKjNnoXjsvrodm8rjQlZXBF
srDlJs2nUYVJNuHF86JvfZ46n/LFCS+tIfSjsdOf6e92RZT6qHsTS6GFKD/zL6855AXh0leAZezO
Ld5bcS4ehyg0QREn1TttmpR/+rntA71zuieIoatPxpj1ywnnkH1KhiX+qIf2P1FshifCje4/Gq6U
YHNrDjw3Ekctx709Z5SOPI3uNxJfm3JoGI1QE9Y8n3q8SGop2MHzFoRlqifhgyhM70zLyfh8/0zf
GqXEjB9U8cZ0PrYHbbR7q88cB+4qtU5mv3Gz+qNaqs3oU7BPPmjL7GqPgnGf6OAFv71MlGNUsjdK
ouhAbFEMw2AAGZkp/vazbV+WvvGeye5zfxnC8NV+EVNyhg9KZ7pIW7pqu1dDe5pwVOmslMztOkMd
KO1ov7eUqun8rDPs6/2vurs4mScCDgEcsyUhV5WmhbBF8Kz21hgkiWdfCkQ0/ERvtYOA/dYLszj6
qhD3ACnn3GyOeCj01Cw5NUXvmJdeX7J/M6V03yPT253rgUE/q2cIVFWzI4j+7XODZdwTzTmKJ9RO
1paNyGga2+Miz/UynbxsCt9UBc9bHI4wG5RZ3b7c/6q7BlFYonVNxQvI6togoWsze4mMlV2neXYY
4fPzKq1ORTvplzgBHHzfnnzA1t7DhTWUDhayLDKD3XzayNSEGdY44QIN9KekNcYnT4N/Z0buKYCe
KX+pAHNcq6FefHNpf7zauunIerrBDwAGvUlkIz1vBD1B8j/bpK8cJRRtfaNwcVxe258y5jsujJiV
b9NE9GdNb45QazuHePUDto/s2ChaMTp90Dc08WiPgCHpi+FNZ01Hg063Lw+RBK0rfi+AVrrP652d
tMzxUBQSAVrXXQAHJLSmbn80Zr63ILwdF5JKIqyw2wM7jpZdD40IGpuWfTjjaOZQIAOP9s/p/ubt
HFXZ+aQ1QYwiqdbXC0r4j7VmChGoGRKpoWZmfjlCTljPhXqKlUMOqb2lMUpItMDKCPQ2sdhQtlNt
1aoIrCwqH1wFRxr31fK2Bql5sLRbPmoKLGQdEHLQB0SWansuDNkFbXUB5o9x5VM82VV2Cs1mKX16
Wt7iI/5rXZBZnsvrrKvIiMcQ7rx3RWwVtNoE3ELAJTRxpsRcvWRzaL/RzazJDhzj7ieRqo2Q7hmU
x+V//+Xtp+VGISjvRaAnffsgBiippjb+nES593J/s3dqJsSFaHTBJwAckCr12tQ0uJHXaHwRtaq7
S9tViNIpVHPrNq3PTRu/pIxKXdHLmbi2qntyYcp9YlqrPdianVPH7yB0oNRGArB9dpqZCVyRcwoq
kXsRLmOx/FznsJHVGowqRs6rkxueOJsPTPRPqLptqMZ6MtRFGo3BFCfi0XEHSpXDQL3NCpWDte04
Y2YGgJ7jKcgYt50OtajA483jEJS2gQQB42GPS1qkARojfcBUYcI4gTo8NEu8BEaRHIEud04TJW4K
cdiWWdzm0AubKdqkcmm0JJH65ObGXwWqO38M7eH92vGFpG/gH7lgFIG3SOwGSpZSTUJYm8vaOIs+
qz8vYZMccAHsrgeMOfVlhJNoBq+PrNXkZkwuOgTtVCxP6TKO5zhPNOqlSn2wczsRCmUa2C8YdQHf
vQ2/GscrC5ovQ2DZcfFFLF35lIee8UnTM90fajSpykSb/KI3X1+QAt9NFYWSlAbKztu4AEfhRAE2
H4Iib7SAaRvC3KZKz3PcGwexwq4PYPxDssKA5MHprz8oZMai6y2afm3vNRdVK6JrUabVecril76y
sg+Dpfdv8EVFMNhL5gvPra6CXOjga+/5ACJqZssZUwYmufFFmnDdxq3yMahmGPH8fOloNalaPn2N
SxOsdDzDF3bf/+3kEAChGR1mgJK2rrG5G+as2/mS0s/1mj6h2T8YKFLZzrM7o68zIT12UkL4oe4b
3bsmcmPpgUOvSqK8/t4zU4RCt6BTacma/NyelE/GXKUf7lvZuyYE1fIAEYUxRL624qRGYpkt8ndG
H1nnMBwqf5mz5t2kV0fD5btfkXPDM0KhCEzD2pQXzalA0msIUDWGNFELma5NxFCdIYH8t5+K4Uuu
mkcp/976eK8AUXBiXN6utVGz0CxhV9UYKMo4cShFVwWqsPV3IreOxBb2FkiNW+V0ygbDtmWXt0uo
j/GMy9GG2H20rT5JPjUwRltfjEm+UlEFO66lj/lRU2jvTgA8pQyAS+P12ISX4zKbZg/HQlCrENJH
xO9BPXTiIhJtPAMnPCLnOLK3Cd1DLZyMOsVeUvdpoDZDfM6btrqos+deosE4YhHb20UGWQAR8g+5
netdnBVE68VcDYECfO0rWnuoYovQFGeUwJODBsmRrc0xNSYm/zMdBADoE/08zpb3VM7Uv6o5PoLn
75qiTExXGU4quofrZUW90cAKSe/fqAvrSy/QX4mHQj1Piv368T2au4A16LjJdHpbjcgGTxkrnbNZ
Ka13hc3OveotAACP63G571L2HBc0OCgjEkOT9WwOBw+QW1r6MATMUJnaueR7DnIA4cgr7x1CEgFO
O6xM4K43rivOEorspktQatrJR1PJbRoKVvpUO2bUwR+8HN3vve2Sqq2MQZK2Muu03i4XYXi4aiKw
skRoF9UW5qUpEWILJ6G/PrYnh5P0KWApbmdEaOpGpb6EBLrqXJ4z1EI/czAE5QArPTC1t10Ac+mO
UBQladx8xjZ0dQSAkyHwwqF7LEnrXhTlUJ1g99sBI7d5Rmn4bnFKktKdwDLGQ0Xj/JDaBcpX9iB4
bSb9qB+/54cBmP3P1mafeqMy3NQBuwDRQH5lisl9dpTJ/dHnzHQqauwEKVNlv3HqadVBsACynCqn
DBJ/ycbytO4bkeKiqGpU/xZay/BW1LvhQVSwe+h/TuDKmWaQNmszgxlxu2MOhlNXAA+1PDKf3Mjk
EncowAe8SkfsSLs7xxyWxGpIDPLmbWmBeFXRXJMYDJ0Z+kZtxU9z3yrkexqu3r/vPHatAQiAlBKO
IoS41+szh0hYiH2C2qgG+63tRY+imaRgj/jn9Yb4frrMIuF12x77UEsdTWHELrAjlQqQOzsPyIB8
iYdKOYCl76UH5B+kkWTq8NhvQhB7aVq7TPiANZpWX5UJYgGn0jNJe52ch75X/XJS8tMy5V/vL1Hb
OywyTEaqEdF2bt76Y0a2p2TFSKYFifbybI+ofFfWXF1TMUDyLhTrmhfm9KGph+Qb9Enhc6unyXKC
qjs7V3HVXe00Mv5UQ1HYb3I7Lv8VxjD/d/9H7m24VIWWUQv9yu2Bhny8TjWPN9BTR+sljUfAtbkS
/eMN6ZFiyd7noC8DyAK8pOxCrD+HVTKX2jg8TGXoQUqLj7jY3Qy1vw70Afmuo5nqvaVJZAvRLsAE
EKdre32pJTwnE897NkMmVtrpV1MSoFe9+zuJIAOFtM1k/gnL5doUNzemPcnS7CZFhgHlp/YrVNqD
fUpqJEROr98z+Vy4sAEx3bVNwaKKSY921oagqU39CQ6C/qGzrO8yljmwtLdlYOBk6gVmBbTpel22
oip2noU9MLSoA3aBfjW4wxpEhAcPXRtF2qtlnQldKGxSOQCtRdKwcXeD2fSukaQC8jJTeYxyHRLo
cogXLmkfHiRfe08vzHOQHFA8kOnJenUk9E41m9iqBnP4lGV2rwSkhINz8BV37MguK5NjTDDSktq8
TY7ezWUBQW1gjUb8aBVzc87Dpvh+/1TsWgEHAAqHXOumu8pATzGgOiwCRUThci4iN/xsA7WuXx+w
0Aj6fzubs04VB2BizmpAZk3+7E41yK04OWjf3YpF0PWHBe3nGaeJu805LNNLBg0V2KDWjXh+svNq
0vyqznFLQ5Nn39Q+qX6Mc9WKB6PKNRISETNsbwIq+YGYlW6c1dnqHjU1UmI4ehw981vdHXqfEa3+
T7fwog9RJJp3fVLmeiBKSLbwSXkZvRvarJRecDYGfwhLYzkJpmgzKg2p+eh2ZBPntsqWz+2ct+HB
x925cHLYD44YchIKZ5sqz2iPAMdMZHwj14U0oEjmF8OuhgezSkvY+eej6aa9Q0NEyHb+BJNv+whZ
WJpeDRtE0Fmh93E2WvMR3IVxFLrvLothCmZGiNvZ2fVNY/44GeOchz6sTfeCR0s/E6+pgeK6w3OU
JHFw/y7suH45TUHjmeojyd3G9S90FBej5zMWCpxlbVo2D0YzoFRaTubBju19QclfScMHJgRC0PXS
RE5JBe3rnnOaWVS/iuyrQT/4IIjZsyLr/5KPU07xbT5greiDrkQlzbpGVb6BKB1Tf6Q0fvDddpBT
bJJFiwcfTBC9fcgsr8/MTnd72KYToQa2O0Uf0KUyII0VKNW8a9ouGt+Obdm/oNY+/5XatqKdTS1D
2OT+Fu6tmJCNcg6qRowebG6CNrXVEsa07EIznf0l0vSHTujqQbVh72BC/wZAS45SMBK33r1mVCc1
XJBDd6mCfY+sonqYpqbEr/X55LuZOHDS0tVvWr4Q+HCviUjlv2z2MZuiLO8MpQuAslMVawZjjq89
iSgA3MQopxNtriT75KWKm/uw/k1/3f+qexeDAioOhn4Kz8QmJJ27vO00xG0DJxmVDD0dxXkynMx6
xzT6fLCDu7Z48xzQ+yTTW06b2FJcU1EGkL45zldxFAcqZSj8a1uvD87t7jYSVcqhfcpwW6KFHJVr
MxutPqh6s3/MzKxl8M5e0NStxaMlOY9/4zMC3oX9DbQAPY71sWkpBxPO4l/Mbgif40oxEM3xtCcj
1o66G3tLo6ks5dCpHgGhWZsa4CfqB9gCGBvurKsY5vQU105ycbqw/0PB/kGwstdoYIqXIoGsFTDL
uzmiw+CMMJsy+VDQ3TkVg3A9v5+m53oql8gfi276Ui7m/HddmKKGsj2yr6Acoo+2kZXlb3znX3/L
5noS0XZmRBU+GPg20OAzsQlRsAUNShxdX7+l+DsgLj/5Erbgjzg2hsYeGJ6BqU2gAVZqYDbT7tK0
k3m+b2rPtcEBLO+fFPzaPvKaOqaQo5H7xrOSnTJdH99QeFW/3bey10cHJy1JGCinSCjU5uS4ZttN
yoQHbSvHRjItjy9TrlYBcH9mjG13fGMZafUmLkHjdY0142ZDMfWXNhMOIwwUWq5AvavPZWhZjz35
8kH8/ZOaYesNAccCEIbskzO+eaZ1SBNL2MUEk2Rt/2+1pM5bU53n6Vpyj6913SGGXGRON1x1PWs/
A8f3vsWmkV0Q3U1/JLWhFdDiTq5xsEF7noueJZmjxv6QP66/XFnDEKRR8gZ52jrJqRlD9wFIpvVn
x2DtbxxxSQlAbsBLByxybatNBUwP00xyEKXiJXLmf5G08h6bJDE/3j8QO6tikgmYMNwDzLxtL3YV
K3FH8wRiVTyaSbA7Gh2iZ4RsDAfAf3+wsJ2nDlJoJrlxJLRlt2OmJlSu4+AyZpSGrunbAt700hwd
f2zq8i0wXv2SZOp3fRq7g9Rhd52SvY06Oy/7FobjdBWjoTmTR5QhR0AkVnFuYK28qoN7xK6wFy9R
ZZeYaBIiuMs3u1cylDQbWsNVLo3koZkF6lJOLXwvRblY6V3npIXd+DFScCLKmKAoYMyvVmnCMi1K
BnrhdSM72DrsEHBT3NPaEsLToBezf9BmK88d5Ba/s6UkY+AxpM7EVlW3CgW19olSWokO3+Az2OU+
eSMyKGrcZj4Ms/qjhzz0pa/U4uBZkldu4yoImf5negtedRnIoP0PPXytd+23SaXTbKMb8gJ/Qfk0
Ton3sUuLI4jPjqMm8KTjzGUhddnezS70YqUowIQM3TD6MGjozyHTSwcZxM4LLycV6ENRHZA6LGsP
YFSiahqJPBFjqnyN4rRKT43ZO++WcaYZJZgUPdjH3XWxf1KFkZVtwxdVTToRdiof04znxS+8Vq18
PfbMf1/vcRhU/p+dTezCCGDcAEbgvFh1fRmnIjxPle6ejNpNDli9dpekA91BmISkbxts5lq0RKol
6HrBchikSCKcmKE+KinunUL4VGGL4SgiGLKpGNkGbJR1KrfKJIaP9FDGteZ0FnPbBDEZy0Mx20fD
VXv+jJCWMhxz0dA8bIy6dgX7pvhZoq3KJ3WGoLq30BNDFCE+uGW7R1GWAsAxQ0a5zZu1BSxE39OM
siu4zUskkTV/cXFqDNDlQVR23ctvnBBJOWQwVAJqX1+f/dGFFzqaCIWMxihgih3MU1pM/ScDMczH
3zFF2EUyAqR4O2KlzYurzLLRpnVZxhzvXAWNm7pnpzKOBrH3dgwVKpjT+Zvas3waf2lGmS3M8Joi
nVVTNX+IZon+RKLDejOWWvj5/qr2zr2M0uXMN4Qj21eW/Lx3xCjbQ2rqfmYkOv9DgYvg4FzsLojC
FikrZG8k5esF9arCvEjPM0dZTrmg1tH4Y9bWD2OpHr0xe0eQERFQyXA3wMe4ORERqiOT5vJ617mI
LnCnKw95m2afF0O0F2i3wgPHsXel6f2zKMlJw2dcL61ltDxCfYAYNJ3rs+dkybs4miZf0LPyEZcV
vmIv4V/3d23ve7JflDeBFhGmbAJfO1XqekLzJIiKzP3M2P6Iyreon8MRhvT7pvbCsF9MbZMN8mKg
rzV1VNWNi+mSxInyLq8cpfbtMfZOTm8Vb5HJBPOIu/OC+8b3NpN3E2pSQgZq4Jtzs9RpYtYKRRyp
A/SWTPJ9brVqoOrz8jbR4yMx9b3LAFKLqQFZygGvvt5LHclDWF5HYN6mysSPaaGW3qlHNE27m0fW
JgfE8JTbmK9BrqkpMmpGVrJEZ2TNyvMY1w2l57A7uHd7h5NDKfnmqDMAElsvKA4hZkIGk6R0ETPo
m3k+o0hd+n1r6RcjM5DqiOGbvr9pu18RSBr9DwBNwGHXRjO90NOoowYIKC+71j3aEsx5HLXM9qzg
hzn71BvBc2yORgirh2EnOfDpqagBCCAaM/dhcb6/lr29IlSFiARIOWmwPKC/eOJpYbDWGjj9KcSb
X5OUyh6TOnPkO5l9hMraXZEUEZPtMnrnm9NHMdrJhU2xwqld65JaVcG4jHs0xbV3pQhIcY8Gs8lE
IesVSX32NBYqUz9K30OfbspowCqudZEVj45TRcH9L7hXDyIUoAQpEQjY3DxmNOlUIBXMQiKCDPoy
WbxrriT2G1NZ4vMYIktuLLV1aZZU8fvMLk+ke+F10edXq8JLXhimManywftGY2i98ln1ItspZto0
6Jm9Mcw8PRWAWJAzQ1siSkrlW55F1kFwvneAYCqTGiGIFgP3XxtV5zoMC3sYAzOvlLeDKhhFaNzk
k5uC/L//pffOD01PiYqAG+FWHj0JZ9cbmViLp9a7RF6XfRnRRL3et7K3IOiliLegBCSk3CxIowpk
aBNDTnWoK36ppVEwKy5xrOL9xpQaQzdMqXF8JK3JxpFULW4RxW7m4uw+9FMrrPxGC4fP+TzOB/2R
HUdJp4CWOKgcCDq3dfUu66h/eZIkLLbsi5F2pT/n9XiB/6xlWsFxT3RcjwgId55WKdRJggMfvxQc
WJ+NIRRJ7mo9B9JQ0j/11DUeqnYQJ6Nrs//opS0MfiYfvVAYrwfX07IDSEjjmsx/2ySvQTaMcGGP
waAkDGlBoXWq0ro+kdT9uH9abs4kxSI51ygHcWBL3kZH9oAQOu25GrLkvDvNHUP8FQ3VT/et3Pg0
aYU3jp0DdUTTZ/0h46wpKdLnWBnE+GSDmnlXogJyIU78FA/Kq+nLpTm4Fpgp58CQya3NRbkxtkOd
1EEVu+5VUUUbKIOZorWqGa+9bczJECXAL4UH4WXYvAn6TJMyrPo6aLxJPJlesQTdnBbPEGkdxejy
j1pVSCT9H1+EiSnSU3hG16tS+6hwiog4xLBHKRNRW77T2hlUror3EILg9SFmaR5rytv+6E2vpumT
5kkP4TdlTowC49p8AXNXlXQAewq4jM5UyppPdSHHRonKgrZsqpPZzkehyo0zk0bph0p8Pg/Cds21
2qIYVkRNIKWMTh0T5pdKQbLTSMLocv+M7poi/QasRtGb47Nen73w8HaWUQfO4izXLtVxLjZxe906
88FDcOPMWBUhBDSSlMWl3s7alJSmshN9rANePLX10ePpvuu0Qic/qk3lY2X01kfGLuIv91e4c9cB
FEkwgEwoQb6uzTb8lHaMtDqYtAr6gZlHL4mq/je+o1wWeQ+POHDotZXRmiKyYM5JOfTl1bAUPXAT
V/P7MfLOv7EgCQPAhVEi3WrVRrOjeGbIgnTVqT8ZBZeUwpoNk9B9O3tHg9IT8ExeOyjRt0vqKXXH
uVnD3ZUUZ7dJ/5uEFwfF4B11jvYsyeE7+PhYELX89ceDQthTqJhUga0t7oMLIsVvUk99M6RW/do3
hkNIh4o9Atog8aBrUxGHRBkdiiRWnYx+NYzq1V0mHtPOzB/vf78d908HhFl2DgUzMNtJSo5AMsBP
XgZRZYvG7+ZcTd/qzjg+AjZwB8lHkRUHe7Znk+4AcC6qhbeNeMTfjIQVom/ajck5QUPJT7tp8TWt
16+l6x41w/fu9K/2NrHClIfs5oD0pyU0Xuu6V07ppM+PrggNaBji+Fo32RGLkTwO2yeBsganX+PJ
u5EgKXmvrU5tykBXyvJMfVw95VRXnqfJtSXDduGPueoQarrRyZhs/eD+3a6ZaVGpD0IqyZi7s1mz
k1itXbf4sRIuscc8Woxg7JnsGKK8f1GzsXl0dC7M/cN0e0XkiCo1B9JlpuW27HaePpr0Y2Bg4J+G
vyyl8jSRU/g6FBCvdmWcWf6ivgGLEubWV0RUBGic6Ibxv8n6oxum2Z+ssHgpWqc+uCK3rVImLDQm
SOjegahg4HhtK7XsXFlYWQBFeJ+gJdG5qV8qVfY9n8qKuT+UgE9NV0T9SUxa9xY8OU9uxoCZzosV
Jd/tMIM1wTUBvx5cpf/j7DuW5Ma5Zp+IEfRmC5Zp7520QWhkAIIgCEPQ4On/rNncr1sKdczdTYQ0
YlUR5pw8aX6/N9Bgn6I0/hW41B+3r5lHwCF5iZ8hysSjAFrXxshSef77e/19w2LiBCIEXJUAF8A0
6v0PgEDISfIa5Y2I05j0XVQQVs3Nk+/1W7pM9SdDxD99KTwQPTtQAxCjT8vsf4CDsJU2N4A8d3U5
5QcLobe5RfB4+ZlY4k9f6ySThaITLiW/wZ0AvFXAwjGQGBs4i01cgpVTloyoxrEb56PPIP5/S873
hwKwMTRJJxkgiB4f2cMwa4qBwWHV1oKz85Wt402DpvBpiiCvQSijzp+qjUIhSOfKXVPf+C992bgd
7ZvxVai6vHQTqy/jWaGfyxqznGvDc6TkCvYgddLtksF8Srg5Le/fPjSCcU8gLewbPso7KoqGOcs7
C5HtpCoSNX18b5D4fZEhVPOmqab4ShVb9rYlUfNJa/mnNwSGwomChsoP9q3vV8IGM621njPU1VP+
y6+suWmCUfuuzl8siL2foYt/ehxoRdDWYvJ4Yia/f1ymuobGtnO7DQlEP1RUrGce6RbweMhqApee
z/CdP5yX/zqUVTgsUcF8hPY7VeZqmiMLA450vuGTTQhQ1Pxc18tnY8c/3Ad41KnFQ/l/onm//2px
zqe4RwgOyKZ2DofaeL1XMRqEC2awgWXm6p0DG/QThP93BAsmXgjQwE0E6zJgRx/OTjsiUtb2IP0H
JKbC6Eo4RKwldLFESEafeaS3hzH2404slBrkWjZuvSyyrdbE5kx+5p3++62MjwO76NOs93RBfEA+
laOydmNqd/Hi/ZvwOWzT62G9ssnCDwJDty+8Wkd5GNOle9hU7w9/P0n/sJdwV+EEjYG9Yup2WoH/
c7Q1LlDorJ0Df3/r3zSSNUjFO35uqoi1dSfC06b9cqbH6rNZxB/W2ilfHd0p3gWu6A8dBvSCRTKt
3u10HVU7Uy7sLo0ZvwSDQd7//Uv+8VFAZzDePsGWHyk8E4TQmKiMMHtRyCoeAsuJB2mvHTrwuf/+
qD/sWGA/J2eZ+oSTfhyajj6BJB9mGzsfI3jmGCK7TLiai6onybQNe5fyz/revz8S3Kn3r7AWGXKX
YOaJjOQKc9Oyph2aw6KM2i5E29XsivUTouyffs//9yXBU3j/RFOVm4giakFMD2HHSot50bSFq6IH
iej/4/c8bVbMg//1uHr/qCVySUfz3u0atITXaky7mzDrCCHUWwe1kGzKu78/8E8bAhEiQLjRk+Js
+vDdNC91HDrYlfLUd4SOajxv5u5nl3b2Dorn7aJyRXMD04PPhDx/KDKAXIBtBccPyI+zDwUyLA2c
yzprd9T35RFNjm1ho/Xfm0YI0ADInMhBpyH7h2N3M4PPSnTdOxbrb6OS4TpLEgp15jbt//5D/mGR
IKcPQ1QAXnDj+AiIOqfHwGY0VSVFliSs98xuWZAKAYPbz5ihfzhEUQbha2HKBwXyx2l+viWpA41y
2Nks865dE2EurYfSDw5Akbuo4Zn1wudFXahc9VfCg2D39+/6O/XrNLfC84F3oUHG5n+/TENdzZU6
sRbwj68I711+zDNAPRON+dFmwG0SXtZ7hoqIqKlsjijb808+wx+OAUyh0cCiLMFn+M1ATMTbOnUI
ac+HRR5KkS+3i2lASl733dDIs79/4z+s1n9BTGjLsVXAjXz/hWF87lba4wvDq4JfyrHkz7N33SdP
+cNmxFP+xaDiAm33hztC+oRXKELwnRAW/GWO+5I02WCum0rryx4RBw+oYjTqwPDZufOnJYUiD/Jy
HAYwufpY6K31xhcbAxJgSXHGra53SmC+xDqxnLnORRi0JeluDdl4qOpVvvz95/3Ty4SyGBOu05AN
eOb7nzcVvTypY7CekizgyKneDErkg/T1rzji6SeH7J+2KsY/OO/AXURh++FlguOTc9XhUAhYNisZ
nXIXqQL5IWAI8Mky/f2VYh6Pp2ACk6IQ+6iDHevGitnAeK1Z6HbPy4K2A0IzCPh8xREm7RrTOwq1
E8UH+ftv+jsHGmU0aEyAP+ANBBrqh3dqKHOeM+12VcEQ6dfzotunPrI4aJH4LUm8pflZFZZiL2tb
1/utcvLg0Nr0h37kOYknYwURvq9Ssmbc7eZ8mb598iFPv/X75ga8XyAViDwHgIjy6P2br0smxm6B
T6hd2XaZhtNN5PuR+GlV8Luqp6tQPmDOv2tYvnASr2Vx1mX2P5Pb8FuB4QNHo5PaHJOR9x8DThKl
hiQObldjVp5P0fyFQdS+3+ZcHhK4nO4FDZ9Bp78veqiyTxqRkx0VNDinP/+fWpSFdOwYddA1IXtG
7KOwzgmRcMyMj0uywfuxmewmjn//wX9f+6h9c4ztQPjBFO1jRwe6WZVJj57bI2ukxTCStetc0lsn
ZPEJjPAvjeH9u63QrqKvOHl7YzDy4d36DVuiGeA8RaMpVweaZXNDesy6sPw1Xy6mDv7jRyRBGjTT
C1gy7azK9Z9goznbN5mAl0scivq69tYObVT5+cuSWmRQRPVWv8DsVm8HxAyziTgVu9txlvVnHeLv
7wjvpsAPBt+I06TzQ5USkmikUmBReoFeKF/KqgVfKvrFRi4hjZyHp//8etCdoIQA2gUA5mO7hoxk
/PNVb3eVyFkJ50vd3AeYGz7ZYmk+PQd/P5xAZ0NziJEODl78x/sVqHshis1WyDOHNMJc92lGiy9L
vyCpvuZyqG9AhSkWEiF5d9pFMkLGZDF4QQ8V5ujiIJeTD/VmpX5NMU50ZBzLlJM6Hvk1GzoA5n7m
FAhKFG4yD64Q4Y1uno1Ou4wAUEPcAl3q6k4ExZ+CDzolcQWr+QMVBb+taO2vljqK2W4cUQ8RIznG
yr3MYIwIbqEb90mtC+QUU7D+2iXyRYGccgT8nc2Qem3tqpetOwSuhCYMWll2MfTSZ6Qf4U3eNnKN
Jdlg/9ZcIsmFCcRid2I+TJGp/eWMCo+/WTBBkVGQTiyF1WADl9uMxfQuW/tEn8GUDOkXKpG2AjpW
1l+DhufRf+6vQIoA+AIeNmArjCPevyFQT1OelkCxWdU1hCGBvS1mNsAjuWn2cuPV/r+uP0iO4Bn8
L0HipGB4/zxEo5SJA/H7xDPhby43ej/BZ+lOLbCQ//ujft9a6E3Ro8I2CQ0AOuL3j4LjPzOQdZpd
upjhSOuEX1ZbAuZV1W+XkJ181oD/O/J6fxxhrodVhYPvdNN8RHuyactAiAK3d6MFcku31IbXVPjO
H3v8D1cqy+g/Dp67bIcKlrI7uY350I6AakJblbShz2O9Ls+4qruR9BgG08vc2uTHqI01BJeLefVT
Lu66dQR6wjsW6huYO6PRNzNbzodIwC0O3Va6trYvTUymtGs4TOya4qVyGXsrkKj9ZBKrKCnKodDQ
scuVkQCVzIvlgx9bkGT0d4Vs0sdYqOjLNIM2B/uIpX7hDsY2xHbMnWOQK8OuU97eMxHFP8FCh0u3
bqgIpNoUCvbT23hNfe5f4PNWXkjXpz+3GeEkuzIP3T+o76zeJyvSXIiWCOm9DbweMCYRprrns3Qv
UHAGAOoRdUOrHWTkl0Of1M8Bsjp2oxyPCzJgnerH4PnC7yqa5RO8DJwIcpeyWBV3dIBNeNug7MLG
gzXAhayb9SWbeDG1EfTKb5EdOgdRlu02oEGlgeUm3IIAXiGUst95MMwGoBq0v5f9KWA6T6i/WWDL
FBPo2beRJDNQ08MIbOLJRwLtq0JCyNSWNN8E8bNll8E343Ln1xDtGcNM7JP1/fGmPfmio5LF0Bx7
F/KND+t7wTYDTxhMsLW0+iKZGnkFuYioWrvhDz552Mf+5PSwClctihcoYcCXfL+ZpokhdMcXCaJO
Y9mu0leHmvrPSD+/oYmnUc8poQ830wnAK7L3j8E0PjeQ70FMLhSP9qpm6yWQJrovGM5dYtNmfaSs
8JflbBxscmWdL0TWcSQgP0/MZ5xXeHucvtj/bmp8otPvfGJmn9zAPxI2YRiYdutWIV5Coax7qryM
Zgz1isbCkbzsiteFIc02d3mNGU1i4JjAlkKFM5imCDiaKrNOYBakEZLd9WT1y4qQ9wz8qYWDU8HU
wndpY/uKOO2tOKNIZQCypac4bcEvmei9LkSf7UeXDpzQtaPJvh/K6uAcpBj7BG5Jd3Z2DH9b8tOR
00hH6qUe2QHsxTC3CI7cFPHFXP1a4s6oY5PNndyLqEnucVJUai+ntbllE12+Wp3kgZiOFt3RjGx6
kzG0qO2cR9jenDr84Asr3drycsy/GT2D5dkZ52+ohH6eMK+W8lwo0dE9TXX0pR9ZeVPBQAxZxNC9
NjtQZLDNBMpQ7EEGIHyfm3S8FJyv81Ue+/pttCbfkDljh3PHg2NtH7iJD7Gt1y+Y/E3nm10FeCE9
TZ58Xk8FiSDwuVl7Nt5iijSK3coCAuBMXfeUeF+PWcvSSlxD841VhWna9tRrUV0gFwBlHRykMU0Z
oL2qCWKRgF9PkLj4I1oqGG32cguXTA4KJHIknrQVbHW+Yh/gE6bgBFz42BcMwtkBwSdaRuNyMCzf
oE+rV/EI66Ui2c19YVCMcgQzElvZXu/oPPA7plCtPPja2K9cxPB7ZsgcfMaIT9VkpenyRcFRMtqp
dFU/4tiF8myEQ3Fo+2io39aO2QiVjmN9CxZE8QaQdnuc5VTf8BpJr+0WTc33gA//uFqNXAb4bJRf
pjERQxtHefMcrxD/713Jqd5tKiQV2EM0hRtvl2m1A02FTu1WUXbrE8XTdp0MmjlkEzMBak62dmQo
t8a9jEPtfsyRjLc9OPL6BjQzjB+yLimuhmDSftd4M2TEGqh8QVCE3c2ucaM42CGCJZSF60N2wHCx
+qEmuf1E817hnzapz6ZzWReQYgeZ+F9oJpTd83oNzwV0LNtzlTGElCJuPXJtp+wSXS2bLUxb8VqI
3dxV5b1zY/foIYosLosevx5B3wwNXbCug9uoKrvhiP3DHmw210gMUzZMAnfhNF/BgnloLgqWj0s7
d2u57kPYKk6WSUi1VwbDDgTdbHN2rtyq3hB461Ziqio6cjEhIwBWNPyfblX0ZlxqIxFupOO3QqVT
RYYsY/d+CcHC+iDNIUmN0A5GS+Hu8qiQaVvyLfs5W1lNJPfQ7pAVhiw3Ka8tlmg/y0cGzXF6hJeU
vOxnWhdXVUJBkGRbruNzBGDkRStE3xWCMFWptC0QInt1GiJ+HaI1xV5de/Gg6AlWW/uwPlFkpFEw
fFmpyUD7ZW6bFfSrNUu1Qf2R5Mi9GaEyuynRCLEzOnf6Fhr88ptWS2XJFJDS0p7yqOwBdjV+JpnF
orrIRdbfsShnKMczr6vXphf1YY5PMfK928o2p30830J6J7v7FBG+pnXCjhIOtJjhErRESb2Lpnl9
qLLU1juYzNQTnFv1+lhh4KDaKeMU3BxWyxEj1RIPTlbRyUNkFYfEqaY8XLp8sfJiCLn4HlG0q+dS
sHHbI8eHxwdTw6a0TZiomh3FTxZIva4MeVBbtDwg4ZSN+ynv+htYkINPknLkpV1AeVrq7iioHjkZ
WWiG65mV7BcmFFW1B6t/yw5R7mEjUMkt/rYuGPASeJcsxc4mffYDnTZqoHET2TF4wI3tya/wDt4j
A22NphOoOdVSge+dCgmEMS+m+CKKxoZhK4ZsaUWAcOc6xbLT+NO6edA8rW7nKsm/sq5ZurOg9VLe
QRXs5cGMDR8OSpr4fuuLsJ0sKtVttXC8E4T+cGSgdDJgWadSn4u0GL7Fg5h1iwxSf5/PQ82PyKtV
68U2rwoinXFIXsJgJxzN6covZjh5FphTpOMbsLp8hn+UWl76DR7mZAnVNCHmDVHQi82wXUaoUsxh
yPv6frYJorfWZKqKHQjFod5HjnJLMrV0GA06Vf+yqy8syAdGvWBbxjNBnEskz5eUxt9FHoy+CH5I
7pGbkfm9cGN50cNDTx+1lK7GjzTaB1qWqBpjm5bhfrGCXUYoTVFRULwW5mCZfV4xLZ+iLoodLkI3
fOvWeUyJNjr+B2LbLiWUbtO1pVjmu2WFh9cFfKvcCBlAXnSHgjfNWbnOYdl3yKO1xIHnQw98meam
1RalsVcQk+xAj7P5ZcPtBOd4oVcDopfpT7BYs30184kX3iTT9JqP23QrebLFpLQWNo69p7G+GBMN
N29kiXVfUF3miJZPmnFsqxmk5Yulm3nX5kj81qgKkugC5WkBYRVWfZBHhOyNPSS8nc+RHrqNMJIv
hM4R8jxlL9YanIVd8N0P0HdZSiKTS3ZufLelZMxmqe6owWs5H8OcmmtRw63lOaDk7q5GTFI4wVQl
NIi2VOLEfuHJbR+SoSFlNlC/37Ct55bNiczQEUw1lL0ybJaU84ahj1/ScQ9GWnBAOZzbzk7+M3wn
q3F4iaUQlPRm1Lcu6qtvPh/w10TJCjj/rHa71QJSiZYxnFQH3TWiIWAUiNcuEvpeYwY57ec+qdYD
bFOXFKE0/SRaXE4U3vaVhnJkLJdUtGjB7UFqtgF8YCmPyVyvWB3WFcu1TkyYQeNZk+UqSVZ0iCct
St4W2tAHxHIDLk+Ypg9RlHjVMlBqvq1MNNluNjGF3buO8Zq22NqbxIxxdVw629kLXUBJ8dp1HSq4
Svji1Yk4mlqkV1ZvdQDqsUsLKQZSpZ7Ciq2T7BqW7rQmAI/9cl3w3Fck4F8FU3AEbtFMaSQJtL4Z
AA/WRfm282ONgXutY4GmHfmcuEctvnnLhnS9rfwmkOZF4/IODVV97lK/RK3C034gn5TB3ZjBisNl
MpOHXKSrBtWJTttRh6ZC4rIoim8xYPOGUG3pdzAKoAEedB/zx6rXLtvrMtOvIqnkQEQ+J1dNOQe8
myHJXjjQBdj9RH10BhuiqN75dM6zIw50c1WFkDfEbEn8E2hBgRjK1aMeWGq6M6tE7RRnlNOztV66
uBWm4LbVxVKIHTwrkh+QK0SnV8ISrN8k63fwUar9ATYu6iEbC4ao0C3dNDg0nQkkhZD9K4SyuDx6
l4MpnUgkHeCqUCNvRybq5TLDKSUu61msIza0A/UEVnnVRRjAyibbYiw9YF9a0w7lFK5z5VK6qz2T
G+lAlcPlWuUWqAZoZksrZ6/50UO97CHKMBiUgxWBuGDm6/msS6OkOiSjSl8LBQz4CI8f7ASzxvE9
eqOu31eJqpsr3iN6kcRULtcyK/r+XCa4sYjOOjjNUoxMHmNnk2nPfYi/IU/NxgfKUmuPQi7mtYpX
zJHQQLC7YkEX1RoOwzdSNLCsQ9GyYV4wxchTYqWqL1BeZ9CoAycdjkCtonJnMC6NYcyeYQMrJPut
BwxrIk7KkysbcnwQjY1ObiwRoWigoM/RcACqQvYBaB8FFCktYjTcE20K/D4OrkJvjsHUByuUb3Ub
e16jqlTF196lk2klwoBwImFt4z4HdnJlV6NxzsQOVK0Uk6oIEEVlNtKnk7tWq+xnYmCFAKZe6aRu
a4vF25ZBFtkhZ4APCC0asMfx7iHlwpMZaK6L9v840ZUK58/QvIjS1/BXbGxOO4J4nFIcabmA9oex
jq5RiyF2k/SgOD+jes5RreXlXBOzsOy7VrALIyliotyhjowWT7VaG4wzYIBWkaKY1xmaPg1cf4CR
495XWe/2IxiGBQEpHUqSAZoenGlNg6gRG6LBHSUMSS5Ctgp8DbhLJceh6Ie8zSA8CSRkqg8ttIpr
0mbKz3dF4AvYpSBb/DSMlRJtQVdd2dEgJSVVtapwD8Zc3lGc5V98MeEaEViXgfShDFc4HlBbZ6NF
fYIg3/Sn6jm9t4Myby4M0XCV9fMW7eE0t0J6mcGy5qReoa2AfPc5nrfNtDNd0hIjpbq5FGwr7vFG
kqy16AUO0F+k1b5T8/rCxAaSSw8CW9LmM81EuxasukzXDiRx6G/0dbFsuOFtV6sO6jaMRXd0KXOJ
iktHO2Ejv7WNs+WvsghFc1noib9whIzg7ft5ffNw5EDS3RTZH2PeANNK5rw6T8Z8TtvaZdndmiWb
Atxn5NXaxw6Uzp7rp3xkqDVnJvCalwkZSW1pEDVPbJYOU6tWTS9TA9+5dunFlO26lQ+ynZnhjzPs
gg1YrxZ8l66BZ9ul5n6hyKgpl5EA1Jwe7bgWcMZyPB8v4CNf/ORVl/e7btLoxctkYXDihSps3Lmu
nBZi+yZ6Diq1Y1sALRyP6aA9dFV+qEmhSqhr8TcAiQ0x2gE3D6MnoZpXDM2yRnc7LM/8H9x/9BuP
RMWIXbVHSjgO9QGZ7nT6UZjJp9fVEKTbZ81U/lwNHRAQGrREO43qlLhedGK3NAJwW4/8H427e8Bf
CRnSx34kUUi/e8OwjGMhTn4F0AM4jEe67edGO37B4ASmbwsFS5h2BiD2aqMcJEuEvg/YaLGKcDA6
nz/HGa9/VclWIMMimWq+E/PqqqtlyKd75Uv+BdZspdx16BJ6AtTWhYuANL2f8P2fzmuUXU0rZSy/
J3EfL7iEO2AK3tb+MdVLx86mGCTLs5pmCzZgvKpfw5IuYt+jOuuBgqrsbVVy/uYrMUYt4kxiDQRm
aIDAyMWuZyfhmyaFDrkhxZzPpvW1r+4jW2BEAmPoHHRYChM7sDZd5XHy1ck1xCxgdCrDsorAe6j7
JZEcwE/XJey3FTjoPybkF/3jheM92ihMpXYgS/l+tyUZZIGY+oz/TBSxfTuaSHHkK5/NDpWZFMAU
YZ25VDTHy0DcHfCgak4xSsAvvhxiMxdvsZ4xICgbAcvNrBurEVPUKlN7u8bFL1OW6Cnm7jTuhBMD
em/RgduM5dUvZFBueYEGhXUtQxH1GK06mlAcrNGZwXCmJtC/WdzNsxck6mFlQTK6ILnWocx/MYPJ
ENC+zv5HpJi5kaZj34d+pK/r1nVfPSpm4NQwe342CVyZW6pYeN6QVJ4SnkeQtsq83kgGNxHWphIZ
3hX6s44kHUuv7YY+Zwe5RBXvtzVhxxnJyg92G6eHre4AuTjtRI+G2uBWtACf4cXKcUG08O/WT3W1
LRHJ2bje47gGjiDWaPmmo3z8ZfQyaiiXusq2c8h7RQJ8+u7h3pU9wnOnP0dH4H8VYcoeODbQz1WP
IO1JwCcj2v4YsG3DsxJKIROXC6Gwyq1JjD4U6fX5Vj8bdIcz4YAcviWJG/kOjJZK7I1GsBaBrbHD
VKUI9g5YziZRX09ibjGQUfa+QBvaXWRNgEBApEP2xfJS3fk0nb81ve7nK7PJesFYcqkKEpuS6avO
8lrt0YLD9nptlnHXOdOM5z3GBj86wPyXDRIf1QV8JKt7GJOdLOUwctRtvoUk3kMIqK/qKZqe+iUK
3+ErqZ6gwK36g1IKiLHH7Pa6cmFkSGcqYQsMxlbviPOqeB0GeOXsgqm1PuFb7gFJYDQlSR4pe4bj
Vx+mfOARKVOKA3zFHYaZWDxGcTvgnL4PCa5q6JsngJHg+xXwdIqTEcioYOohKa3fLgBr5I8BZTLG
fDM65j1YpKYjDJh7AMwo1/N5AEjayi52WDM2Am4/DEi3I8JuKml5HTVyv03ZOrTWS3icpWDV3Uqb
me2MNU1f3+SYGf6SSLh9HuHI5ttlO5XQfOvrc0aHRaBMi81yjy0AVAhxOP7GMaEsfKbLZWhlAw/c
tu9t9lzkI8YVE7IgTgOXSCVXhmfTBQeCQcliodc9bpYFs6edqiR66WTFlHMJ+vuyrd0zeLmj2cFx
j4kd5QWSApz1OYoBDM5/0WVZrzYzhx+yxzl6HY/Jgm0JBfh0RPk7XxRhTN3ZZmR0Vm4x85gElZ4e
BiCs6uhQs3xr1hVNbKZDetA0M8NuyI24Ry5sdJtXOn90GJ52xJuyuodkefhi4FfZ7VVfFZq4KMU/
uW6IHG/LYlboCZecAgNYN1wXFg1j0WY4vPsdn+iJbuymU2Ck2qavKGTFK/c1LsOKRpph09cYXHVW
+DOAIsFD45phV/S9QJtVbbGG22Ks4JXRGxQHTdF9p9lcODLNYGTBV2xlEiOY1A0EyvVxJdBopM8o
ScqHXK6Va72s1ws26qQhuiqiczlvU365lKDNz37w3ZncUv48BCBIVxx2jubAqkl3qO9ntCV5posv
Ac0K3yN1wOFKEK7HXVLVtGk3zPqf4QxUiAPUZ2Ox83Iz/ICpLbsHRUoiNyUBKqXHpDmCPu+/FGat
ru0a9Ziq9Wl8DoK/GDFSstgI/dD0VwkGWBNJ5767i9IE97n1sxN7NSn6jYHwp4mZLU5DJDNDE1bL
kA8kRgn1SJGfjdJRqn7alzN1r0EqkF6txlFBYKponyFcjL4LLIDvE6gMvMWQgr7lfSpu3YSqoQ2L
yTAQh7/L0QcLcI93Wvn9XDKHQMN5kBdS+YgdkthFFzVOu3IPs5Rc7dxcUXXWOxmGtkQuwkB0V+K2
ca5IrvJ88tUeHgWot9D+QsKcVh0/NDZlY8utSc4DEHoMFEbjjwKjsIJ45A2ixB3mpQa6biYF4KzM
cTnjiEWFwUDna3D8bJgON+K6smODkqgI6Y8BJIx/xhwGr22fyAR1wARfiwbGBER6uMK3mLe5ijQj
tbfLELpkh50xVPDy2BDllzd+y49lImOGxoGH1ykrlrjtt3LMdlMEsAcVROJFW41r/jpKkLgvOeKV
UmLBLLneoq1JWtMMye0cTq0lDp+CX4JcOj7RUPMTiyRNHgoUz/D8ywvMcQfZX2DKUfN2EFP0WBnY
icAzS6S3Eh2OuqfpEH4MYDnU52Ou/HPddeyuNPWhYzp2Z2uUABYbSpsCEMi3Pge/oGmup2Zb3jCr
qPUZ1FHDJZog8yOSDCcDUlTxf/RDlN6FJbgG9eQ8gRyKFuBW4/5BElUdANpSVA5Ac6pcos3sM74/
Ndnzjum+3uFgZQ1Qm8WbsxHsLsBGWmIAtCHtXV5ZmXEclvkibracrl8M7uqHDC+nIzKa0l9jzVHp
ntzyrqasGdcjvuN4mwuhUbqKlQIiz/BncYdwrJPlMFydg2wkWtAKy5wgxiKHLnaYQQLEi73PFgpQ
H5h+8bVcK5QNqaXdd5Ah4Pw0wdtTkApGHc01JrpA+2qVA5lCfk0R7zas0ALHt4wgZQKxxN5yxYaY
jCXsw5DkXk5sPyozPeUNMsEuPSYabr9JCOfQApdQ5+oyaISBIOn6G+gjvT5sEfrqPZxFcdmklrNw
bIC2P0MenZ3w4gLdyjZj1nS2Aa7yZHI9VGTcJgykIlYNOQEAXgP8iXB34HoomdrnQcFUEJVeIg9d
6MF93Me1b2JDMrNsxWHOpiG6GQA6I7NW93LSPzW3lt+srF7o2eK6HlUOciqzDadol/bpXso1AuNk
ZuBw2hvfYR69taXLjH823phwRNWiWUQEzUBmalawNeFRl/LoMZ3WvIbTfNqDE0XYUOIc3FcmUeIh
Y6WZKYlhJSphF7qZ7ClHrq66MSpaY4AvuHTyMxeXEFQhNjNFZa3iKHqN+bAM52JdDLIM4J7SjZcc
hhX+sUzmgPoqqkM9/qzGLkU9g3kfnjHpBtIF4seoWNDahyVOzoq1T5drkwM9x6hAz+pXFs1zGFvM
j9F8HawuGf1Fm1AhGhqOsvLSKSTfvvZMsulHneDuvInr/2PuvJrjxtJs+1c66nlQgwOPiel+ABJp
6K1E6QUhQ8H7A/vr74K6eq6Y5DBH8zQdFRVdQQMicXDM9+29dhVa/gRVfvpAn6VVH4rByobUD12r
EJ8qpTZVa5vnNAf3oRgGusidvjjLd2WqVgUPe7j4S4lWNttxmZY2YrQmbc8siQQPPOmGovJyCxss
PuozSmdC8ZzW6KA+VSgSqLrQSoHykPHp4JboetvcD+bSK/eFqVXsNPqxNu2PXTi0M5pmqTa8UiZC
C+er1eiW/bW3nMyWu4QGaRR7xmSldUfVKTGKp9phlfnuclyF/udMenI+JUkur825EaumNs5Be+N4
Ce3zqcWjsUv0YSguVE7lxs4hPWMMcmrmy61V8/dXnurQI4DPT0Lf9yiJpvzBilVl+hzOE8sGTZLZ
3beMb27NEpm7ox7eDwchB5bMWNXooVBSG9uzWelhN1udnQ37rhjJCZFlnowslX2XXqGAipttNdp9
ddYu6pIGg1no2WfQHmHD2bZz2oByp6HuW7Qli5eW7F83ujIXNk0MCiz+bBql85TxxtyBB0yni242
OcIsKutrICcJFgGs8/ypj6b4uZ0W0R4sJoFsMxlZ+EmJ2kr1ImUYH82SKvB2Ul0y46tC7z3c8zkh
Six/RgDQLKs+R10W2hywdHfaRzXf5LNuzOEh4nX53ptNSm4H4uZ5hxJTPOI4oq5kUqx3vd6l9ubh
olFuaKFG+SZz0uXz3NjVHXZo8TA7kWpzSuqSoGvipKR7wB7RixuMth69k/iy5Lx946BoRLlsdIXp
hVYYf5YEhgh/MFs5eMBC56dCW+aRjeygqhvRa823OTfVp7HPpjMFnnWODqayDn0H056TmRUoOu8F
IZbZQU/TBpGAXC7o/wx5UEWDcV7x9ozeovX0beo5JIDXSMbsIrcJwRwNSech0uu68IZYqyX9uQIR
Rk3h52uxiOmhrmqbkqmdD+WmydGzb5aYlu9dyoz4oCptRzG6qFHI9aYdzzQ0dFQHubBQecR8ug9J
g51kk1VD+4TQyLkLs0Jk26gMbfuuItT7Y0NgJQodYzK/u9WQzRRgzI5z9GwWpW+OUxa0kTutbIfM
hsUcZZTVxomU24tOihFcR94Uh0Ed4/2Ierm6NPEuJZyjTZZvty2pX0CWo1EDd5J6z6ip8QWedTP3
6z5MI+rNHfm8LPwlHc8mtA2vMe32cxOxNgXTXCDgSDmvsxpnLsm2/RLOe0pZkbHpnK6Iz5FPKQXJ
hUmRB0m49I8L+oAu4Ow4fy0sEX9LFeKvPDaY3Zke1YbYzk2TfG7liD7ZieP0RtZGQs9ScyqEivMi
aa9IrT3nvMSZFeS+e7n6GSJfFFYsfaQ9NGDoqtLmlUNJuEFdkKvqESjasVgNuaF4TbjI+zjmOOyp
WQUe32an026MaZ5uZKoPNR/JZKpezAy0eFFr58x4wkVhFQ0d07nrQlDfCcqYH+noI3kYMgDUPsOS
YnW6JPV5NLHFCga8OgOT2xo6aC5J8ylrdONBdacw95j2GTdaN0vtQqnbNvFUWkBPUdRZOWe8Dg13
1bW0kpmMnHhLWGq87dVa6X2brpXY5sLtbs0uWlaxn6ldVlFr3YDWgfhaVEzinrJkzhzEyTzfJGhx
7/WkaYrz1rWqOAiNIY38BrWBDEIzjByaPGwytk5LO3ytG1DKH8w+qqlfCrPZCq1Ii21fGy6FHw6A
FF7lNPj9LPrPJWuv4ecCDs5HPBXlsmlUxG7U2mI7CtTYTeCg23p3Tvdkrp5EujhJsBiK88WuOkf3
GzIShoCXG3hCWoADJkiuc41Do1bycphIsPJBIVFZd4qiPNMqhbJ1LDjJbdkgaB8ac2ifmUPpamWJ
ulaIqGarHD8n4fhtStjzY5q2yz5FQ5FTd1XoyaIHyh7buDUfxASa+Fyw3t0uhbDYD7yvynwlJEMe
DlfJgXqksqc7hh6VuZx7NlXUXuu03RZTbB6G9ORVjt2w8H7BHYH8hk/nwjw6kr5zSGmsYikdv66p
O9s5T9+sBGKnDDHHNOuRn4AfP3FrrwR560V/6j+xYFJFXL/+i96+jwQrUQiW2iBF+BxkcnVfkSSw
K+jd//6lSEVGnQs9ilXl2KEFgUfkc1bbfi0QFOhOIneRlfW7WDTlCVbJsYx2RSevKew/sx/g0R1J
8uKxLnntBscPU3T1WUgoQmYXyY53IUOxWX797fGxCoSJnAZvhhLw6Mllc72ESEdcdAOzdsiXYTo4
zKMnPr+3bgoFMx5WDRDqq/GBnb2wsyl1fSR75MmOKL71UGSbfDBp96ateUI++cbQEMS0a+zjcUfQ
oX85NDQU4V2Hyd93reZrYqjZJhrRlCd9dYoL8sb7RW6ZCqyKeZ3BeKQKxRLX1I2SuD4FkPYeIYB9
mbPrPfH5/cRvvJBFMipcfHkMCAuwwrEvtzZbk8Mhj0mR1O3DsjcvtTGkAq2RPEeoAHNm4wy+aE3b
b0KVk1yD5qXIYn2HnsZYG4x9oKGXuf/94eOa6L4NllFcNUd6dk57NlYNPuiuRT7vJy6yFRRbOiE7
71/otVQVh9c6TuEmGiQ+60dX0tIYOzchpz6KHHUjRUKFUIkxNrDkbEH3ajxdzYw9HSGxbyqV2LSo
n7xlrE/RPl8PLh12JI0vxLlMrO7RG6rEoqO/wplfibPpK00WOqAzHIUnrHjJqdDp1zMrF1stivpK
quf2X47kNO1ESC+ECpktnMvaLr/UtaXQuGJOxX1hbLJoGE8Yfd685gry4G1dBc9H17Qmp1XY/fP2
mIO5rQnu8pvesLeFW9cbJbJmXxWF2L7/gNdf+nKEc6PEFzOakCJjz3l5o0hOJqPJaDxJKh843RHC
owSct2t4pyeNrAk00aA3LftT4b9vPs81V2R139r4g15euTQaYJzF5DJ6u/5x6qbpw6zn1F3HaSyu
37/L19MFBl9IyetiyeJ1zJdJ9C6th8Z1116Ns1PHudmJhU7D+1d5645Mjr8Yj5gtxDGbgDN8SM3V
ZrqdzBY/cUVnqy+L8xn1/Inl6q2xYmr4wrCa2mu36OWHt2Ru19jQmnwXTdfVJOfwykAh9ElAa1CD
pTTC0WPHkJrB+7f41gcJLA8QLdGKmGzXj+CXxV9JVYqlPcfgZdSKz7lG3NUmd6U+bt6/zrGRVjDt
YLu0sXuaNBr1o5WkUwSZCbPlYjTASAg1ljculWJD+yJD1ZqyZRx783uLVPJq1J34xG2+XjhR1uAE
ABVjQFE9zoHvB43+Ld1nPwSu7RtA3r2UzL+NHFNAiKo8het7a+QAeFzJrTpF/mMaZwyiI50xufpO
rw5bEmJuQzKENmViOScm9FNXOvpg4Y0uydzwwUZWhWO1EARFpFm4KQgCPbz/DN+81BrWqgG1AE12
9IJT+wqjNjRc31AS4ysYC5Io9KT+UCfxqcDyt54Xdor/utTRKsV2xOrpSrn+ELvwrbUsIq+RYhGB
3yayTUIm37+141lTQzO4WrzxeK9QaPPoepyEAL/1WR+Myih2eJMmtFuzu83WzAFdn4atHVHv0ee8
OzGTHX+oP68MSAjH4bocHzsbU63H8ahpfeB0mfOjqCr3kNEfBqgvqhPv4FuXAq+oMjeDJjSNoznG
Atifz1LtsdQOzg+E94aPaeJBDq1y6kxx/PzWu8JMttKEoQqz6r6cVvK8b7UkQuuq6NMl7RnxoS3G
1qOTYd3lTn7KM3c8e3K51boLRwZlI3TMozsTso+K1HGHYFISlJSWszN/WitwWtBhrSr+Dlp9J57c
8ZS2XpTphB2bsZ4K3aMta2IOjbQr9JsOHdELTTGz/QCo5LHFSbxlt2EGVISqs7hvnC/xPI33vz1k
2c7wFDlL6dzz0Ys/RHTc2rmQQTG3ciezbVXd6UXU3xSxYwb0ZSs0JdWpm35jDOHb5xVZQ1htPFUv
H+zQs/XnIjLI2pSmjqUpi8/e1foRtQlqg/dv8a3Hunr1DWel5TKYXl6s6ZGOsDeTgQmZ0XcLa7yq
2ri7CcUcb2WDGk2pK/XEYxVvjF3B52ozoFRCQY7h5nliR2qU1RK9eqtdadR4adE4lvyay8rdN8M4
Ptjxkp2lstNuOQ/mH6kg60GDn7chN4e+WugWCWUsTB1BWIW6J0gZP7V7fvOvRMK2cgYRoR4P+YkT
PfHSKdJlFfteI53FY5SY+zZXun1rmfm395/Fz83OrxvLdbjbOGLwq6N0UF9t7zokje089UGMiQzr
4mQ/Srcf7seq168SjTKxFoXJg9tR/82bqTwnbjXZYHsKz7Mk7/aDXY3u9sQftQ7yV38UB1MDpiR8
mWO6TEuRVIshsAdZbRXnlO2KrU02+t6OkmxTd/PiV500Lzt1qQMzr9B/89CDpgfZTiJrdWK/+NZ4
JbXGYesNXcI4Zveg/I/CSqNFvYxxcY7gXG5r6QzXnK++ZnVk06OamhPD9a1rwohgOwxklgXsaOUC
1qkuyhjJAEtRimJGG9ZWlrRv09kZMo/mH+WIIjTsE4vJm9clcmBlXCJrOE5UE3TRl5gyHcHmukX/
QZYreLYnqZRuTIzPVlEhl2WNceKRv3ldsIjrxIfz+/iJVzKekt4sZaBqub6308yykCLL9DzEJr4Z
qlnQVMGFdmIqWj/G44HG28aqBlAb9OMRs2FEEtxrOhYRUJvDY5JM3UbrLfPx/fH8xpJCRhA+c95p
SJPH4AH0p7kp3aULrLZKAxdM0QE/ASKMLvqBz3nwO23SfHYLOqjWXj+xv3vjo9V4kOR8GgK53/FW
hK3D3GYiZijlqXWeWsjtHeKddmxau0CWGvK/pjtF2HljHuOilGPYKKy296Pxy+IGqNZlGet7etD2
nLFgzxTlMztMfNsch99/R2Ejaeu6TTCzerxsOt0KbLYcGRj5rJx3VtfexqiBq62KqTLx1VxG29m1
55v3n+xbny3lHXZ5fLAaac0vlzKJ1cJEgS8DpV/kbq5EsZdmrQbYcp0bDY07zsJ2vv1fXNSg2rEm
Ga3b6ZcXrYsuUXOTxdrK4up8Mqibt46pfIvqetqppXZF/u6cnXhT3tghsDNgCGt8jhoE/5cXncPU
tnIjlEEVFh1Fcr2/l7ODCVd3W7yr79/hG/t2kjEwOzNq1zyh4+2I1LShH0b2YDNmZB3f2Zk5Lvq9
Qh/Uk9i9fR3G91ZmS/v0/pVflRJZD2mkkjG7krbWZNyX96mWC6v+7KJHonhAf2NurhqamD8wbczb
uNYJUNXr1vzm1GGN2R1dM2IQRVPPcrLBH+nmjOe1NpbxBlUUHoP3/7q33ipWal4sqpycK44egjmM
qsLMzbroIHZzZIXyH03EJZ111Quj4XdRgD8/DIrflHDZphG28fLDmGNH2E3DKSZGYOmZEtyBRiVz
l2hS+/0FYCULIzYltE0lgOblpeg16V2MkSwI0aXv2AV/KHnLd0wwHGfc1rx2tSILfv/jJDIXUB4I
flJ8jl4kvHCVhfC7DwgDp3wgyv56TMo5cEOEKQaxcXfvX++t2QIon+Pq7O8cAqVe3qNTqks1zOUQ
DEao7qe4F5juO/mIbVJgyxchz1CMJ3Z4b40ZSKjkwIDIXCmLLy86JDFwRWwIAVVx3bfcBmFanigb
dIXKijDQTzzINyYKHVWxofM4yRI5vl7tMAHTtR4Dc46yy9pM2o+tZsw7KmzZp/c/zzdujao66Dju
jwKwtX79lyqXuVD9XJZ0pIuJetN2Ghv7sYVxUekRjEOaX07syt64oIE7mzWcVuHKAnx5wbIyMK3g
rwiyJgq3pTU+F0ai7QldQ9WMsPvE+HzjowS/CRmYBjEMiuODEn34nraxOgYdc1aAMDDbIYswUKRb
p6jjPylwRzuhdRtElhpYMOrLR/OeFaM8s5JpCmQaz3tTh3bQJEp/S2ix2Fij7DiQquVN0nfqWVdj
yTE7d7lWxz76nIDQ/oob3ICMoLf7Yc1zsXUzvI/Ctr9yOAaeMR7SfYnvZR9FmTyFM/uJlXv1x6/H
VsqQ5uukrEXohHEinwvMtqtQGIV4t0xtMs8Juys/VghB2MTOU/TkshwfqiaBU4LSSHmWepXgIwEk
0G3eH5tvLGH0B2izCbY6Ng2wl0NFVSpAqi1DRVhSQatUOCutaYDigiAMtEW2XxS3w5RZ6Sde+Leu
TLWe0jbdCchGx7OM2ZMaH0dTkKr2d/IqDPbri7zCiW4GQmr5R6sbEm/s3P7ERvON4UpThBYUJzaG
q6a9vOUIw1gpazEF0NRj1GlW5pE2qAdmQ27e+5/uGzMpnO71OlTH4aEc3aMu80hnNZxgPYSrtt8Y
ix1Cn8mr+wlt5Ly0e7vRhhM3+Mbrv840JFiwL1C146r6LMy+zSoM8fUMEUVFUIvUG8zHfhmnkhkA
JEjtv3+jrz5TRjP7S3PtVlDgOz6goByoxOT0M29f0l11Ii53WmWMO5SYp3qIb12KAQvZgk2M8yrU
rk7zwUpt+BmrZvMMu17iZYODTIka94l9zFuXgkyl8wQdy2Rj8XKklKKeU8dS5gALMTX7ojV630Tz
EqNyGvMTY2VdxV9MDkAHKVXCWafkim736E10sNYgpAW3kKC2vkLAnVrY5irALe8/qlfvHdfhmLXm
jKgw3Y8jKTE0jJheNLAOMwm+gJqjs8SsCUPCMIZ7huzguO+tM3dC5/z+lV+9DStW0WKjzATOQeQn
GvOXddDKXEgGa0Ud42uzl31XBx3+zI3slXlLbXz+qIp83L5/0TeeoUn9Tl9ptJwLjqO1YhB72F0F
EibEcOA3tOSunCnq2RKp7f/mUjpRBuvNsXN6OVwsnHMCDeSqlpLE35od/XzwdQjsXfufDbt//zb9
R/Rc3fxzXHT/+E/++1tVzxDCYnn0n/+4rp/Le9k+P8vLL/V/rj/6X9/68gf/cZl8a6uu+iGPv+vF
D/H7/7r+5ov88uI/MFTgMrrtn9v57rnDB/TzAvyl63f+T7/4t+efvwVW+/Pf//hW9aVcf1uUVOUf
f33p8P3vf4Cf/+VTX3//X1+8+lLwc/djIpfnNv9Sfn/1U89fOvn3P4T655r7RRuYPh/zkcH0OD6v
XzH/JBCEuQl9DCNRQ8Tyx9/KqpXx3/8w7D8dwFkqx9S1qk1J84+/dVX/80vmn5zsYFmxu2F+W2Uo
/7r7F8/p/z+3vwEiuqmSUnZ//4NN9NF7zpmN3Nm1ik3hnl93dDjSky5CTooLRTOW+Ckz3AyqQYpn
Uhgp+wG1UTvf5cTI2JERalGQ1WJU7JuiycNDvDRqUMeu6hki6q7cTtb3eHs+12zBDjLsxXUxVe55
hr/hwmULfxlx+qI2iqL6skyI2E0Wy7gc3DYgc1s71JFrYZYYuuFsShYH0VBE9UcBieBpgxiJHFD6
XR9alJtbKbdY9ZZPk81OaxqwtB5wmszn0aCb5yKd7ku3Si4nfnqn2y2q7nIY0cV3UfskwWxgb5bd
Fif3bW5y4HSnEpwmQAHHV4o42mFFTIMcA/ImMwgx9FrcI14bJ+au0XQY6EWST7cprAhvXWf9yIU9
Ig302NAs6jPoKeMuj0p9i5F6+DbmUBFa3XiGXYRFoIKFUGHH9rXMTc+svJi9UckphujtcElxazgT
OYnEUCOFfRgHzS7wcMPrBgdMeM2Ud/GTWs7KV7oNciNqN/Nw/7ASiGQ+mzrcuJ4tJuXT0grEvH1q
76XU8SRVVuN+ioTMzqDl1fddrxNsaQw5IMws/zEBZNpn5bCdQiroXdzP+wEP5SGuMBduylLfyVYt
9w5S5cexBZbVY6y9jPTFPu9iszE9ePTDvsJDieUwyc1zDK3C7+t2OeQYpK/0RIVNaRXVzq3UFIJu
utqK9aIEXUhYKtzOFckzAyLuTfMHE7J1PrQ9AuawWm6XwTBvtRJJvVUXuG2Qce+cRml3rtt158OS
4ErSM+sMRwA8aHA3e3vEfR3xUB+1XBlBLaA+pnmg7RpwDT7+i3RjsrPbNLoiHmA/5NrGAPWk0arw
LHMJvXqysf/hesdGQBO+qHedzOyvqFv5LtZfPrpc3dgTZCStaLYjayWSurDD7tXYZyCDjEtyLEyf
c1Hs5XZSbOwwh68MN+BQOEtxiItG7msX0JM1urtiGNQPFFecB8MK5XZ0hVB8VwXxlVu5E8jeGhBW
p8ZTlfcx6n0Slj0z0srz0C3j1FM7nJCcxjFVGF0qnuI8XnZzOgzfkILPfhjpWgNSTtM2XT2Jg9OZ
sIrUMol3CJ5D/mXKYCxt0M+wu3M4GBCo3RlimI4+Puirnv878ywHb7Y0gTh/pMpt5tNnDO+qj3tw
+lpqsfmA4eNzpogW4WyuXyGePc+xouNBFGKnK6a4xtUSBh1n3d2IgyyoakhOZcFHJIGpXjYNARQl
Ytm9NbkxHCKILpPXmXFse/Wc9x+a0V0yL6TXisC3f1IoIj5qQ7sS2Yxx2xEorE5TtS9JSNhoSqti
18+eKqdTg9Gww4+8qv1Fmjr5bRFPH+zQtfe9qeiBpa2jEZWZfj0Z6V2eIB+f5ZRslSTLbsIe16yR
SQeg1jj1Vyj7DYCvVUpHoaya7IOlTdMeykZ/LfXBfm6mWJzPDpIitLedji9YJj4i8xFc1aTKi8JQ
JyUYI0W71HpZIP+Pxq7Z4Lctr0j6TDHZFCZ2nazdVeCHvLBfvipjO1/GpAd8x3jAFtMA37ar6y72
J8Oatp2j4KjHivUsQlg0Lr9vp2SzPCvzYjzXMmkgzp+3dZ49ZophQocf0xabvdIX45nTJ4N7nVQz
wR9K02cfG171q4rNS+qnSrncVkp56UStsdGdSDuwlMWhp0EhQJGP4D3IbaN8mCrLqA+qGpW7OMy6
epNqU8B6E3tJoZxpdjRu8JdLjzT12csb0gcABWh54CTKB/Ta1vmSFekDXQQEYaNzEY3g8fAOahuK
mnzuVZzuJivc0EGMYIwrbnTQjbi/iCApraGPxg4XA6CkbPimN5IVq0+Lg94jWhACatoEBBcAkZn5
qIjx1eVEI2NpJWMdwGMwwJKrKA9v6TF8s7L2U97Bl3KHJzvPrwwYORZaTMxgUQrXobSsxEMehV0x
muq9zOovcDHmS2WuogtTrIOEmMi9Spcv6HWpo5KaIrGvF2bKdOmuKJLqT0oooiDKjeIMLzguXzBF
D1liz5/ZbDsBTEpYL1mfo5AbOkhyS/VJy5snd5ivstG9xpAZeu3Qfpdt0xKhTRuaiTFgthg5tNrT
1ULFF3FWMhyAMp9LW4v92XBu9VwgpVDGr+WohB9lV8cbPSuTTVQuC8u2W/pE/aWbxHFhNGUxGUcw
lrF56ZDKolCLrnN0fZt+gAKW54njdX120ePSanyTBbgC9ToWeyNx1ft6sLMvBaeF1AO3bfsYmsID
YRPNrkvMidmuzz/OJBqewRVYdo4FjwRDeEgytl099Zj3DSD/PTgvG8uL0Gr9K+fVeiusMkFIL3Wb
fNjO/A5fW7t280K9bevYBnbAn3qNwXTGn9qdaU46n412FH6ohslMz5OqyW+mMPwmxjE/a0MWMQvW
QGQLSuT0oXbjtFRbKosYD+3aPrhZgtVQmvGnZk5MMEe1Dg9TiepDaYZTGUCoPdgNqwvzssO/THPH
wFQ3aWWSjqRN1nU2q3CKolzUt9G02F9KLb8ZAIgPECBU9ORx0ZWXPGIMUxLo7s24zP0HPVM/dhVv
1ORQTUpAKDh4B3DIAyraVi3AeUFeyaMWKtU+agYz9ku2njacOnWFT7CJ8Gq0LRu0vdZTneBCiWq9
pSPYhJcWrLirGDLmHVbb6SC6rNnESrP4c+HgQax06L/gWZVv/I254QmVQ7RfDI59FTWhOI/w52+h
WsJSN6Svma0WgCkJL5bY0ndxjiPJg0aXTV7mFrHfY0jZun28U7q63FdDcQmbR3hEGdGYAPNS+coA
QQBi32LBLTGAJkl8N3iGspDc9N74LKkKZ57mKJNXpiLDfGtBmtRW2kfpzldVCKFpIW/nbGpF+5CC
zWMJESDQBuFM/ijU5mZolFruc1ROm4mXndiK1NIbP4H08RnzTQa+wBGjrwHl3EHaj+iYO8p9Fk9M
XFgOSWwfrfrD0qbNp5Zmt3oBziF8zvWmF/cxIAkYQLW9bCsqK6G/JPbnNhmWHJhhYmjbErKX32Gl
2ZlW6jwaVfej1ZUflbT0+9ENnY2DTRPbh+5AdZJ18cXVa4kTOU8bcNPSvWoNu2cHUjgfoP4o6Yav
KmeounfCIUiJdbe6N4yu3dkcGbbNkC13ZspQIX994Q8f/LSX7VbFXOew16LfVBUauSEmPCDJA782
FeujwV5yiy0I+EBkx8EyTemzUyz2xiHS5dDPrKSUpLI9wKc64Ek0e6h5y2M50b4bis+NoRGjHEIs
tambsYXILkqXnVixQAMgvUIUn2xSMzw7SS4Mc7nHz4PjnuyEL6k0r9JMtjcdqfQH9im3rdFsc6u+
wgHzrFUuFYHyrlHdZxJ57pLJ+KZn2k6BybYfq0W7AOH9MDrjIc/tm5AjNbYtcQBH3VE+g7fSNTBR
jNg6tBGOYVyP1GhtLfNbkz39qG5yIwYukS9fpzRce/MjzG/blSlg+djq7uapEYghk2oErthXBanC
tjThyWTJN5sd7K1GfeSBFgRVnlhacIm0OboFegPEVM1Hv7K1fLNMenEfFnrqLe4EUhBhyhlG/CgY
8Xdfu+Y8U3V324FtbhJa59iaFYtVL4pWsOh4O4Imnbduriqb2GrTu6jnW1bpayvmS3WslX3npsne
qRdOC3HO6loQIXdQoly5sZfKcnyOlMuVkZPVBNUu4sgFfJDQ0eoqpu3l6wSQ3hirLdquE/gPkCrI
sOW8uOvZ5UzJBOylw3Vjo6KhCkMdyBtAEwS6kTMLF3W8z1a7QB6mVEZLHrCZMP+w9urNeSo1CG1O
NF0W0iBCInmCN8wH0ZWTcijnnB1EYe3asJ98qP8kgeEOFjc1NGa0qM5dvshyU/ZPJYgOFpP+vkgW
NbD7pdhbethuHQcuQ2TaZ2Uhx7NY1+Fq4Cq/jRvtIjcabPj9Ah03aj5iVtTvGkzPHrzJblNCk7i0
GngRxtiUvp3mxY6MsOhgakq4q1R3CWa24Nd24miXsZi0bVNYxg7BQwNbwm5u04LhvcC4W62YIzuL
6XIwk1twKNAU5KgcxnrJL0NCpSDWlm4agIQtsq1MhuJukdP3Pq3EfuyBmhHFiFsXH1PMjrtXyguT
1w46TdeZfoKw49HWRl7ZKHLvxDxmH3sQXVogwyEyAtLtu4fWIYyAM5VrrL+gsC+ixOBfWRLdJqFW
Tv5klXUwt+6yiQUzgrIIy4/i1UxhlE8R8KMrAeI1AqSlgM0tE6cDIqCQaOCA0i1ynlaYq2c4sCE5
DQsHVkQmmVOXN1AubI6RaXQD5NDFZl4Wd6a5yG3cqovfYET2izWlox3EsgGewLCDFNJ8x3BafTSl
mY+enJiHvIgSg1ElEPxGM9Q/TI0jdlVqZfdDM6sboDnmVi5tfoBpm10mqfHAYGDz08tZPVuUrimC
tl75+5PSHEiZTgIqsRXrc8rzjcFae5w/jPVeYk8Jp+m6mKVz38Ly7jmlds7T6oY/70ZHUu+o68se
NaWPPXx+cBaT3lg/KV/DZZ590n+SH0JazhP11/QAiWx6+LfKLBogF47mJabA55vAgouBtewh9Ak/
sdUvwknH838DWbWkFDogAOnusFcbon1m3K1XdWpdpUkf+rblRuwWkluOnemVmMRfiovfKtD9t2W3
F6W6h6rgn+PK3Itv2T1Xa/WrO/6m/4vlO4Mex7//q0D2qnz3mLVfkvL5Relu/Yl/lu4M9c9VL4CK
lrIYWRBrG+GfpTtN+xNfCbJPlL0GileVps1fpTtT+5OvCIKjeGjqy9Kd8SctkFV5j7ELZS6/719/
2f+gdHdcoKdiyNkFhS8JHOQCHUedF0zI6KXbcZNmmnsWkQVzRrnslOr0zaugL+AWURegKX5ZRLaT
2imSehk3SpigI1NZsfeTLOavv3zsf93cizrkURWST4SgDzx8FEN5CZyj1ganwprWMT5juB/wNmO1
wpwQKXu3tZMzuy+7R6XslvMqE+mprsqrCKz12lhZscKpjopi46g9XUDKBUtXQfKIOL99zRvqKLAM
4Ru0njKUxRLIOUEjBGM5nza240YfpGjFp5LCT7hhDw8oROn1fPIjxdaioGjVqrxCLR2bp+REr5+G
oSLJQhxPy5Ynv3YXfmlZ4LseMgsTxUaAqrrrMK+FHgifZvrN1gilZRXFL60fmJJc5uhxpJ3mjCMQ
OPhWmWSHqtMVvtZk0YyXTjVabU/HcFjSpxh6D1Pn+2Ph1U2i3MSVRvwy/xCMvvYTf7nJXspUNHrq
bOwOiukSz/Y5Z/r2NxsxvM4WchIeO2IpbKRHV2n0OUU20ogNcRvdp8Hi4D6Yev3BTJan9+9n/U2/
dtK4Ej0YVDoa9ltqjEcPzZzdusB1LDZJIzhWlFbIAXOgqgqwXDnPM7Oaf/8TRCKOdpJYIDJJzaPO
T9L3Rq9h+96YHPv3sTWMbAUq5TfFg+uEqHKypEXo0NYQR+8NwEijBQ2kk4QDTxlqTral0Mn5d0r0
g6Y2H/Rqzm/e/yyPe3bH1zwamAWm/NlYuKbmNOsWMlw2Imu+AUOwPkon0z2qDfZvOhdx1jHF0iHB
K6Iypx91Qu1ogpYCDYJrKuHZkC7yhgDC6SxTKjZeZjpyiKTtO4YnXsLX42bVZJiI+ZD00T46uldy
RYACNFLbNFOT30EKib/kJBN7TL82IAOryE7odNaB+GKgMgPyP3qxKCBgw7Ko/friVZmDw68xzY2Q
Tn0t3JrgwR6oPChhJ1UO7z9JjBJHrV+En1AjuRCB16q+NrZfXk9UTT1D1Ro2nUVtfNd3S1qe1TDy
lo8phk2K09xkuI0g3NK/l1TCPS2cOV2TcOvuiSxoxJcJ1jFMiyjLhhaFDdWmM8LK/h9zZ7obubGt
2VfpF+ABGRzjL8kcNJVUmkqqP4RUA2dGMDjz6XulzwWu7ds4B/c2Gug/tuGylcpMMhix97fX2qwj
1eo+pKKxwThZV03fnyCvhw7M+Flw6GhuzCeWNWdhInRY3fM0XRoWsykX+BWURE3SMlCi782AgOBm
mwE6Xy87J41v0b7SBBvzJhl290o2hXQObotaKO5hZYozPeV1/PRKCNjxFm2Lul3ovQRnkvnSua6C
zPrhMABkpyUdsDcY0qF/RRlyH2PpF9AzfEKcWFpHBRkE/CIU7W2uudpnI+dTibRsj7NWo0pyGz3V
d5UtpyGmBJQLoNx+9YDhdJmhvIpofrBq8L/HXoT6TW+1ZR3Zifr6iA7Ei269EIx73Bg70gx528X9
RW/nnrGeDK8ZPO+QgkteY67gQL3lP1gdvdU7aJGLrUiybOj5aPUi6mWIzR56L6ONGAec3rbzEY4d
tSQ1ZoKOF6WEPNnpwL5uKx2fk+Qgg5JKNZpTnIBDcgP0JzqLdQJ969FGoeLletlXqcfFPtmbI79T
GRwnTYdopjNkL4uBgwZAMHKe0Ho4zlev96vh1G5bK057740aVuOuVH4AijEu53WXgBRR1MyoRgDY
XWqFYMqegdavXQxk04V6FET5clDjGFgH16kacvywxGoCyUO3XzHfxEHDsRv+OTOBV6UTJGBq3FXn
fKtQ09SAj2v/Zhj43pkY3y093GZVKZ+plymCilU2ucDY5v41yqBIxQXtaZms2JLqL76u0BRScMmu
Mo8HYEz3o2lSNergyZgM0GHmQtW/YV1ns9FqanBpZwZBa8V0/ofpBjZMfRS1gBm1q6O3fhy9X1kH
JyVpyVU4R9tq2jIRrd0Tq6rW/nUeXeuZ2vpaH13X6uDSUxKDn1jPoK8gK0OhaXPyZ8nlsvnNla9K
yqV6tmJ3yLLXepp7Ha/BZOAhBuCgU8x83BZQLcprtfs0O9Z51ICBHUhpFjDDPrW4iVxuKwoEp7BT
OZS+zvBDaosWVj4IYFswdvpPF/WA/FJWCqhJK4KN+nFUo6WophkO274X4NmXJXN+SmvC+ejpaFu5
vJj4gSaZjT98UEp2EoVQRlMcItwMCE03xXity3mZ767ezmUBkANgfmeBhnMjTVPAE/t0r9lYLSma
cu0RiOK+eW4ZKMkfeQhW5ZE2XDFRzXb7L1sm5wLs7dgCqFrsN2vuq/vIQXV5msoVIlgOibK8wrS1
rKB1LBG9kKC2r7l17Xdqc1vO0dUSTx2wG/m9FnCkjn3h+VaRXGLK8jt1ASxD7mBn9AhnpyMtRX2n
HmgYabB6xamfvRaPur2Yb47XmuHBDScz3JQYd55mN/eLK1sZwVF7GjP4qBdztt0fo4255itXNDZG
i24qqlvdsMs7GrEN4qHPy3B4XEIlvB5/OZJN1PC9C8usK2vzs6pr4FBWX1bdmXuza+irDV70Kw8o
YB0b9qaI2qYMI8O0WWuRWMuyWwny1nB+UPC0bjfTIkulLoFPw4R5e6Jkan8vI8vrks0hmU97aai/
0kkQJnUyXT+yibZfi90b2wPgWj+VYWuqFNBsfw0fyX5Ha7L+CiB7/u7YBbgn3/TFvV6jUj+0dtt/
0sHS333lLl9FreWQeHkfvdjT6L/ahoHIOGTA7RDCzsY+ZoXRY9VI66eWan8bFhfC68YRsTro0R/C
a5WtjNazeM5paLOBBKXqA6jM3bw6A2Qv27OrKbBbXeim3V6JHYZ5tcxHsw0KrHtdSPqYAAH4CFcR
NbGOMn1bYxd5DuucFYshfjqPlAq9Q24XSwBOyW9fF3thWUUptGenkUDBAIraR7Dioyj4tcgSjJiQ
xnrN+1o8wDS2XPC8UwM1y7jiF74gvzuKHmrxdcVA1Bn605THU66427Mxas6qLjNzNdCE+1jqCEGA
YJzmbXAagP4tc/djqqtt/TJ5ev/aDKVlEozBIW0FPwAWrHPX3g+tnZEIdbpGKIB5lfrVYiv5cJn7
LsGsDxTeeurkQ9r4HsXReYfgd2psIghAnSs6UyQezPNij6hynMmdPy5f7Y+GfQobLCrwKHUs3mns
BOVSnja/nu4W7AgR4q7Vo53UuUxYVEP+cKFNwXnrtuJt83n/VLGroaOSvNhFIlbTi7SoDSqenJL1
w27tvUnHgZGM8wx2k2kA6fU8wUOSdmjESusTz+Ki8YYqiQgMTWFwqDe3+z4KusdfNipyU9p7PEOe
bTTAFhOPc3PXLZPjHIoOHGNnV252Doeu/FVQ2q6Szgrp6rhQnH8EHfEFhBRwm04Dn+jvKoKXDwJt
q6krBp3HN0o358CoTJ6dVvpAF7zjdp9FCz20PpS0TeS2MQOu2qD5JvAngWfG1zCnfrZcyNU09/ak
Gtkyx+CLfHhb/qLhWToL7qWQfMzDarRbJODHnY8ht+GdOXZpr6DvajjZYgdn1TRd9qZIbQq630po
EI2r+7IvjoU1g+ATffNxUh+W1cGQ8Zn2gRxvxLzFY7ni+ArMsNJoabL8aGRpHvE17UXK2QUKNEwg
tZyQIkCw1Zocaur7gpxozdTQ0UIrMSXcIf01TfR2OxgHDBiGt6n+LFkUHyMezl3a0iFHcBItoKkN
bgDAw+y+xsO4RyybDuPOJi4jppCPg7fb49VsjWELGr723ptoHugFwHYjY5ALpkeHbIP4l+2w/2N+
QRsVJgi080qXAs4flrerrEM3nqwUDDAvl7u2vyw5FM201DXfaj2OxWPIvtRKlwz8d7IKs80pyld9
cA0DzEf8FvNnFc01W1baTSj0giogFzMSBEmyMkBu4hV4qWjI0ReMjanzLxUDA8t5hG3bpAM+eBeG
snauyk4L9pC6BuV36US9N4UXoDBo22I+L0E4Pma5143XIF4ptMrFK171fGnwYXsCjWqJwr3v9dR5
EEOCPDiHLpjbA/pONsClM5Tflj2bPwwM/ujQOWUUph4zvL+zttIA9UHOFsnMMv179jv5FDSThP6t
A2Aqgzavs2vXryMzQZrVBNlPXAAiO41y8C/ZpzBreftBQPgX8uMrhXhmk9Zw0p+roqXVlfP8Mhi9
R+zHtT6HauRNG136QVL7ETqAcMklISJPRumOlYpHch10XyGuVQP8N12McQ8U6ttQz+iC/dXurpUV
7AHWcAe7iTXr8BXOjob9t+VwKhtnl8tBgBS9dOsNe1Of8gbpkUHgtvVo/BXcaeCrU4a7l4ngdIQD
A3INFGZG+e722vJVSn2LTMUOWg7fIriyMjZs4wh5jvawJJE/a3m9AYKeD04WBE9dCMfypB2/uyOK
tL8ZdnhAFVaau+R5JBs6QcGbcvQOCpvOaPct2zKQuS0soi98nT1tzor2NMTmQnwNxmH7XuydoW0y
N+3TOFf2kxBb98ITCCeGu4zZL2x4PQ1PyH0PMqNVRqOwNhbXGiKlKBuxQkoM669gh1B55USyMDZA
JP0xF233xUMjwpmDLxb4314Ow2FerYINcL76E3vFAs0MfMDuSkclqjzhKwGlMMDTyglrFd8Qq/k0
Yeg+5eyOIdbw66vuCtMMt07GhvXrzgppuCRmBINSltnT5k08RJq1yREneKI/lM6kfzv86xLjz9p/
eoGY5zgoXIjRVcaRAOwwwa9+2CEkjqPUTzD+9DFUmYcJZ9qt4MCwqos+Ph/tMinXYHmnjYSgRXa9
f2cBk+/SeVjUE912i8VZl9igPJpxBryil7fXmQsPI15Zil5mXRWfEfau9XyZKb7vaPwWNyyR7fuA
RVidxmWNnpqMxxiYWTV9Hw0optjKF/e0DCtsGU+p7BXXy1pfoadtv0n7klEcs8rhBABZ85ayAqVI
E43lC2BE3+KScD20tVYlJwQxJIfj1WKuMw51v1eoLbgm2YB53u92mDsVT47Jr8cigsldaKNQo/DX
/OAOaL0Q4ZAtiG3ByfUwS1tyNgbL65130D5saqy+AaSgR0XchrNsPBNiW+Ng9dCEOOHa2slOy/eE
KqSAJEtyukyA1oTFydBNyuiHOi7JOri0sb9E/jsbF0+kDg6ze5WBMyLAQi4RSxwy81iwFbghFETz
qBqyqovLxRmyr8TOUHaSNVveZ+IpzzWnpYalteq+TMYJ+i/UBSUrjAFIzfogWrZUBJH0YeKMWvG9
DXijxnGfVupCqv9e4q0ZeGeo9lgnR+YD5moZTeJPUfuMFcx7tifb8uNojNynos5rwK/0NiFVRewa
OZ4PEt36NpUfWAQCpOKy2Ym5SM5nURuxpk8+l3pcZnKkR4WO83ew+sUjJ6+pONK3q7/3fjn/ovu0
dkdYpjybTAOH/LQOJfjs+cIdj9knk4JYRhtnTkU36x7XLOoMZAKbjJU3QbbNOLXCtxWbaI+Xd/oL
dcxcJEVFKMDxlSquIUHZh4ua1k0aDhh1gn2j+lVaC7XGtmMPHENG3wG35l4dJCEkahOLZWtu3dEj
gTM17i1ceaTvra0vHGzmTT+E01q3s1nH9zm3y0s8i/UEG0Y1PtLY9r2Lu6yojrNwKjutfb/hg9xy
1R2DUWef7A/wrbHbR2aSWQG/RwUknvl4ww0BXTmMvoRhHT5Zfme9TGHTf8B43Xm0u2X+PLWX40yV
qQmXhsmCp5VdVAEEoyTU0naNdE9ylvwcdgeULTZOJT/F4BVvYKH1SxaKkoJ+U2bjOa9FhFR72B19
OUAN6EujYB+vOKWyvzQCoQ77JrYdJ72M7TO0z7pNqtb3zzBUvJ7cikT6a4/5eAPgYEKBAdyBrgQi
brHZ5XJmSd1htpOes5Kc5NLjEtS9cyjHZvbirfP7x7pe0J80notFtPdBtcT5vud7Gk6equKtz9mB
WigqvnZQYGXCqQ1TdTayEB+sSJV4Pq3Zz0+TP+h7pAHiXY6XZrvQFrtHFmaEW9E0UV/SFFFup3ZT
1gnu7kQAwSscFKpeByoXE69nzgjLy+gDVZkvgNwyqxavi/K+zUYpTTRhIf5DjKYg1+P61f06RX5/
oIq1N4dejmuR9m0rr8ptlEFqUKpOZKjX+XVEkadjb5ydj4kNKpPzwCeKeNJcm9cdEoX8PMOdHUh1
W/VxWrnwElQgMiAS3Y76pl02BuLog6yc4l0gyKvO/cSHCOBe+QaH+qFzreKj32tepqtZ9W7MIJV1
Rt2EyELJgAvLmydeYdk0AP+iKwL/7GY7Hy2hwK6NXSPH8siRcLgriei2V4sk6UukreUhN1ajlvGI
6Iz4Tt8v+9GUI4EUL/cjkbaS5HTO1zcfK68naRUMXCsHJpIi/WZTraqObVdAo1ytFc/MiqQ9SC6T
yUBuIXqfnGoIgjjoL6pEozMRpQK69gt38O4fXSL0XwuFs+JsOEMFpGMzI2PjaxtdBJTjX7Wj3DdO
G9vGUjHuP7wx8K+ZCl8dnnt58OZ7W/jNVML8gOlMmn/2Comwcl38X5SPCV6MXl4Sdme7sh3DRUw/
l3AFis9OvX+XXeCQL9Qgn0AWRS88tlRItpvr9DTPs/pKk8MO70Cj65cRWSRJMNrZDw0ZnzcKGxny
AKsY2Un3wzClgzMUPWG6y4PfAgCoYC3jXYh9XcIbjjhe/NjRJ4EfK+hjDhq1W5KtavNTgbRHH+co
9z7dys6ehojgSdKGme3f7dGgmmMF9+Z76G6YzJ0REzfrwuwu5xr7UvkwlBQLsSUVRqVuOITiXI4E
weKAZRbMmas7P92zrqLBxf37IHbBHTHVgf4NJ3Waz25A5ipecxcl/KyKskgqe5/bF6uu1MvW08xh
cmEEk21Gj6Ab3NUuHX1OoYBdxhDI+sI8A6GjSt+qFXlU7C2zZFWYaTFQ+NN4VQKfSTsKbSK8nbwG
x6ogYJWluUU4/RIYL7+agNJ57E05sevRyeqPosnEdJy5CTeSyT4EjFUH0Te7lWueWOLyTGfydeaF
Fc6RuBza4H7bo8g7Nx6lDy6iIv8mLao7ybQpsicU9ai5DWgPf9JsME7asBpcOM3aM2mnmuq9BGnO
DnOo0H0RSyDPqQQE5jNL8/wWkfHIiZf5HRtwm9oTSBc/c+IGnmIW+1mvv6leqV+MbTtPVReN2SGY
ioUv86KFmMTQv7BizlCFQn/kKN8Qha1YoPFFD/Wn2FzFRgAhQn7aWs49Bw+JyluGRb5KJsRhQwJc
ebrz+8gmJ1nLPjgs9aV2Yim/5OfRtdz4vbwsu/KpAVPuapWVn0uYu+RhLTd/c92uf5CNRSKGmkCG
Z7fDGEjqp3qQayU86nadOOfI9OTRc+b2C5nqdjhWlpPJGIFG9BJWy8ZdPLh9lAyUr8j/j42IjirI
huJA7X5nRxNOW3TkWJXdFnY3ARLN83G4rlqt3jLqrBiGMlH8tmUugI4Ki+D7Khv97NF05UvDuv09
G/2sS3Y+BHXU1P4wOywN07mukoRx9ir6sUh3BhYS5e03m4hKlurZqV/KWZn24IiOhtHAGG2YjKUV
vsxr3fPUZ31Yj43r1D/oNlNFqph+sBJjGn+/VTXOYa4Y0X3vtg03gl/abv85a2/PDmMfUmlmpZT5
g0LX0VypxVp+uf40/nQwGNYxTxozXZcjbZl4sBZLHsnqOveeG87ol5yFRD7KpHpN+176nHQoW9wZ
1gnkU4CuzqFHdPrW4/nMDB6JZaYBHXHlLtM8sngY70fj5lEPZDujcGsFUfetskukoxm+j/sq0P4j
3Hfxw6YWRkFpDa3PYlAclTyfXNcJRttIjcMJ9e+hoC+a0gvIvyBH4+TlD64409Vu9LXog+gm36Ye
x6LWF70htdtfElED69OEZNGCy58l4+SSfS4tp/ok16BW7ifVUd6fFB0dhqZ9UBy4CUPoQy7L7MYW
ES/hODZRzMEtYgtIwGo8Aw4Kr62g6X9Wvl2UrKM0D1g1l5L8UsS3dMQh43dJR828Z8ubOeXNRgFN
pPMelu8Ez7lYOLItCrvpwF3MMMp47zFZ+X0NPMlZz5XcvmxFSYJRxr9MCNCttaj4bOa50ML7Jbq9
hPSuhxUrnOvMYOjdxfAgUIxP9cx1PLrFxO4i83bUURZYeGoeOZdF4rJwkKOnn7lhig326oo2m3+/
uOPMVNiChxAHGKVFUD4RJQISfLs4sHfQfgxN3o34VYolT+xpl89L2+ZZIjIq93HAnjG40YEpkTdJ
hDNX4xD5X2AG2A/O5dpmi8UDN+1H7VCTxW7DC9EVXugNaf92WXGuxKrzd+vetVpBdNENsi5e6o07
ujFK2AfHirhrXYNV91QU9CmJLGcZyxNz98tBDw21cakoysQqUgbDaEVR45axeaqFo+DxeFdTGLVS
RfltT9tg7t5bhnSthMEsp2TyyDVf2Y9YCheWx+4rxEr1AhLML8j5+7D6+ZUYvHG4U9RpYEqgeVgE
Mq9DRJjTT0KqwXa8ZZoKSNZQ2zmK3Rk8Klg6D5IqN1WWRHzBeXy5UTAgWKSPmKHZJ7oeCzWvhP9L
/pZygwM4hgy3xUaZ8IopL47qM4fTOweBi0gzQkasXnozQ9KK2W1OGCt4DMzy4tepdTBdjYWw7ime
tJTUkPrkiUHvqxLZl8UvbzftcFHZ4UyNDAfr44DZD08sDF4ncZgEUPFozPbMfdtaB8cjjHuedlaF
ow7t7L5sXO+LrVz1OdMN2EHE2DhQvarWnOyyFZNDs7MVSvAsBir1h4aTUtPTlDrKTFsba9yWPfpN
JhkKQ+d3WcUr5cZh7nJ0tTneMoHhruGRczJlnDkSnnXNNjh0Tt1c2sWzTUV7/FGCfI6O2t3wPVot
SXAKPLxqfa90F5gTm32q9IqyZ3uzAM8gtS08Eurk+pXHhBLHsqPLOeJmgzf6jWfmKOgIMLGDKTuw
Mc1WfVOdmbCa7oHuEbJ1nGE1j0XNhjcm9khhLc/D+Y1MAGXknT4Yo4aiiRyEi1VdItnmKe0dkVyE
0WFnDO7Idn91ksBuWoYlOmt8JLZUfh9UWVKXbajXxn0/LKzmJbtV4JrtUzsioSLzsuV3Xu7BXmY7
W1jHgbZAcWydLqgZAurkFJOA5uyOHArf5coRjqnASjYZi5HA+XyRLzP0VLRZcFzdvX23wnCwUzVh
Rqa+PwfvRjPlQeugtEdmRxWFCbtqR3PFKzfvEun6zdwPFCOwUFe/5abqt7UkWIclr5l+SH/S5ien
GNJYR7TlvveuWK3ai8qDCnKfqJFQJ8NxkkfEjv0iT4NmdXQiK2W2a4pjYC5NMNFBzMIOljaeTRQb
4crAGX1z2om4Ysto/k2oGRxBPxgqrwzD5NkzvYhi5Ey1mA+Gxlg/LGZe81hUGTlgzDqMNHHWjKyk
l9nuozStvHNuIQ6glCzL6GAb0kuHiiflUxdV7H8pO01XIAo7/AV21bzuxTR0KaE0NeARKUIXjJrT
l0nPA2J/2krHXU9eEXHbV71d76kVYUCnaB/o4loZmpEpA6x5QfE2KJrUWPxHx7qZXOtKL758iNjs
tYeQEbgAa1FRZT5xY/Cc6DpztlgfUgKre9V42mB6BAXhcZIFVE7ZpwvN8T2L2vuyrybyyyH3xqVO
3SCGliaj5DrvF3KpGToXLSHqH7SjbsBjxe+UtR+dcoHXTkkjWK6XZVqJWbS1PGaahxmNIo8BYsCQ
HBpWhF8FqHWplKBJuE9X/KWjoRzhBDRd7FMU4YPbHNL1Fw/vZZlm6uCaj0szUoR3jBONomsO8ppu
Qax1MPwceUw9WQSSORNa7ga4vlg1Do/N868gRo/hwRr7iQJjl61tisxSGyq5NvML7uDAo6prKvlM
Ua40Uf3ORMuN5c+sb4vE/HtyprKS1w5d7rsduwkW+BBfSdcj2UyCuu3lSVQtfAuvn3ICwQVwWc6R
FfX3CfrrCdh0wA/3arW/aCLa1blQgVukk9NLQ9WZ63K96usm+MHgrPzh9OOyx0w7ikVSebNUcMfZ
gTkvRi0pPElth+2LT5G/eMjrtdG/kaeZUz0sVftlaegBXM0UTImFrzQFDqMXFveUmIbxQB3Fyikg
Uq/LcYM3U/e6cXwF/LLuQ3jVWHlpf83Yyvq4ymcEnDzNMWuVhvwANk/UNWx4fFq7lzkvcesAFOmZ
e5kK++TSUizuV1N68lB4Ya/fBA/F7sG1ZG8xIkb2I6F0QRXQLYP+n8Gw/wcB53/JKfj/MsJMDutf
RJgRrv76+b9uyi7/qdq/Jpn5H/8DQvAPwsiXCBux5Eto+JKB/WeS2Yr+we5PkHFmbZWBiC5QmP+I
Mgf2P+izkoC+MEcIaHl/ohBI/ogwPKDRAApY6P93kswXpMKfgme+F/DICKHyCeFeKJb230LGe5sp
LypRLByrp/ZOx1+S883Xm/S3TM//Djfi/GG1+M+U2+XFoJkQZOY356Pgzf01dbbXY7E7k0P1UIRb
D82W7VB0pAQ1zHGnwUKftrqhoMQsj8L3VjivTtuXWOJBiDd2FpZf9iWPfme1cn6vQ6euGV/Pr7Zm
C49rG5bPhIj0YaVEYZ72fV9JuvT6AQBdcBNswnvrlp65XkC+eJCpi2aJ8jcSEOtYfg+cKqSIrpnK
AtXTZWnkdewymS4mcNA3taEKzDPLPQWL5T2hNp/kfS07VaV1sTf7de7CubqSuP+cY4uu8E1MkdWR
IhKzOZCQ2BlfzVr5SzPYRkMx93PF0dPiZC0321lPhicxxdMhEiIxzrB0rN+9Rrjag/y/skJvjh6F
LDD30uxfVxbVNgyZUBza+ppaccMHN+V9urQ8wLp2ieQL1u1y4Mnc52dKhBsvIdf2vcCkcr8wtASj
Tg2hf+wixKO7iC7H1uiSScNYNt+1tMWqZNnzhrHdlgfDqSUUdsiEYRHqCF/dVtCiVAJqP0RXnM2B
OPocGetEYrz8Oe72ZY+og80/6VmF5qEgMzRebZVNwsfrQsk21tqaJ0i8wb0Qei0Pa6fqO7ExKhL7
BfsJchPSosFUeh0dCL/U10bykE22fXeOA12eT2dsA8ZhJRXL48jDtkp8bLqoIaEwHavGXjrsTIW+
x5LdTc+7oqCW0KTp+gNBFjlcsa+yP21nwjyXFZwx/Y3zRdIxkrTcmMpE74WXYywmq7zgfgTmeqYD
R//dMbTosBONX+dF09CasAg8yzE0JFqE1f1AR7j8nIugf1NkH+48wlDn3s/Dm8lCMEr8Yw7DdJEz
k4eFHezEGLX1jHehfZTr3E/pspVh6rZFf0MBCmFaiTjuSTetOWa92C6ReEV/fVjy+lXR8H4wym0C
4hPLcI6qmRI71mV6cN0+Zx8+yuYfqueZk8ho2E+TUjZuztC0nDZXGVBSZrKqSOjZcpixto6eSlWf
g8pyX3sHAV/aRJn6ZTKfg4+uwgBXN3QyOzFL+JEXPjkb18nU15Iq6QmmJ41ChyDlPXM2YmOOHjlh
PLNppx/GNj8/dG3DYXNys+ojshgPP5mJS5Orm2otEaZuOS5+sZLucUoG3wemeeJmIx8TIyHWZDXx
Pd5ZK8O9x46b9TPYnDqH7DCz/fzTSv5/mIr4WxKefCxrKyMef7CRGFH9W0AWZd5oU96lomZSZdvn
wOTn/8ErXPK+jGkCH5SX3+BPWfuBAWBD3ZPSMbu6PTzbJJn+717hb8ut1NPitppXaJm65T2E4/A/
eQX2aSG3FAjkv6fdUZ0MXCpEuaYwtXzv3Ffm37yCuDyA/vOZARsUwDJURh+4PBEU/48//9PHhM+3
YCKBsgLUc2+9KyZtP+1DG30rc89ybmzTM+Ec0hSigRF1d51XZgehw+bO8XM0lpE7VMGxX6f2G2Ol
XpiQtdno+Duz3Z6hgxvnlFFfW29tizNS6jS1/newv7+GyXkHXD0ONDQmOkAHolj46xfdU2vrgz50
cDM7tzZaVVlfX/bVavnvmW/++UoCpJZre1iV+Ie/vpLlUfS3G8uJxaafs8hUN4zsfe2Kdk//9ZV1
+UF/+VJ4SxDzJORiRnj44v/6QnvTBcwDFIISeZC2BLbdRb2Wcnn71y/zXz85jDow0LBS8N3/l5sQ
2bWKtstQuU3AiUqWSpouel+74Gwt9b95rb+ON1w+u/AyzMW4gXMhdLp/u+HLEFKHXXZuPEXrVVcd
e6omq94pwN8U4fFfv6+/ya/+eDHeFNNWdHr4u3N543+6qEnMEN3kfECHii5x8IpKmOeDtBSxkI/w
ggi4jtpbUJD/ZjqFIO1fF7Y/XhoGs89UjGCgwv/71bh4mhnMzrhxL/zpOYTDFsCwkw2B/WjK77sF
3FvC9Ej4E3xPc52P3f7oLrM6kFHpvdSDxKRoamzlfaXIgCR0bjq6fIpQEo2VyXrTS9ucZppmbSJ4
HN5Ak9AvmxRcLf5Ujc8Zx+z3bB8uwXKCvfEQtZw+hd9nZepwKqJf1U4El0s3WLbUyzUxmYrRkNtK
0yxW0eWs2gfL/NnopQvwoYjlJdDRGiamd4ID2I3o0Z/aZXjMx5Bsa957TIyQkrTdG5Ke9ueodfnQ
YOJjLNfNetqsgbVf22QkPSymsnx0p/wXz4d8i6mETRKYkdR0ijfOoindeOdpGYJS3FAHFBc6Xt4/
9fti1NWqfXPctDX8LLd8fPC7Ql1R+ezObZg3B2K0DjWtaisU/bZZmNM8AWx2vQUlYM/GBJd8GCk7
jmZleekYhKGNLcvRn1VpwZ3Zp12TjNzqdr3Xez+k9C/79o5RifkjiyZ1Q/caHHvf21+lO0QPjhEq
VUwP3TK5To9uZiuV5FCpKAL7troXyF/b4zyP9vSEqZjMVEXBSsRBTWL2brCGfLnJg2G2KONnw0rF
EwzTdBpEMflxW4fhlrqVWp50F5IHGMqofpe7vK5Y786+WrNjERn3K5tC+QRdundPDgTapi1Cas3E
3GFBkAQLnOzWMrIfkzab8ltd1t1yzZcpjkNPKHGNsvmaxtpGRcQAcyGDWHXPC3fNwaKcsdKzYfm4
nYDPKJK3RejfjvnSnHbKwK9a7JC75DQRlwoqmEBqC0zxwOYBp95QYYsnAEhNYyQMcjeNM1PrllXR
gnZNeSU0SNbHadxsRjbIJk43LR/lvSyi/oq5ax4eiFyW7bnm2rlkiqqe6nzhtDV7FQZ5Ivk8emVz
ScPsN2bsgks2bwFTOyiu5bgUKjoCeyf3wO4QfNJoh801qSBYOz5mD4SDVIZtcb8wV1r9mG03cA4Z
6G7rvPmyWZ6g2lUfg6KKcwPBhuJBt3fUCqVqAjJl0n8O6s6UmOQ79CuypImX9nAMvjM0XeEc9qZB
ZunMU/3kcRJbE9rujdvGjglBBBg7mFLF3vJbV8tL0VMMC40DdzwyAiafCkwAR8bbCEkGthg/BDyH
o2dNy9naFvOw4ktg6+zp38JZvHNlt+JYMqRxroyZPqIeOrCfl6j81pUYaOp4jTTM4/TTwiR99r9J
O88lt5Gty77QIAIJj78E6FmGLCfpD6Lk4BM+YZ7+W+w7MyFV9VTFjelQS93RaoGESZw8Z++1ybue
Pe0JJRJcPDmWCKyyeEh+VsQtXwDmQvXQiIR9aU1zZNBCDvKrn2RIn+1Il8zUlX3ojHpBJ8aqu4Hv
0n+h1+O9zjN57DQh8T+Arurv1QCF2dawHDLQacpD6rRCeyWq3KQtjdJ6jQjNz0PyziY6qcYUa2sH
HtEYoGYY1DYnkPJkLfNLJevktWxLeSLuffnBGJ1hBnMUJF1sgJuZ8Vmij9tJI/AwQHKQPs1pG5ur
soOhZpeR1obXJNZ0raO3+j3SQw7z2hz9Cxqy1tnqxGnbR52JiHGXuOjN18Ks0xmNT0vmNCHIOm1m
LSZUvbQnv9lpaUvzkkHLdGZ3OTY37dVN81wONriIsNEBNKRhn5IzCIIMe9HAEr2JMjpgKPKM6ZHP
LUMLC+qrnk2q/opi9xqFabF0IL8kXqtXGXEFZuYSW59oFGOrtszUVjZi3BrRKJqte41UhzhBwK6L
FOJQNi1TREwJyxr8TGqtlN5pl4QuGgNsX6ZPS1TaT3KY7PWcyfrg1yIh4WGg2dp4/fzs1aazkDyR
6oCelml4bFrsFEGKjuG+17Jki/sEOtwgPHQEfp0YGydfahPYX+KZTwUCvkBOBA8Xbdy6u6rHGbeH
qDO26xy7FKoyaND1+MC+L1sOhZ6m1Qa9v2Hdu73VlRALm7HZAM0e0rOjO+VaLwf9AOOqEt8AwgkZ
eqndWPcj9eOpoTd/ZveFlE80oxHtUCwmYayM+FZY0rnIejCsYHHq2cDgFSm04ClAObmG9ezEr07L
db1lAjvLFU2Dydtkw4JiZxqb2Xju86pmk+WM0xH9V7yrkBLGNwzmGbSyBW/3s6FVD2Wt0OXJsU+L
Y2zTfUbxXSETiUfDX08GvroD3cAiDizXx0Yh+pix+BC1yEYQhwE1CSCSo/FAZ00utu4tOb3YBW9E
Ru/ionyelh1OaMPZ8W5odzbtlvK2paG+TfXYfiljAxlQRsNh3ER0MSENi/IFFefyZWEBcDexlcpN
p3mo/Flt1b4pHMFT4tgIv3MjEdtYb4d7DADKPcE5YcRiYdgRm5xxTYMJzTcvVr9IzuwEVBiQ1mvc
py32ATKaHsy809kSRHDlMiNaL4gLmYpSVWzd8uqHAE5JOcJsHdaJndisYC4zqW2yLMjpisU1MQ0p
ITCGOCPma1FF8mJVlluvMV3pD2Via3Lb+Vx3xDet797aqJgvcKlYe4CPWE9LklxYpkWGOk0Nza6J
piH7kuexP96WGugz/AjkM9QaHsA07nRaRPTsB6Sr7KI2GIdpEPQSzT0bXoYpTCE8h5ZMpgXRnE0H
pedFUC2UVgjji/KbNhUFzx0afARu3ZgXqLNSgIEixy0IKEn23zUNCVw50kkOmZ7qOwueSn5iTguQ
KfVMLQ+JXRZ0oZvYR6ZDw3imXSPsDhxKBDYLekshrDF7Hslo5TXWFr5364glI/p7QoIbeFgMcZIh
e0QlqPNHtGSff1l8nR6EF/fVVgE4yFlryXTZxdgx7H3MYEseujzPQq8Ze2bDZZfHF0GaO45UGkEY
oEAChqUm4w2Y1oUKqp4fPVAg6kG37YCk9OyAMBSpDH2ZcIzNXaPbyW1iLfk2Gv1kw5iiCSKBSCbm
6WcEPwAMLUAs7ZClmOvCs9sF6oDjnXJR6N3vBoccmjhggCO6gW1X4KrgXUs25HWaX6qzKscmX0cK
cugOrW1/m/hS/1o2U52zkAz1NcxuPpZAHlEx9nBhAnq407wZnc4qvpDWTXJ2U5VGt+qu2UBGj8oe
EIqlTjomRePGzy0DFffgF98zXq4UBlfSnsydHOFPPjrHSY3OfRYt5f00u5WHYUjFCMZ1WYdGt/gZ
rzTH/RqBsN8kZr2s0SOMFBOa/lWbiGwK6D9358k0JPKRsnMQ0QuPpoOXVWvfH0uGakTyGhsv0kyS
b5Jl2teKcpE4t3qSB2vRou8l+YeBKA2pfWUbNSxMIgDrP7gy8Vz6TWlZMTdJ5tc+i/L5p+HKqPku
2krg3nNLbYCulbblAyJblpC+qdFCIdOn1qJ5G2KBFmVIn89fG2Y1M3xSjDomozMfh7lkn4DGbT7M
NAj3mkircuVZkeadeGOoAB9wjKvGaprf0kIL7NHVXE1Zvp/z/DgwTpOzNK01dKykC+el1fawZ3K0
6UlMjHsW3U3k0zzW3aanlO/oDGGvQYqOcs/sy7vF7ulPi9zH/UsduSyhSb4W2418cc/MRBtzNS4d
Mv4mk2t2GfbtoM/soaxy+F2kdvHEI+dt3Tr3jp1fGxvN67TfAicvdznBePtR96PxYEdJox+XqTap
GmcZ/3Dw22ybZanR5Jq5OSHa9SIjqDIhxbVG1TeCxM0JllFmq+eaLCV2YT6S1nzqi3Vrax0D2KVr
wxYp0KkrQHCsmQRIEfRNZWyjdoqWfbosc8zoKbHSQHSlvi1H2aCRKdSY7TVnhAzcZk0sT17hMNPH
11V/SVvGutg9Gcjj9RkqecLIMx6rxDDnPctismdTBaEShq+OugKZ1g/eBpkM8qXEzjglunGIm+u+
C5kcR5V9snGIt91lcQ+9S6+dbldncTJesMtgLECMl93PWdF8b9xO3YAysRHV5j5abB95udHkBKgN
Wjp+0VWvmDTLaRwMEFbkGMBf7ScX6Bdct1NFB9099FGdlY+99GhNQg8b3DW2lfwLwsQ2D6hF1GVS
hXnWpqj75nVw+NbM/RYAfHp/VHZhvU6lEbdBbJW6vFnGUQeTl/ZtcnEi3XB4TVopYstBm4+aiudx
3Vj6dJu7vdx1lmrH694ETB+UXXuV1qr9gbxpuNM0jMR7uo75d6QBOEVUdFU1+vVmmdEforRLlq+2
oD5Hn9kC8zJTFCfL3GX49YUBUIzXbhEo+vPFCr06usee908P0srwQ81p29DBCc8roHPrk5mNo7PP
/Cscq7OpGXzkAnOR86++rzZprvrNTDjCpRZTvNb1xoWn6Zmod6TuIfdO4m8Z3bXHeq7Jh5ARxL8G
jfe5ajv9uRVsWeWi53eo07R1MTkdkiyIfl+NtnZp0Inm6Blpe5sgoyhC9MVXo08yqhffqdPfRVUw
fjUmf9r6VjLfOmpmX947LW1iHESYr520v5sry4DT54juqbLs+cBMOw0X4RnLhkfOjoMCsH5Qjs4P
jETaTU5fHQFWrMszJWn1dVDC6ii9OnayC8LjwDKjeGCZiGu8AL3NTpNRELI327K3jpq6U57mxYk7
WoSItLMNH705m0YlHkereIgkZYJNd2OVmakOk9oqRBdOerP8ZqEBPOCPOJ4jJxn3zNVrucoXKV+6
dgCiyJ9m3ZLrniMHaZEBsZM1f5DRmq/Htqn24+LCSJR1N0JrbNmLRK7lf70KeXbVVNOj0qaOwb/Z
abwyCmTW09q1khpidV/h/GQ9eNY0hAAGO8kvToLFYG90GqIKZIjykBq1F6IsQeasYic/a6k3fdXa
uLw4jYiJXY+nY8Gg5jS2EQJ5U7jitvKccqdmM7+0EYN9vfEAB7tFddd3qb9zch/hAsE2GPvY75Wh
0zvjt2HAcoPsqHN2GfAx2jqisYcNoq/cXdc6LkyTF4q2Gic+QJA2MnpqnMnbLgirQgfBHTM/EF1O
Y4DoTbtlFzMk2LcTejEk52YfylF1h5LIgkfQftk5EYLpymhP8CbStERtUNraEir68A9DMTpbfIYT
KnFHlZLUmDnfVUZExwKbQdBEQ+esqkGMG2jrvHjcuYpSPEiDysMyAfdttTrG+HH2M7bp4Ekg8BVi
OuMzh+oaNe0JH1UfejVDQ9zf6dYeWddsMdfmiq4q/1Pnl+VzMRMnvM1ZP+aVsIt4Y9azH46cCA8o
maFOUvgIwlTf2r/iLq+AntbyG9YDhKRedok6Yaqbehns8Fo8P12Dxx7I5isHylZ3yH8snl+/zK1m
qY22eDraNnvi8ZlqhUBZTGSI94NX8PNSandicRwGftfeIHXA5OlbXFEuXv2s1+eTjIX9WqWWYDGm
Lxq2yE3tDQyNFklWW4CZmHPdD33RuFmQtFGOnf4qicWt/UNFDsRmy7m3RBY3QVezk0IEMarToHh0
XA3hhuKZuu+k7f1yZjpTc2lgnumNZPniy8j6EnXzeKEJxl7Sx1F99Hi6BO3KbvBWEnEknrLBYBCH
Ux0dMrath8hfMrDv5J76QkbppmYana2AYrIJxRGO2JQA58bG+SDck43Iowg8s43PTjvDXq2Zv1P9
cufhGllN6iHCLlI/ayeGeFm51UWt77uK0f4mz9modSe9qNO1X2o/+3mIkO6yH/8VDY4m1lpUikCK
MdnYCC+PY+sirO6Fpye7EYrEq2uVmEDdygqboUrn3dwLDj12Jr4TTVft2dBqcTdBHgGwfI0X9csx
1Eus2LiIerLZUcQh828sQw90MF32TZ12j1U9vLpeq9DrG/PFwvBxWmD3sMoiXG4P9jY559x+uznq
iz5oLerxrdtC9V5SCcNH78uJ1RYB+Q09edLF/IpNE5biZA8wB0N8azfOM3tDpEaexL0Jm1vtYsIi
ftYUleiEfa8MVc2tsRKQNEOP7hSif5SHtE9yTCrUwd+LyuE6tA5bx3Xem+ipEq9CR4/JYRE30quk
v2tbGH345yYklZSdzU0yeqy+lGww/LNllk8+BHPwTkwv7qZE+dWqHUwWDjAkeB0zv1HurWkW1cZT
vXv1yrG3QGpgj9+NYUzTLZDNYW8kRedvI2r9VyzhzjapVf6qmZZXh5g0xCFasknfsHmYx23a+Hc8
lmeAAg4CLOR4NsiJaO+3g4V+tUsLuZLUyf4GhbF5U+c4cVcxWmnEvXELFFhZQdt1DMALv4xeWrY8
Pv4Db8TOxSV7dmjCkne2ZJ15MSsGxZHKrL1T8vk3+ogwMoQoS9lkKqObwzSJRmzXhUVj0AQOdhPF
s/eThuYv0pHPUZKD5+8mz7ibbXzmm4UxfLGOweE/YDYjFQ95FIr/fAZHQGgOSHANyod0K6bN2D79
8jRnMAx4FJJ4QamHzSIk3n1+jWsksgHbnunZQuTXrCIvz47ClHA5cLAJIFQYtAmMQH+nAm/skMJb
pTNc1elDn6+LGJIEYn7YGJjLS+aT0HVV9EjCQtuHborvYsNwOZpReeoRBHQfTGmH4Zo8TolBTkt7
w1z5ZTz7u6Skv3+bEN45r+LWnhomCnP6Q9AcV0Gulekps3CYhnhIZ3dnznOmbVGnQFxA1IxtjcrJ
Cf24GLbAr5f8DJnMe6ydUlf4JPLxNLgDn8OtYz3f+2OOvLgFmafiVZngub4nQESDJ6aqgdY/pwzM
ateMr2XSjQaG6KZ5VbTplp89Gy0Q1NS9e8kaOO0kYgE8PLVhnAWObBg2uRSP2rXa3cWWKbqdXwE2
7nsp13jNyjvMd93DIHKbvnmji19LaiabSRI4gT1SQn2GpYS1X0d4eCo474hDW4cOtNA31CbpjaX6
aNkiM2vPeO4HUL52xjYKRuldH+npPWXdeEv+GHZGV0zwaHAh8rucKfop50FvAy2zczNgVhvjjZAZ
JAS9KkfraOIbBJPbRc/S9PSwjFDwnRDLYDTEz2QslwENah+k3MTP5YIwEdddolEaiLh8RgCQz8TT
DQUEZFzt3EAx/dPVoMXZM2apjr0G3Xxce0UULo7VneIeEtfsAuXhvesxAaqmVw4GuRqpT4MMUWuf
CvTtTNZ4Y/2yyiy7L/D6hde0g36rHM9DvepgNiu9jnzkinYh0aCLNQZFlZvGKbUHn1h6dq7I8Acw
qglg2HELbGNG84xvM8NTX3tqFfd+sZtkju6lmtxkT2AgIIoWwtUWB2vztbRn+yYaNOj8iFofdBOs
f0NqVbGKfvl1rZ1LrWs3mf8zdVezb+MCYtBJ52CiAIWjLnXiMp1c6L86MfpNoCZ0zSspo8w85hBq
XsAn1+06HQq2ZnrL/cxM2X+iK3inkuIxEnaOB8tJYJyPcVdzFSvUI/00sNGos2OZzP2uqxwXiQoh
FsdZ0gg56ZHlxxvLn5v2AGemr/dDJiUjAy71LbxDwiAl2l5s21GujFVrLFp81BEoVetSLjhHoogG
H1ccuy/T9Ly40yWalFoyGArRsyQRHzKJadDPTK1Qk7T1TmdmeGmuL92497jzHL/O28Dj6f7GoE9k
MGCNFouoj8MobQF8s8NfjMeuzOSdciWVYE7fkVPF7m0z0RvNt0hEeS9IDEoYelMIxwchlPtF5EZ6
hJXfzXd4sgdoA5PZINpPxAGswZiG5Vjh7s+ZR3zPRSPTTdsi5n6pa2YWK+heSbpta5OXbZu61Vpp
0ciojq7NuR7Vckz8bMrPkvEc38yDU3Yvets7pylMrkORzRheSulqT0tX63d6HC/NSi9pG9l5U+oQ
SxadTZ3hGBQ6vjPdlPXivpigqDE9ar0D8l0Wzol7KdpQR+kbf+4HeZh6YX2n4uQM2bao2x2zrie8
dEAGiAKBB9CVnbtsjdLz+jCL48x4bCjFQNeYQgD7RJzG8QZtChgcxRDndMebSZrXWK4LR2nPV/YO
YBZeqXhYivk7F07cACvK8m85XxsWYGpoDwxFC4YrCkEcjTvXfBh7D4gkcPYuzLGUF4GdtWN2nT2p
fV/6MYGCcV2327izl8cMd3aByH6anvqZvHaoZ+Zppl19ZoqefZN90+4w95Tt3sWmmu+SVqIAm2xj
jWKQHmUZzW67tooue5BixjE+1uh9MdaO/gPkLau/KXptLC59FblxgKtnYW+skPdvkDBgnChwsdJI
lHGhU424zm8N0Uux78cap3xZsj4Gpl90e7xFXfW9ZogzP2mOFMmli8ocu4yPYzEAlUBLH07G+KQU
nq4wmlL51I2TT42MM+hKGDI1DWI3bfPNonwtOffRlZiWpnn31Yzjco8TP9lZ2AMhrmTF8px2poXa
ccofErumr4SeOoJGQNg53bYBrtQqa9KpxZA41vqpH1GX3+awrPRLkszc4WSfl4Q28Mrel+Us0kPG
lJk9acLZB5JnDK/oNvtbkY+EEZjY7M8p3mAwX01f3sN07B5Mtv3WysF+kh6i3iFRIRbTcBoNQwKe
quKvDoVQt1JTRK8RN5jJBqebXxt41W4wxF2qgrjl5RLgkumno7bE6RAIK546rDtDem/GhUlWEa7F
6gVH3XhbYNlgNx7nxYvUUSCsdNH1j73twIJxXJMxsFNrNPvT6uAtTZuEC5CvcuWbQ26v5oU9RFA2
OcZsCuHyREOvOPPZNRFaluitH/k8tEcl7fZeOBQmhtUgym/m5KYiyi00GbmH2KzVwaFtQv6VzeTA
ueriZ9yQeEchSGNjQCqPo8SdLgjNmXy6emucMzkYPy299pMwSU2FNQBB59eUGpDe54wuAtpM7+46
npd9a2fDiZmb+03Ug3c0Pcumrd4SJAEPI8q3I2SFko1gik3eyvSzqgy1NVKHqKQyna0neJGssGpg
QXL7hmSigT0xU8uyEztjsNhkpdLvmzWKWX8Ne2j5zSuLhL2lbr0Qrlnx2g1te4OsMLmvphxFIbcV
3AqH/l8VSg0V5Eoikx0ujdEY9x3mtU1aEtis+7rxRbS9OOF7ttcNMYyvDdP7CKdNZ5eEFjJCLIwR
uFtXzdwlFp5vcqCJUTKVlnkHRj/TC50iuaFyBvRTzjWOfjOJb1y7dp/14UqyaY3hth4Hf5ei2J/D
ghk0+xUR08BnMCapSRn8/+RZitaq7vz7rB3oVBUkhjaxY27iUuh3Zjogn4Sx5oUly8nLoFPc69ya
a/SM3oSpMDHK31FM7XdKR3SOh9gzuiSMCtbjHUU66tdkBD1UjFH5kIlu/GbKNCaWxRk7qvrYb837
JI3qboeOTx7APTm7yafOBRA2VdzRulZeZvQNjDOzJvulG9Hy1ehsJiM6k7Z2R7tyfmoWvddvEiaA
nAurrKP9aA6obaFumb9MHsNthJO2Dc0+g/gntby4xLFH1wEhi7iM9DCppOi6rbrcUHKTaIw9CbIv
jCBOTe+pJMfLXjtqcJt1l6WI3FRZDmGJ40XuIz/WkrAc3FrbUFHAgCmYEe5kES/F45wusEe0cjwZ
1HXYbnNWuU3FK+2I7m8Q22Ip5b3tUeTMkTAxVUoBYYtLG1G3XC/cJuooqu/oc3rxN3VFAGjsM6/D
LaYIYVyq+GZIO4TS5ix79exUlFkAFjs4FY1mT/vBWCy6zh6NNB7xhk0kIP3QZZmEDtA5xiphpLsU
vVo7c71lvSAyanLzFBx3D79ukIzluRRHLOHLE9P2uLsFORBl9A/NeMf8M36stZTnahyy21g4NKkR
6sUoSqjTs40rNbawbOp5LhZO2BBoVM/htGg42+YpaX+0CqIEcMZefbMxj8KtbJLyHsOrP4U58y1y
mjJZrT2mEvKC85vh5SzLY8QydssWxrkb+qk9Ex+HE9/QJRMLhcvZj/C5Rl6fK9iKNbyZa1m4yarO
cteJYZe7AWSQA6BB1y8Mzmj8NvxZAD1tK9rPvGzUoXccssEbhb4Rvhuwt9a+Iioh8KClIfEiBwhj
DdW9mVnGzSS1xDyiraumvemktLi8Vq/utV7mDHcUjwqT/pS9RtPexa1l82yMcptR3xxFlCyvUZuP
Dy3WKCbw8CdPYCaXbl1jJoXt6FJgbWofkSec/0Lt6Vwbzw6V9wtycygPkW0ydrAAyg5VBGGWxy6q
7qd6yteWTZ4rJdpsHcY8bf0XiLPtCU8pNueEy2JuWqtsyqDtNXhQ7pAx9dKL/C7DqB9tKBMEGKtR
dg4zUw9KFVOIZH5ASVC0Xyh7cM1rZZPswPvmvztd97QtjjyV3LOV94DiUs+EZlc4ZaAry3dXrVV5
5fo6xoUi7XgTXXpkOBeWgRzlkl7x/gB5u22X3nhyBR6siMbWmjOuf0Xah2WRtIp+MkJ2MhT8vLlH
NrGLTTuCmWnBslyqLGI+1DHT9SvGNWCfNIfWOgVATqPvlKWGdcIp0GTYmeL6ycTY9WyZuhvmrpH8
BPXqt7vWmmpctQNJEuwWBZ0pPvGUEIvWTS9kuKVYinyn1desuASqK16GoAm81vsZz4uR7yURL/YN
6sRWringpzyw60rczLjQkAt44/yll1b2PZ2k+drAcYO8l0vvW4KyCdZVg0WVaX7s/UwYX/gs8cxf
aKGObhNoaKpZugCC7rskK++yHkbNGk4SbUTfnetlh3PCP9PCRAZixF76oMpWr2/zCOosjyGkF6z/
Y63uSkzBh0So6YfOe/UXsMgE8FdusO5UhAJyn2fe9MUgtfphbjQBzrUlBmt3Lc9cpoW0ljb0sx3S
Hw0pshNaNPgHUekJqG6G339p2U0esynJ8el1V174wEINNkcxTMZkYVxX6phYTIz4sQ/txWriPMBN
befrZYnofecgrJ7NYbK+Y2JVMy5tUGxBwqu1P8DCIVqL2fl07nNtqLb/q58WOchWsYSnuVlBa7XU
b2/oTDx+dKAv+SC9rYDweSISfHw1sr6hB6vrXz+Wpb5X9bokf6P7EA5VlH5NY/hTlVqNQnXJMMOw
7C5zatyUPLi+u3xCn/4XoS2zSN1jEEqGlGW9cRzpdRZpc58xjScbTdcuqY+rs7pllltb/3GmkYjx
7xGr/6J19aGi+GjsbfiH3psvhD6rJk+Oju6SsGPTo8e8is7/9TnzXR1WvmvyffS3libbrLVpyDmE
WZ9r91GSYeN/IrZ+r4L29CumG32ZjevrHwvXn2JhnNaKbrXFUHoMGxCjab7VkclCxP5EHuxxgf+W
dXs6kRq8zX3XE/Y/cQ1/HEk2rgmUCD/1DKUwo603phjgPSIhf5TeISU75eOTJ96J+x1OmWGQqOuh
In+Xil7hgG3R2VqrrlgCRfNQFwfZblNs0ulNHK8V417nE/H1+7v8KntGw2bY0N31t9p1I2ao6aON
I+3sglV5p2S/MYf1x9/sH7n436fS1+mAO1wufHDM5P5+luBeVAhJqKHrcAxI0t2qcAq1FcyHVbqu
AorM0A/oOwZNqIJ+TWRaKAJO+opWSQDDchWt3RDywn9la7mqv/lYgjYA6m/Xsd7errVXgFd3+FjC
v5uG5977JJjAxOf45hbiAJxZwyDSGPD8m0eOtGG61B62nWZ9/d4qVKERGAG9oBUYh//7vfGuBUxI
A/Qx4X++NVrLIA7J4wm9oP7kCRLXs/3X1biK7fH0uP/ECfzjpvxzZRNjXeCtFrDi5j2RwiIOmXgC
rHQeuo24jXZaeXRWA1fgKVk9/PzspP8Tm/HR4a/P3R/PldIzVUEWpIxKVvjbjDOgNLn/dlcFICHp
qMLa2UebevcDKcsKjPvqdl79HldkgH5y+cXVxfD3J/EECxWGFATsDiv935+ko+3uTi0MLKsbgkbo
IJZeMtie7ZyAOwCopNVQxtWr0T139FNoSe/T7H9Hlv8/l+V3ywzmFJw8vGMMxxPQt/7+EKIqcQP4
wIJn076rkmvSQX+ZM6cLRk3cGw2M6b68/fiB/MdS8eab88zrOBJ12+PBf/NAOoWPZDcRzFYywv2a
l3qkiOys8dxp1WmWxnoYnVvmuFdWE3mrmL/uJ88MOpNUvWbZdXF8A5rr8smn+pfrwacybd4hnAxs
J3+fira7UvNxfwGZ+17V1lGndLczi0CU6sZzBpCoUCvl8OQbxR14PkZL5nfDEp94X/71gpCYRNYF
r2XDe3NBXJBfczwhtW5KlLo2KbZgy8aGdDJP7HI6d4jGfnz8zd9VAdd74I9DvnkkgPOi+5AcsuXG
t2mUwXYYmdEO7UiU9SdL/rs64M3B3lx7EGsI40cOphBVUecx/3bZhX78jd69VzgIT5Zrwx0xDS7m
35cSHe2cDZI0UKhc4OrICM7RZrOF+Pgw76oBF8+3i+2b9RuokfPmCY5dre+13ozY7Hn3s9R/O55N
S63sngDYVM8fH+zdifNIpjd9Wimuiz5Qv672fyxcht2qzs5yEtyrr6Z1JI7kv//zqZy4/TltrAhv
bv/aR1oaV2jW5qX63tPSWEb3k6/w7nzxFf48xPUr/vEVtExT6Fk4hI6kiq3oKhvdwB3CHqHEx1/m
/Q3gWzqFLdWTYzmUnH8fqS5Nci9tF75zqm8FG5LYVM888p8Ute8fVg5DhJluXPFEwr1+4T++UNXH
huoXP1q54rmHd4gehUDcBgfA8MWt7eDjL/X+OaVYFxjVrrY4HHJvvtRITmzvNzEta466stIBcJFa
51N5zslrVHL55HjvLpfL8QyL50fo/Pp2KUpBiZW5MMjWAkfkiNti6i9kVq4sGR8//mbvjkQ1xAPE
l/I5ib7zZgUCU4LdIHOAAnbumd9JpK+CutPA/A4TomA/Ptq7CoSKyABGSBEP0QEb6N9XTW+nFnDe
tYlAqqz1IOzfI14rqTNhd9el+iLVuP74iO9ux+sRLZdbxIcfYb9djwYYX3msc0QykkHIgSGwf0XA
Of/ro7CFA+1gsu7hB33zvWjlzgbkSoQc0+1Uf7XbiL7XzcfH+JcrxTE8rhVUcfZCb1YJhsW1hxWf
jY92IndtZbUHt3ghr/njw4jravZXicCWwKJCZFrpg5613+xMVW/OHtEL7OU6TZzw+vdh4zbTvpjM
DOCb/RsmG+zmmH5ureSOXBTmn0xI1wCKpk/uznfPncd21WEecV11KdbfLFtj1xT+5AqbSFZrRJyD
psUrLfPRtFSxp8FEs88a5CfVO8/X+1OAg/Fq5Uadzn365lQ3qCGVCVhnFYbhMQxvwuMN/7S5/ths
Vpv9frXil5vNZsM/rfarbb/ab7ery5af/s9fDvaT76vLast/3vPrhd/H711f/zs/BdcfAX+F15+C
YBUG53O448dxx7HC60/8HfDj+luuv/X6L+HP4/P5+fjzWIc1/3Y88uPn8fq/8DmPnzyt7+8409JB
rNguJBIPCMvfT6s10DpmrIrCp/dXefvD0JdNlJ8i5/HjW+79VTYt0+HZwX2MbPmtYTue7WZpe1TD
hL6sFFz2PrWPJeKuOg1q//fHB/u3L8VDaumO5Voc982XKk2YncKn85gX9T1G8T3+akTG40kZ2u7j
Q72/jUyLJdXQ+WIOFcT1e//xjspjM1NLLN1VWeQhoPWuIey8YypndGvZ/0CB8PHx3q91pk2dA6fB
YWbNg/P38UArm7WZJUQAKKs96lFZhEgUqsNE0tQny+r7hZxD+QCQ4TI7NiXs34e6Mp4tcnKwJSov
3wuGDatUEWA9zU5FTpKeOgSCzuqIDOfZRYXzyXr7z6n7e5FCy3ctM1jUiTT8J9ntj1NL6LzUpwJE
Ltkjq2//2VWbd4imVvOaj7JVG3yoYRn8Gjf4C8x19ICrbTseySJaPdehvvr90wvIWg/ng/bJU3Nd
k95+NJONNi2P6zNjXK/SHx+NzBZ2l13lrQaT0GoDKoD5WY31/hCmzYNyfRu4hvXugZnUDJM7GuB6
KqI7NGzBzSeRg+97UmzH/jzEm3upFt5Ajoji3k2F3FVKm0N7roZ9i8A2aGZ0LqaQP3NCpwJSmO7M
QW+Cj+/mf3lQrwsPu1WATOyP33yCsoiixFJ8AuDYkJdJt66ciipv/lIQ8/XfHwvFFvAn+rFsxd9s
J3BkzIxN2BoVPZhh7aD7N2VJtdX9fx7n+u79494gzep/SDuvHbmVpFs/EQF6c0uWbe/U3dINIakl
2qL3T38+9hyMqlhEET0/ZgbYGwN0VCYjIyMjVqzFTLiEHRAGq1a6hX0XlmTTyeOFZGHOQyxJ1hRE
I7k+xUlal7tI2tcSqJc8lR7zzPsdGkt+PhNtGGwm3ZEooYyufrqW1o/AFMeUElAYy+xSaRxN7pBq
1fKFwy6Nu396ovgwR5YmntBBIWD6KbtWq0w4Bg8Djuf/qQQVxDhiQgU14fpnCc5fF5ZMz4RwTGvc
fzQC+IfJIhHh6CsgjIQV6SXw7oFaqOIuLx9aeSsCZFCDm7S5ErttxkwwPJrFDcCq2tqguzukPy/7
6Gfd+Xwb/v2WyTaoYRVAe8U28Fv6dOtVd6n4w4UTRtFuGPjWtW3QofZx7YYNgJS1Hm36fiE1mnEr
MkNdBtFLeVOZZgRSoyupXrAdWSFKdNcy7mvwapcXOnPwdUnlwoT6jRLdtDBWA8iHe4J+GbOGf+VU
2zAr8Ych5XWOCs6XTY0EcgphRubto8qnPpx7ba5mkYLOmVG8NUH/mJXaNdja34gnLQXt8/PCCwGi
OZo93ArGtK+EUlGew6GEFyvCNs/N30okw+pgff/qkjDDg1gW6flI0md6fxRiekj8sx4BZ9uomhsf
nklGgNZB2q+pPSxUE+du4fGlT/sCSBBP1tFdjmxZKiTOWeNTnKOcYD5mdFj3nqwI7Ru0x3m4GTlj
izWdSPNNVaouBFwxcFsJQdT2Dh0P1AmFVn+NIcEwbt0ia//Ab2cNN4x5MXtkAIQ4rNKDxmOnGmje
bkAuxH979NDAegyB9iozlP4gFrF1hct0yMQ1bfOS+QUjg52iJ9R3syTeqkrYAQL0g+KboQ/eC9z8
4Xcax9U+TLr6j2uE1Z75sC78crAf2x7/EoHJea2Gpm0ZJDSZ/0Wj4RDBkR+mYrsboI9Yl6nYvVz+
8jMBgi63LJGYUacy6JKdfo4U0uWoNhML1njkHZTsKosiVDVRLIEXhDmMa3BVL5BsPKkhuhY+s0lp
cp0ymm8w9SLJ4ePl33Oe1us0HCESQMGeqok2uVStYgjjYCRelRL1SVU9ppQL+AjKXTj47+YgLWS/
57GJdTPkQ1OLdxsuebp6L8p0Qa7hE8/1wL0JSwPN0GpYcPmzQ0xfZ3yojHLIBpnvZE15VyV1qMCH
x5NoJdVXA4yyhtl/1XMmViZhqYcia2hCrDQ9s0ajwAPcJD1dM0NcCIDn99tnoxOKNxZFJjnxUS2L
ewWtLRNytF+BRavF/MgDqBDzuzDcG/JCVnLuEWNVCzVr3JN4+5l0HsUL3pgKGEpI7gRzgEbQfQTL
Y0t1c6uSbSmD++UMUmVHOBC0OKmnmaPHHJkTdehBpNIyqW1J0OGvNaXdGAM8PsmCoTOvMMfOGi9X
qjJjc2Xy0KN36iJ7AYxEbX4GqchYjLERlHThfJ/vHlZ0poYoaWHws6t1tJwog9WgC3zPyUrpd5Ul
Wxc2gE4wmFos2oQRYnN7+QDPLUvhKqHkxFuL6/h0/9BL7hsBakHHSF+SjFn/wIDrcmnzzntStEgN
dazvUNWiNjg5uLHcFehixL5z/X6wI9sbiya/35y187hQTZLOQ4RFv02lsMN0g4Kt0wX5ZBsueByE
OLfFivLNdnuDIqhNZeXyxn3uzGmqdmpo4nktut5MasI3xXTFZ++7oP8dOvpa4d8UFjn+78B/rt/f
V7fW+vZ+Y++7ceHbh9+qfaPa+UpbZ2tt/dt+YO7XBidiv23Xz87u8ePjeql8eZ5xnf7cyRdgYjPy
Co99EYwmdII6CbaJlMHd40VPhtZKC1nkuSOP5kwaHTo8YXQKTj8DeFk4kYDMOWHdXQEh3jBafWVC
09N11YYrc+Gzn7sxrRuKBArPZSoj8sQcZDMJw+WIVDKhcFXmIoPHfXudycJCS+K8JnK6rEkUiF3B
qMycZfkm5KLuO6MH66jkvq/hqad7pGuxZOu+trrsbGfLA8gx9lrA9oBZ0abp8uChIWZ2eeR46eDo
lFq0SLdN5f7rVizWh+QPdzndsNNvJru+RZEXGFxb3mgjZweSbkKwcG7Ozif3nqTSY5N4a0EGOgk4
eZRnopK0EZ2peqcxIUAo3H15HSxBxxeI1jojrKfrqJFMU+KCdaAt+srk9aakvSLGxtd9juuNdwUc
g2DJlMlKVJhiEZri5g5RZ9BGelzxJorfL69ldNxJlDkxMkkTGOju+5hHEXrg7Bnygfu6jB2Y9JyB
J0bs/kX64vmyyZm3uAU4jgyLMKpKZy/AJsjQLqmRWtTk4NFv5Y3KsHNXiL8lyXvsoobJHvGNgRoa
BGixq9GCh5yFDgsnF+EPV8kngQxM3LCGGCZuRpqOVmxyu2qN31ZiaD9zpUbjA2jAKs6T/tvlNc8c
MA4W4DP6IjRRzYnLdC3Dmmh+BA6aZvla12D2I4sN1l7Lob5sSh7rpieflPWRhmHN1MlilfG3HN3x
fmhqwA+lwOm9DZxXiH8wEDW8ujGMcNFrHXeMLt0wqX3tx+NWOwfw6d1WP4QbVCz2Qn1XuH8MY6+1
C8m1PHM0AcuoUJ1CqsePnGzCUPRtlKt64AwJ/BLUlUOyKCspmc8BMX64jfoU7TRmRRhZCwS9Rk8o
lbUHP5aFtRgUtbs7BCh8XBXcDIiJwKO3YrxAfmyZZWhWRdNnMLkInXBtQj+qOlLEoJIDdw/vwPyQ
K++1EYC6BxMS1gvx89ylCaBjFUsSIaEfD9Tpnhdw5kV9EsFxzdAY1BYwsw/6XkxQEdkYMnxxaPxZ
BXLaC4Zn/Aq7Ku9v0QCWdVZ0zP3EFTKmK5ind5RIW6WlAAGqtF7wqTHWTHxqvBsoR5MLS6TDp+vT
y87SDkhTO6PaKjoPvL8fLfObCvUbPACUqqpgnbtXirdt0lc4ANCMLWDhbH5m2bU6ovbXXX1PIeHy
z5pxKPJy8GjjoaKFP9l1BuCRImU8jfnpLcOWjMiXzmUL5zVsPuyxifEnHB2musspkZaYyH7T/IUE
FUqa5qp/b3+hVf3Vpw22qB7jPwwmQk4xicUoFndoX2HLhGipZyysvK9kFWKMVbnUCJ7zG96fomSN
bw7QhafL8gxd9+A74Arzsh3DzCsPrQwoUxe27ywp5M+TM1Eewz25k8/SGRl5ZbEInYzy+A0Fq2GV
IW3ioEMo7qQAwe7Ln2vWHi0Nbk2aSmeXf1QMjVQiSulYfnwlV9+9QIa1bCOqC19qZvvA/YEIAM/D
RTLNl4KYgV2YN1lXn99xY/2G23DrCebL15czNq95PclcHMbkKxEHB5/UOXTi8IekfTTNRlc+Mn8h
BZjbNBknIDZTxjSnaJuAOR6/DuTQ8cR9NXwMOJ/XPQTNx+XFzO0ZocoAccMbl6Tm1OXCuCK5da3A
QSu53iL9eIDQUkXT1grCdKHEIs/Eq08sFNk6T/ezOzCkHYzUUhQ6st+Kr7CiWehi+KH02PUiI0g9
E1BwYQuy+KtMWmOTMALzLYYs4ebAlJrxAD1QdiB281LegqwRGYkRS/ejhOrrZfC9+LdhlNoOCjCG
tPrGNL6rYSr9/Pp+UVUWSVVEiYbspD2a19xTregGTq32K9dnVNNKd5ZrrS6bmfv6x2YmWWYiuxFd
PMwwzAFV1c6rREeLIkhGXv8HQyqtRh1IIEioSSyw1Bw2WZV8vz4YQBSTTlXfJDPKnyjaKL8H3Scx
uGxxxuOA0VBLIf4AQpkmevBmS72ZBTGzn9FeYI5MhcvGrYLtZTNnKfRYaeP6IXKzPCLeqWMrheyq
VeXHjqsWDOzCQkJ78Kq34LvWqPBlebWq67//i02AJSD9eY5O7/3KLdzeM7AJI/E6aHDbfSY9FimP
xsMDvH2Xrc1kzKgrjG8RGpxj1+Z0hbSiNTjrIMxUEIBBimJ/QJ9Vr/8GFfBao9lctjb32aiskJ2b
VGOR+zm1lrsmc0Eao3jeYF6N8ieSqa3lciFEzPg9zRqJCg7FZV5XkzXVGgQklgAlhpjq27GIgJSp
3UI2AuPrwm0xs334O89erndi7NRBSitUCCgIvlJbh/NBbIRbgsivLikrZsrFZN3SQ1qoj8ws7z9I
U0r5VPI/E9ajvAUhSCGnjMp4Wwvfe946B1FgAOWwc9vDQs1iydQkbTEHeiN5ROE3Sl/RqbaZaGSO
891XFyLVjF+cLGlyztDdqDSECcNRbGjlleXaqALUF78s/UC3G3UJKnzUKngfTuKUGIiFWjDZys6Z
q1oq7lwIvqB4XvByFS+eZNSqxVtBZ3KLwGFMzCiok4dhPfKdhG+tXvDAf/7yMRqhNSaFA/pr4DBO
j1HmZhG6sHXkQJbHST1sELm3mYr8unOPUD8GdLhl6dFMTquISIAv6B71lji9oaEGFgFS5+QDZA9U
DP3/ENKPT+3oi0duHaiwIlg6p1YprJcY/pDYzrShXxV6X/y4vH8zH4gAQXhQWBR7ONk/VIcDfgmm
YH7dm71xD+HgQlxdMjFZTa8hPpu5mCiyznoa0EGlrOh5T5cXMnM+TxYy8TS/Z3RksLBitoI9EHtU
OhhPirD0VpoJc9gZscCgx2i+T7JVGNnEIWFOENZB9XkE3aC6uhvQq8376FYRzKU6zty9e2TPmCRI
vQnTmeem3IEZY+5l4adO2ngG2rn5d9dFFSDwtn4aLZzbWaujyhyFZx420zdnG3ta6QV57AxpfEVf
KIv/yMwjMXF5UCSnNhfMzT1ASV7+2Rt96Mjj5TYxYJnEHtznTg8RogDVpqSKkIs/t9r9gTqxBrFc
uL7sNOcQXrKaY7sT91claLoQDEKYHqor6LHU/LFX4OjcVqwW6Eha9kgmwk9U7lFUuGx81pOO1jw5
F7o76pYcsE1XCc+B31XshIc+9pAiapnzPny9MH2y1skJUTtYm/10XKt840lQXJfw6EItcXlVs+fw
aFWjZx19STRHvBrBM7htLPjjtepHW9aMTnohGNUlWaHzhtj4+aiwMpVJ/QII7qmxuIq9plQp5VYa
ROJ+De1ibvxGNAwuCvcl3KW1rUJHCdORIu5FeAzDn66uO4333qQL8WfGlUgeQZSAW1EMegyTwCCa
cHbEbqvZbWEpT8kgiWP3RLvutKEAnAtTITLjsRO5MrcI9GvrunZrOxx1JUr0bRc+9tS5xuFx8iFO
L1h+IDsTx3YRc4OAk8Z4LzWJ7UbiSkDVxgzSm06oPnibLlxZZyf4PwZHGCdg+LEgcvopesM3Os8k
/MkC260iMAwryQ3EAStjvLlyy8H9NkLebgs1WughnBUmP41TCGGSigcxA22nxrshKgW4AyOna6xV
0Yo7QYRQEVof3GYj1IjwBa0TQOsqyS9N5i2khtML7tP6OIYyToYAw5rsdWKaOrqYFsQH3q8WjI8M
H+zXDtVoAaAyIwQGI8LWdDA9brwuVxoYAUwXUs59Ll13ybpO3i9bmf2Gx2bk02209FoQhYJtFF8z
ee19U36J3/uVrCM/bffby8bGTTnODKdLmuS5HRRqleZhqzEg5kW1ML+3zIUI+1lrPzfCu4fLmjma
6fOnLIZgKEq48RKtG4WXs5GER3KMSuq3lQXmJ+GBtILFz1t1YdXdaRbsqPA0IApzqB8Zm+qXftG4
hZNfxCAeCTeYek0/m/qDrYrXZd0THlEHIG+24Wu2oQq+NnLdQS9zZ1jZHdnaFsH5W9/wHv18IeOb
iwzEBjCJ9A+B/0w2XgmgoAshYXIK+W9sgB0075BheKitdpum3eryV549mRxJQjMwdB4aU2tNCcWa
RljIJBeiiEN5Y7kKrDR5mn9vAj3cpJV4X3mDcUdj6TY04cYMh2jhgH5+58muUxgB6UedlugwhZ3A
3uR3jUshocsQ6nDM5gAln6cf1BcUTOQVOlWFB9ValPjXBfVbdx2E0QgUSaRhbxhh8dIpcNbblWCo
P83GU1aRoAy1naNsdCXmfeLTIOAv2WWlw6ZrBRJiW6Dr4CGs+rU36Idvsl4x5VlBAC5WqvA3h/Rz
a4Uw22ium+/iiomAEDWKGz9QD69CDaLb9mCde6i9AoLDyx/l/OhBBzpCK8fCgHo2HyUGhthA7MbR
k5Esb12UlX64Q/B/tDJJ6VwrOQCawkqgXPtQyzClEi09lKbJBtMpyoiBoPIO9J0Cx2nAyoDDuIOF
jVxDTwL9ENOzobDz/SVNxvNDc2poktUg3Vu5EqVWBCZ8WxV+e/mtpayhec6X6kJjmnDqqgB6Ncr6
lDOY2Jhm3oJbM3mO/psToDcFXSXyS8Zzk95xVGDnNA4LFZRpoj+GYfDaY8VaNgzgo6c7GHVMIcIC
RhIqe48H2XhItN9Vk8HAWNhARRGU+7jsfLMRYQT2goVn1keZVkhDZqrb2uBBU5PQm48KaMf6LTFe
aKNBixnI0JPfqtClXTZ77vOsE08xwIONkMfx/z9KS1FI6zUj5tnW+tWuk5gXLaN7vVAXtnN+dSTs
hsoQHo3SSSYSVhUT6SqrS4GbR4df6JZZ7vUwigI69Adl4wrCLjuTFh5Q517D8iyFL0lPiObzJPk0
1cpw9fEtoVffhvq5y6688KYS7Ej4Jhb0oLaXd/Ms2R3dhtcvAhUjGI0c/HQ7awRsRlULMBTVN6SB
kYAUISQO1pDkGuE7zJYeVvU7M1swPJdqHdudnMMQdUShNcc3U1ltA6Pbtb204CnjTz89gCyN9bGZ
OudvWuop4LCV44QviL5uVu7zdtdDGQbnRQqL0+VtnHPKY1Py6S5ChUlTLMUUukdOS5/Q1GIIXuMF
51ha0eQO9sKeqUEfMzCq21n30EXv1mEkcv2AnXRhSXPxhKcYnQJ6OiPI+HRJGgpn9JoqblqFVOYJ
8gzb0h4L97mGEFpfAgacgS1GP0RFbQRNMypNz+XUnJQzVgVbHQmebw8VkrnZMxLTXojc4yP80pa5
FdTb2vvZM0togi37W2Z3voHaRbg1mblTPwoBLtjsOR52aC4GyeHp8hee2/rj3zfxVz2HD0TzSDwC
GFRFyNM2hfGolL+qYCHFOesFfu6ERLmGYXHu9ekTQSnQnvE1dqLghgKWGPcPMQpSfoGo+WOu9yuf
wl5UJeg8EdnjH5lynbpOnP/WlKuoe00g7dM7iAMfAd9f3oPZLJxI/9+fNnHzWs4UCKrZhPxw3YsM
GITrJgIjtFKsl/CwgY+yQVBDWMHyvkrkBeefO2OMlpL3AWlkeGXikDkqVa7Z0NUZOb1ST7VdFUjU
gtfPhd9jI2OecnS7RGVmwT6LkVb6XqFnUKEft1H8l1bbHdx7ms6Xd3T8c9MQdWxu4vV53sMu3WNO
10LIzm1VueuAFzHLcNnOnPcCQKehQ1eHMYnJZYYGI23OsWKkwCwpQps9PPk8W1TpZxwvPBRm4gbX
pUV7HpVoJmQmn8lwVeiPVUwF4bPuob9iFLaX3nuSDYV8ulRUnfleJ9Ym36sNZS8WgKE4Ubgf4IVH
hcwOfDiLZRhVf8B+2TKtcHkvZ/zwxOTkm4WaKidag0m5QGuyqtEFuoXe/bKRmQ92YmQSboYWsFlR
YARKfLhkrsiD2VY4+1fNUuvtEww8ccJx1hDAFKP/kEZMFnRIQhVZ53EP4+eg27fBHUKETpWuNG+t
Ji8BQCK/+SiTj0C/cYedAbSzVXUKcRuzRo1zX8Ex6sYrqV4XKB90MQzozYaMIgIL5N+31kIcmN2a
o5872RriY52gIkV8bIDjFejSFVsj/wX52NpYSnFnnfnI1iQbK0yIiIcxS0HPLtVWpfAGK7NCBTDy
9yJswgjMKDeWtJbTh0pHhggWWfnJ0t5RO95mS1fQXPg9+lAMg58GpxKW41YU+TUW2xw5qnerMYFK
+xxedT3xbLd9r1HL0rSH5LBqO3fB8WeC1edgKK0z0n7tk2vtKDYK1ATKbkxN3fyhs17kIXFkJu39
hQtw9nwxf/r/zXziRY/NDIiRlmPdOSlRnGtXIL4SqLcvn6+5uHFcvZnEjQzATNmYVG8Uc9/0f/Tm
RVac3rjKvV8INEPjc9nc3GsCTl4egxAejnCvSebWWIPftTASO5TUHURE4+AbKgKxe9Wpg91Zbwol
lYoUZ2GZZ/x3JBOwWdBQpWDCG3vaVUV8sUfAS48d5Ele65+HtfILqfCPFMUnqOcKRk8+fDt9q27N
66/SYv3HNFrlYM/HYfbJnRMVVe4ahcFFMOxMKG4R4OjWl7d15iuO857gc8SRE0ucHM8McdAuRyPd
0XNGHZD1FrdQY8J/hzbPili0CNSaOQLHBj/rrke+qctJIWWdi9sgBRKHmT0E+6G+QZbj8sJmzsCJ
ncneNShEmOrB4j2BCLtpUEyiY7h0BpaMyKfhxMhqLUmI3FCdk9u7yBy8tcUCqcJMsIarBp5PEGEM
ak6RhxEi6Qclwv+YVrsp09qBY+a6amHCPHi0CMOFfZuJ1yfmJncDPBSKJ6Co7sTyR5TDiiFLNlKE
Odzz7OXSsN2StYn7FVptyAoKeI6sI870M2yoKBW7Llpp8mO0BKGauaapXFH2UAi/HOpp6dPQYiuv
KpAL19lNCNtH/JJu+6tiX67NveUI3wJHvfduEju8E34UdrrOtuHNioBjl2tvIcc795zTnzLZZgh1
9aQ2hFHUOOexcVWpwBXThXv+/KxhBB4rCoIAGpgxPHVPDXW6mplo+lAlrAM1BLhInxlP6NRfPmvn
QQQ7I46UuSydGc1J+hMOHsqjcNY7kvQXUULKWEP+Jieh3eiPBwPdd23hgjujSv0sdh5ZnGwf7+pQ
cl0sKvc/UBd5L9fP4T7Y1uuX35Y9vAdPvw/lGppUB168jEG4VXCT2fFV+syAxFpZU9rbLjVYzs/p
6SZMXDkW21TqD+Nmu+si2TXWVVl9t7QV+j+Xd3umNXVsCWzt6Wc1LDFrk9GNB6jFKPKiGoTsukuv
XAlDCMoPGplTkX6ovu49+ZLpb/Xail4WfsWsc/33EwAsP/0VIoISbTvCgFoHsad27TvWuvoVi/ZD
v8qYRER8rrwWdsbC6me3mbHckYeUx9i0eIncZqEcRKrPVX5bJqNaBoyw3zttlRcLkXDWq48sjRtw
dFMdtFAskrHOHbXZyiodIddBJaA1p+789q1RH9XqiwjFT68+sjg5R6gyq0COsKgY27RdD1BmdN29
m/0PnSg86F/XY4qTVTs/6fqxHyFCJqw7GsytTePZ1AKK+q+rPonBS2fdocR+2Wfmv92/ZsvEcV1P
DD09GdcnrcLYsgvhQbeQll6L7ULteTa8/lvgtAkueYVeHlIsCepai2/b4UHq3y8vZv4YHtmYXP6S
IGRG7fuRU2pIXCPhRTG7QrsBGnBba741oS30+0Zc8MqZlekSbq9qVJGob018JPQVD/IsIM5JeGNI
D7H2fvh6xkH18MjEJLgGAKEQnqZGFSUPlfxQNN/y1Bn6e7leCOMzJctTS5OY2eWoBtAi5CH6Hv1E
3BGlOrt59Zx2490odzYgVtX2f16R89yXV4AZ//4Vf8QLdYIzAgxOHcVSGoDckypjOOOOH53z3uQh
1YFX4fayFUAyWzDIP5EKil7TbXydMNd11SEitZEXXhYzp+HE7iS+5DVFSianx6zqIRafQyjHTEcl
oIf97uuuemJq4jRqQysoQ5zEMeO/lfCu//FHface6PqtlL9K4a0H/OayzZnr4cTkxIliQVUTM2R1
lJNa6X0Qt4WFLO/mspXxr5wWXk6/3cSBoDQrh95kYZb00Tc/FWHlWk+5/xQHO1deiCmzK4IFQB5n
gKmhTh6gYt2WfttSaYRP1W7oykF54cU3Sr3wtWZP+JEd9dQfo7aRlajCjjfcy2jZZC/NUq4y/onp
tuHwRBCKluPYzKmJpIIZS0YFC5RFaqfiX2Wp0jxvwAQkDCKZwdTJd2G0PM6MIWYNkgKnlPw8aOnC
u2jWhAbOjM4UwK4pyCryQQay6DFKfaTZk44G+WXfmvvesPH/18AkvvuVJKMtwlSChpAezXQ5ujfi
J38pnZv73MdmJm5VhHnDTcU6/HI/JK8GmnTugkfNRZpjExOP8r0SfbOIlZiMagbfLcYzkU+NILSN
l/j3Zr8KYGCYMuBqYFLl1LPMSG2lUqS/pgU3apU55WGJ2G3JwmQxEclKmo5d5YorgTpQpi1kYbMf
5GgJk/ugqDJqeCN6WvC/BeqL0ndO2C58kVkbSLgwFjcCgaatQc8dEN/uaMGn3b0grMz0Rjn8vey+
M+krbLT/TIzufXStxQXC52qGiay/gzyntlYjNX52mwu7OstXCQwwlw3OxWKIzmWIvKH4PJuvAd0g
0Zan6uj3m1wvV3LKk6tfCfoN8TlfBNfOOvWRucn6Ks3yjXYs5ZrFTSvtAuPVUFZ9scuWEJXz3+rf
uibBsm3MvAkGDNXdDz3c5sEPTV1wudm10JhjzhqWhHPIQm4dLNGgIK9kL232LfD3EF/F6TPqu5e/
0YKhKYI+r9saxWgCv9jvmsMLWSsq9g24LH1hSGR20/6taDqu5jFlU8FJQF0RrTImyIsiWFtL0xSz
EZq5X9jCyFfhHj11cTGT4zBoRhdXbJR3bWTAxPrVLRYyxNmIc2Rm4mlSFYaS72FGFh8F4T1f4sSc
e0kwSwNKYOROtUjsT9eBmlaYuCNQIIf8JRf8azOMVkog7yS/vRbbuy5JwJKg4W4nVrkAjp5piYwE
5EwMMTRGs1ybuHcIP5RhwpTnpHfS9WFLyXfF4BiN262ClOAaJFm3YPKMr2LMuI9NjpHkKDQRKeo8
LDEpb9FIeXpJ9qhiS2+joE/2l+rB1r+THqUfCmI+Bbo/H5fPwJzXKKQ9FrN5438nu10pCNUNCYet
M+/TKEajdNcKYL72l83MnQBwGGP+QGUWwsjTRfpVowylyQlIpa3s/mn6+95Yqj/PNEXYyX9GprTr
xaGHq97ASJ0xjOetZPPWZTbZ2FqaI9HPTZ5Ca1su0RbMHYhjq5PSj9crNG1Hq2VyHaBsnKlvl/du
9hPB1cI3YlQO/Mzp3hVyM2RDxoGoOlhBHNhiyq3Su3Lu5EakV45Wi9YStcTcfamMpMEg500dvr5T
m53ClIKhY9OtoAu2VbMNG7vMhNwxgsrcakj2rjKko2+FyqW21x+k7eVFzzrMv0VPxd1oIJeo/o5R
IP15MPa5+b2uN5dNzEeaIxuTL5e3jZtnAzYkfT/y27WFBvjkIa4eBkrEpbtKIV6R15etzl06cE4w
WcfzemyRn+5sHKOqWjOf4qikUrGyzjl0Lio5QvwqJwuJ1aznjB1CKvxU+aczfOJBqRvLqmmZFcFq
CJM14t+5DaEMeaJmLGQ8s1/syNj4Y47i2JAmMfLeDbdp9tCjZd5+i5amwWb3zoIRlJkKcSTVOzUh
eL4RJ3HLB8uTbR4J8Eb+5GENBi+lg64tLGj2DPyzNiVoz/W8AgPDgvpAffbN70Px7lnDI+xM1yjR
kyswJaAugQyl88SR62eEbEIRBCn0NIihhw3dm8Z1EHTWjj0FfW6svOBV6dG8FfSrMnspPP+68cuV
pbq8WVXL6UvVDofEroxvaojmdw1Vi/T7st9+UsqdPpPHH8ZLhucMMNkpB07hoT1mJOL4bhLKlVB7
0ZWvpaLsxDBYvMquOHw3rdjaB0rd7kK1j1ZFXbXo1skV/DzV4Nr5EPlvSZGJD4mL0sVKbCst3rll
VIPsaLvqKumULrDTXldWyJBmHzU6me1KFg7dRwyq5I/vgpAo1a7vEBTU5V9GU2jIjPbRde+ZEHy6
HkCk2iqkl6wSo+9umQd7BMPLTX4IysMN+lfWbSQ26UIeOffJgGRDtQ4pCjM448k48nyvFlWwuzQl
jV4ItoI+yGs9t/ZZVhR7RUkPq95kTLFP1ebLr36mycaZspHwja78pITcmb4RDoN3cKrsxU0EO1CW
aA3PD/WphUmIbJH+68ODD0V4ToMfpe76yl1qe56famyA14cZb1QSnEapQw/VpNWGrEK6EbtV3Xxv
jI2CgnH7etmFZ4qboyXQ7IzXQCo8BYXWSmh4vUuHuna633Adrw62sYly25af6bs72WPnlAsV6jPC
TBg/TmxO0jszkatGh73Y6TaI7163a3M1bNOb+C7fV8gnaPulT3Yetk4NToJkrFWFbjQYFLfe0+Fb
cBPtuzWcQ0+XN3PG6Y/XNYXVaFng622BmWZjbGomXDYay2m+/9+sTPwvTHx6QPm4e78haXp0byjR
CStlf9nKwpbJ8ukBNj3ZreIWK+GNu0Vb8q1cNWvaiAs105mE4+TTTIumtaRWXthhR32UNs0Osfo1
ceEdVY3HywuaPbb/HP2z1XAUkeiVHXjdYEgXd4O78oq9K3+7bGIm2wY2OxJmjjSwKENN/KxGqlys
huDgSPH3TLgi9q7SZt3rT66xMa1tJP81xE26JPl4ntKMVsF2j5olaFtMYq3m166uxPHBca3GkYMK
CfJdziWQLp3b0bMm1x2GAFlR3oLydNrRleI6LqFdPzilXq9TJbdd8y0V39u0sw1XWptMjdnMlm7L
9rDyhujXwu7OfEEybGQUeYjyDJ2inTLVDS01BeAV1k67zjYIiNwoEG5duztPtq2thjbSVnr23i7b
ndneE7OTkxCHlaT6GWal8mpoHEH56NPb2F0aNPuMtJPdpb4DGdb4xh6pmE9PHLjRpsp9lVZFUyQw
5fl+c0t6AFNHLZQ7Ua0pMetR1v0yE7W+S7qWoobYRBmCcVF51SI9+hRHKW2HCkDQtwKWzIc8Fupf
mSUMC7f7TE2Atxe/FDIeYDJnAPrgkDGqYVg80B/rV8sG8yYjjCPuh6t0kza2+FLuLn+E8xflqcHJ
R9BSAFCUxdic8hF8Eyz+68sG5r7y8Yomr7tK9SoTbV2+srJm+CBlRN4NRCf8KmUNdx8isfqnoBL/
cIbwzJu8DiTyE1PPmWqP7hJainVTLJRQZvaLKgkpM/J7Y7118qRCFx2qsKg9QD/RrgKBxLNzLm/Y
XIoCG8RI8sJUJDMlp+7a+pLajuqPjtw7BfDcZN3UMgi6xi4kZcHWzMeBtYbhFaDTTItNKzKNqGZx
4xK7fagWkx9Fd1+l63Bp8nXuBJ6YGTf16IpAWCHvwp5cqN9az15sy076ZFzH9+4D0Me/NPXQo5I3
tO1X+UJo/bxOJ4cf0/AM8cFG7fbJ4Vdp6LlRxAqlZ+1ZvVLXwjr8pT7+0u6AXTROtEfHuN71B9sJ
9qBod+G2XQLdz7jMyU+YHLFIswLZ7MdNTr7r5i0aQpcdZu52PDEwOWLIdzVaYGFA+60EduXagd2M
yCto9yB4+KUv1Mznno0n9iaf0w9ivwl9PNTf17epbicr92bYqrU9XCW29Chs+zc4JZxX5aVaSNFm
M9zjzzk5HIIQK7Eqs9TiPdxTwjRXzRvs66ktjY7kVE/R5usB8mSx4xE68l2/b4YGukLiSpdAY7j2
uiVG/SX/mISUUAz16jCuKZGjvd5AGJItrGH+mP87BGN+fbSGPPPjfOhZQ554G0uhOdi96ZVdLYEC
Zu2A2pAge4aBYjrVrzVS5jcH7Bykx0HrbM/8WSl3VugvhK2ZhAU57H92Jg6oW1HZW+iMOR5UNc1t
2b4J9ZKnzeRkJzYmnhbprlx2DTYG7yl0Yd09rBOknr12Vw23cvEYJHvR+tn/D9flidmJuyFIZAmB
OQYL1am10qnRyM3Sa2XpUy1t4dTp/LSvrJrlueazlt0XXmcr0epyYFqyMXG7Ph3cg1xho/CeBnOX
ItOtLklCzUeEUfCSfImm5HRKoDblAEp9Niy3PHZsZQFA6e0iThxD/NZTTg5ei/i5dOGfgea8jl+E
pcxj9qnFtDVaHxBg0qKexN+0zA9lk+L2db5RjMfmsEkkb9PljnuwbNFqAS/exEsQ4/kCA3QWMLt/
EkVOvmCl+XrRByRWxapbufvs14AcR25bTmx795qT3YpPnYB+xeVvOpehQm7zz+zko4aCErILQNL1
rcG7stt4tl1cd079nj/n10vP2LmIcmxt8vCDTXToC2kcxDjsMhXRKWauoR9fX17U+JunScKRlSn/
a2EdTEAnWNGK9ySDu/TWbDI7KomTG/fwftnYbEpybG2SkkhC3g25jLXS9rbdCs4PJ7w37kiBQvuA
Sowtv3vUi/ynZ+WqgI941RYOmMbLv2L2Ej/+FZOsJO3qrEIlgpFUgNx2dDvsSsd/ttZ/5H25ce1i
m+V2fX3dLcTVuZjAaYWzDpUpAOsTrx0yKUpNkVQwLlZFwVwwuubC08LaxgN3/j3/GZn4aDtAdlv0
rK3aNCttV99RU/x5uGlXrt1s2129lOHNZmDHq5q4aV1IllxKGJS3Urxxt92L95i+d4gXgVy2l4qY
s3tIi0UidYcWb1ouaKnuWvmY7wUJyfNNRRt16Zkzb+L/kfZdy5LjyJJfBDNqEq8UKU5mHq1faCUp
Qa2/fp1n71YxkbwJq16z6Zlua5uKBBAIBCM83P9Ue3k67Lyv4j4aENI0FqOJg5G9AJN6gmd8JfE5
K3twLtgliUSsCGWPHCNCmXUri7L/leiB8ityf/w3vmL5cfTU7Oqmt1DAqRGEE/J7GB5JePpnttSZ
aHlphltHE6pNVFGYUYMjGC+6cKf7m+suvbpVi5VwT8ykEKsMEsZA/TK5fS3ZRfB83cLKiZ8tYv4F
ixyRVEBuq/Neoe9i5/R32AGJUAhon9ZeD2OmeEFrHhRTF40d9OUTAvAIc+IALBARagFhameqnWW3
KM3AHuYJgOQu8pehffH/fUIeB7WwziVX4EvqYiLB4VgXb2tqPkldeZjBAYFqeFWdurPyYGbV2+tb
O8c0LhydmeViXpTGAb6+sehJfaz9Y6qfBvlDrT7VSXChLs8QhYMvbS7Q34GJggtDrO4B/5IgTwFV
s9BO2vKWQWM1lUIBxmj+c84XBLYVMPYC/wnfv2Dv0pu2bLLRSByW1RhvOhXDU1+OTq/uJUxKYsan
FzSf1hYGKg9IreAagzOYW9hQMCMtCjNxgNYk8ksSPpL64/ohCUzwHVi9NTLq5zBR6O220t7V1nDr
0b1uZCVbBSsJaPkV4PVArsSXlH2ZNvhEAhPZJNvst1U47De1i0Ot2k1lm5/kZDxBe3x33epl8Dg3
yrn9iHGJvh9gtDR7z4hrtxdF8pWcBiYAtYFLQMkc5fLz6DEP94VRCW7A0sueMd/nsE0MiBE9pvsa
QvFOtlOBsN0WzkNvU4wA0qO+v77Iy1h//gu4IMw0YmRShF9gdnZB9rridSpgJN3rP5sBu+JcYLTQ
REQwOV8orhfraBthge2LTg/qAIbHZ6gZXbeyMvsMMml4CKQ1ILInf2Vvi2gsQeC0ZClDRmqzx+RV
7uzAi2UHZR07uom2PmTwVOiTnjov2LAnkL4J7K/chjP73IUr00mpKXofDjQzN7KbbrQP+XbEJEb6
Yp1+mttvPwUG5weMCylLg3yLr5WmisUWDPqfOtAxkpO8dgdQ6Xj6qR028u/Y7kVrvAzLaHiAeByJ
FIImlCvOjzKWRlLpAzymcslTfF/edk8xuPaPRoHy2bSln7KTuCVmi3VhQ3PFWfHBOkPUdEydAZJ3
blonoyEnfgAvSv3Unkr/MZXa234i9V6WfCK4/2sLXVrj7n9i6vFEVLBcZlGZ2FrxbcjSZyX4sCZl
Nza/r5/kiucAfg5tZjwQGJa62NW4CH1wKKOhkAfOIH0bxtY2iqfrRlYiGkhWEWlAawSGOr5GPshD
k5sz2GiAaINuozloPiAFtAReuWYGbHR4U020Fi6YO/XIYrFJenxio9AfIWERjmGv7RZYBlA4mLHo
qFGfO0JEI8KUBECXCeL1ivlKMcr2z5KDEB/AlwL0smb9FPwDF5w1M4UMHFi9HGI9dPUmbV1dda8f
yBwPuOv7NcIFsgbwYF00aMeQMrnsgDQz/U0yvYdVb8fRvkCbVt6AEAnNBSa6vl9aDhc2KbokBkIx
lsYtK4Q2NQ0DjAuohVVPtqT5o8N8yb8fVBN+boaopGEzC80xra51aR/2dilbwK6g9AXGLew8iNm1
nqDiH011v+97or0yv8bXSCR1xS4u1GRyOxUJlcSMJty2fYoByg7J1bGu+vaIdmN1W8pj0B4KM9Lu
jcnAyzON00ZpxvBgKEz6VMbcOgyRVe9bXMQIs24MuZk2aXLpGOhMgL0xoMZvJuXDZtKs8XtERh1K
uz57CkmdvBWJ1R40mgwbHTYeCiswDkWWKaHLBtrdaKlhvHdlWG6VZAxle2j7ZnTlgGS3INXv3ElK
Z+GcSoI+GEDbGKYL5HzfGvA3u+pNdt9nVTMdwFra+/eUSOpdPFCrc3pgQxsbBLn53tTD8bVoq3Bj
Rh3A3rncKC6aYMY2jFQwdvoWJtrcoB1jEIYrIblLlUx6T8oJgsFNHQE3ZuoldExI7JrFCJqGTstq
KOaxMDtkRZLf4BjVwFNpMv5SSiVn9tQn7DkCZRfKZ5gJ22R1Hf2umzJVNlB+z1AEMk2oLbRl0L4r
Wt985FMAAgNIm8ffMYGqelXQapgXzlL1qIU1quoNiM4FDjgXEXj3g/GZzHEWEeahRBFy1ZCUGIdR
2ORo4EdVSLOdYmkbYfrG79ivmIjqDCtjmyh7IysAsSPAghcz2B0ryzBoEPfIEwpU2fE9d8zJZift
+Tm47Q6RYzzpt4lXuu09+x56FtIwJbBF6P+1sAgN05kCEbIakIQ5D1q6H5haxnDZ1WRjBKrdDsL8
Y+WBxATNXxPck6X2/pBbDUxQf6O3tnIane+oI5u2ck8zV30o99GxsulehDQSLY2Lx9CfN3NwL2J8
DlRmJB3tPhPkqSILXG2qGWWITH1FStyvOrodlIfroXjlGxswahV5BchlgCPgwTINvj9yUP4id8wV
8ml2pvmRhQGKiKWVoetDATjegCk8QBRiRgdC4dAH4WmTKOxnFagx/DeqD0XUd6XgkVhb+vI55RIu
KEgMfaDhOe3bF4KU1ggFzfk1r1kamH/AImu2qibJlXKYh56U10QBbhfsAfpY3GTKf7C0fFKVc0uU
ZYgoMWCY9fCZ6IYbt4VbZT1ALCKQ7mqGsHi8uU2T8jYveoLHux53cnVT41P733mFkR8YAInjv/F0
8z3yqBuVDtEM2WiSbZieb9jWeAoxEaP5Iqj9Sip6ZorbtyGXWDIS1L79Itr1wT5LAUts3EY6heG/
Z71npriNG2Qz6BIfjYp88N3GiFwAxdP8VZMwgkcM5/qlW3sMMEOE2QyQQIM6mTNWBnnX1hRb2BdO
VIP6JATN0g6MGbYOVrpY5BRrjr40xzl6LSfamBGYGxm6/Z07Sr/9zu7S1+urWmkSAGQPACuEyFB4
gbzVuZt3VK/CvgAsvfVaz9zRp1/oIf/Ak1Oh1wQ9i6206w90V7z31BVhS9ccH0k+yrZg970E9Bjt
0OqpDtshRmaB7baAE5Gn3Lu+RIEV/rtzzALJiEa8qHGY2VZ4b2iPhmj4Y+20FivhiyNsqqYyGbES
vdCNba8mFRqE8mkCLzXayn78dH1JInPcHYtGMFjWKcyp6o8UQiTIkAt/sMP47bqdlQ7kPO7x54T4
vmdcMksmXyMf3+izhFqjPR1RNMPjeTQ9NLQ627oFId13gdkZac4nXhbSDqRBQEdheOTcKSuEkMpv
ZaCB8YIy3aH6Y6s8ySPKuJELZcVmFCMb1u73DJDU50oBlEy4+01DDAQGuYY9zbMCEqvgrW1b0MkX
zINsWYcmM6ECLOBaqISIiYElSrNyBLdMZMK9avYKcr1eaz2i3utJ69tWlEn7wirfwV8q6qWvWpyx
/WilQ9+DH8SCCrRWlwmemnxMTeABZLDfJX0kfyqJT0Kn1Eo/3bKhZYKuwEpegPkTiApDYgqfFXzC
giPOEqNHTzAL9X3enkwovF73mZVbDsVogIehV48+ncYdHwHg2tJa4IelJGGePkmha1RQsvIj89d1
Sxd7CAEg4IXwFIBBxbrob+aqDx3eAt83Rutv8vajBDluLUX7rA1ulDgRJJMXbslZm//9MuFRtNho
IePgdOUedfG4utH78GEC82Sex7ZqiSjXRavjyoIZm7o4qmAvRWecmep9YaABYKVe1MS3Q66k9vXd
vAhl5+vjh04skKCbZpRjfXLj+MNzVf8uzZ+DsGE8lwrOQgpnhyslNJYfxUUGOw1VPuskDu0qzsgB
RFtHhTGQDA2D4YGdOsfAGWNeo3S/SVOI8DKi1XKBu46sUZbn1VZko1huYSpOiwnuwaTu9W1dPUZo
KcM/IQEDBrlzt0HviCl0xDGGxYmVmyF5kDFgZlRvoYgAY9VBF5a4RKUnJs0mqG+C9vW1kbCPmwww
wQzk34kFLJWIt3N1BzF1AzA9sJ6YaDtfmIZaXQM1QZxjCUtQQGFIGppJORlpL0CWikzN/35x9eIq
KaRChanClJ8spf+I9dHJemNf6SJ+h4voNXvnYlXzcS5M1TFBvafBJmoBfYAAb4kqz3fNEo4Prd6C
hR0umsRagGH4sKidDNWYyc0gPoPJOBc1GtA4PzeoJmBaFROQIiIW0VZyUSUxw6HNK2xlqWp2o9Dc
TqvWTvrc7TNoEVz3/cus5Ws3UToGIBi1f/61KVleAIAPa3o8/EoL2ZGU4M4agn3Donc/Y+Cbqdvf
MboQEFw5hpaEzKl249J30YR80wwRycG8uovYg0m+//k9PPioI2ZW9O3XrgM9C4ECC4yUaWh4+BAj
hptSr6h7QQBY23EQ26I8gKd+Jrs99yiSp7o6ZBVOWsoBT8tMT8tHd0K9Fsm4oFl8CY/Dhi+NcW6V
diS3uqGsHVYeVOgdGI4WHTHJkpsvkWGn9C2MhCi1tU1d2uRcipVTYxIJNjX5JovuWIONLNwmfkpU
22hdLT8F0i6Jvbqy/eY0Wju5vwmbRzPyKuMQBaIZlLUbvPg5/IQ5IaMaqil+Tq0Hn31S/zSUZAsy
XkGb/CKR+tppjBuqQFeBAYoLf9CRzNUoh5nYbLeDkX3I1iSoLq09Hah1/jHBhT0KpITfKvPGxrVd
a4caj/9E7uXk1Ze+Xb+pIlOckxq0malMcDGqGmpK7AHanJvCPOgkc2oRp9X6Af1dFuejTR36LLWw
LAQiB4OhAVHsUaTLs25kFsaZFdIvBMASFNajmuDWJZihRpLhsMA/FGomOKK1NxdViD9muLVUUZr7
5VTX6CmdhurZIPV7jW5A2mwMCZ+BGhUyda89HEuL3G2bVC2T4gYW22zAKMmO/sLi1NuxsG8iAgJD
p+2yzX9wDgWjeeiQz4rBXArTIA9t2gF7KQXNMQaijwDbkDa3VH4G5Py6rUvUxnyvFsa4LKZIgyzQ
I6wvKlRvgIZYyIhTFhWqWJsO6hBy52nya04fymoHHhyIf6UivPYlxJD7DdzdDrIpHWiFBRsGCK8/
B+0RBJis8TSCF6zw/L6yLe2uNj8Ea18928XauQtfmNDU7GvYrSawlmHSt3uAdkupbAr02EjK7GLu
l2uujMzguunV67KwzN1/jFqROBthuWi9VOpuJmPYdqIvmtWQif7rzP8DvSC+N0r6ScpJ0NaOMklu
3ej4amra9+sLuazIf53dXyNcYt/TqjHp0NRgEgepLFKcN0q3FTky7baLoLvwRpVt3dxa+Y+GCjZx
NRgs1sfdE1ImGkGdpHbUtAE8XgLr+zMJ1cKuJMdA5Y6Y/0xlMS9WVUBJDf5rNM65YKAXWSwFEyyS
4hnDGQ21zWjjF72dYrC1bXaWqIS3nmD8tci/rp2lpPWYwWJnbhvwIeT3YzLZfpe7WdjYKr426sKW
UhGX46p/AqQzK55BvZxH28WVlUDRU6+cnBzr4SHxT1mwv+45q9751wTPGha0WYk6E0yUIMaBZJTb
pyJWP8Eq+C46k30Mo8+rAOuyXUHdLxgPYfjr+jrWjwiYEFTOKLBvfAFGCuQ0IhaspEn4gb/fypW1
q8zCi/3plOnqtjceMrAaIvHNBdF79QYsTHPBG7giNkUd0vZUfi2G0KZpB0aPdt/6H2r/WZfT7vpa
Z//m83ljYW/e8MXXWgl6zLjv5g2lUPOehq3SSwC0QtSHdndBaWyltrSjVHavmxUtk4vTbOgGVZrN
YoDolfjfu7QM7UYdN7n6KXfM65VC8AW8+iWFhgf6A5i7lWW+KNqGkHloJuxspAAapgwv8lScIrnY
WtZ0G8svkTzuhgA/wxxnpC8wgjYlb1JCbasG94HRC3KC1dvyBYgHpRvKiFzk0QYU8iHzWjlTOWxT
pX0cQhF7w2pO+seEwTPAdwU+SKcQJjBc3Ou3+HiJk62lbdRBkMrPx3XpRTO4f14Lvh3OvYi0usnA
xoMUw/CdCOX7tgHjZgKFuDDxrnvOagRYrIl7nRQrzSNpPsau2XXGg9W/NcBUXbfxvwSAv+vh3iE0
nidpbLAeE+IZnazaPQbqk/Qm8hsHZFGN6SkBPn9rkRSg0DB3/TOftEUowzBAYh6UC+xJ9Qpt14H1
uRrs0dip5W1pClJw0ZZyMcDq8sSKAVXBSKdrQhnHD7Zm3Qn2dNUIMGOQZ8VfAF2du4iapWyw5nPL
Ems3RMVWwzQihEcFGcSqyy/McIGlVIzRig2YQQ3fbovvVQ7lndyCFNvG90XD76tuvzDG5XyAR5t5
NcIY9IztMb0tOg1IoW91PgnCpcjQHE4XUdoI5ArfSDAUZfdxv5WxKNMC+5YAJyA6Iy4k6QUegCSG
I0gm6h8BMF3SuAEP6NP167VuxtBR0ULPG83S89WURR6yekJYgoiB3asj6thPgyLqOouscIEiS4oq
QOujcoZG38k0fB7LaBtnVEBds/qSQWDi/y2GCxVtZKZBa1HEWHz3T+FW8zNPj3YNPidLCJyIvl5F
q+IChFVBirzNYS7IbyFVVygdoIuiZrZoTfOPWLgbijUhNQZsHUMl0K0UGsbAHLJvUWpNHvjDUEwp
Wa96ajq1z9d9Y/X+Ag+EvqUKwWPKra8C6WxjUExOMv2A7HiQK1dtXDV0JPm/lDLB3/jHFLfKOtUt
LStgSlbboxqMYPl4HFgW2VIbfO+qdK8Gk9cXvojQf/UIF3a5EKVJydDFgFLiI05DZ8EbjOAlGHpB
IXP1DBdWuNikJrT31Xl1FhgH08dCA5gTkq6Nvikq6gXh5vq5rUaohTkuQk1t11KZYVFp4HUoBHfF
Vq0/NeOf2dbn77WFHS5EyenMsyxhWUoJwOecNZYRis/JU5uLJK7Wixh/bAGRfH4NMoswP7Jgi4Lh
u9+DdURNMidsnQkC8GnyNNHfg/Sca83u+l5eMpCcLfJCERtkpqkxMRiOalAVx79r4N821iDZDUIZ
2B23kN/tOshkd5bbI1ktOn+jQMJIUUNb6czHQSvvRyaJOjvXXUqW+IjamFrdpTjjJn5puoNuPTR5
eBOnr4bxmVQiJdXVLxMw5Fiygg6H9gWoXgQhVR5BE5giCFUQC4pAPw1+qUit7UzeD9k3yNLYVMTU
sOrEJgT8wOSIaV9eUXVIfAV6lwiu+EAHItuDMlOt/ioNQba8XmFZ2OEiAAH4OK59LM0s90W2Z1Cg
Ij/Sase6h1Heysp+KH5W7UuZPoyaL0gl/hevBnsXGqcoevDUQ1pLQpBPwrmqxtOrw9R6DQhC1fy2
yG9o48am3ZYQkh1Ej8ocuS++EfAN8j92eexSFkzl2CVY9CRjMAc87/4g+sS7wNp83Zu/JrjEYuxI
k6YyTFhZ5BKsojB3BjJZqAmDHcsZ240xbtJAhP8VrYy7F2aWFVLawW10YuLo2tepSrfXQ8L6m/F3
ZVyWoRtRW0v1HIryU8UyjEw+m3j+rxtZv3F/jXBvr6lKFhlHrAM9Plsj+xppZqWodo0DM4bHJrmZ
RMM+oq3j3uC0l1jWKjCZ+SAVNtMbP88EeJ3VS73wO+6yGaoPUIaFpLasMLxbnTI/37bGKWojwRfO
uqG/+QR3RrER9r6mIjxqZn8vszhwFJDhdiDiyS3t7fpRrYbiRQThXnfNKpXGmF1OLXepgamG5LVG
B7q1Nm0Acvte4BmrS1uY4153o6jlWG5gLmC/yuhWK4DOvst09/qiVp1hYYV722sKiHKhwkqXTHtd
b3/K7T+L88wR4o8JtB3Pn/RUimmRRTARlZUbIjsh6iwvlpab60tZva+QP1WAhZ6nHzi/tminNDEL
UKgf8hPR1JPBpFejMh+vm1kP5gs7nHM3YQGYnYq4oPZvaGXNrHXRZgZqQlFawqRguzN8O2xFo+nr
L9jCLud/ykjqup3mRwSQqqorb/xJtfHx6PoZyBGSygvptzoLfxRxYxelaWdtfTTNUYQBXPXLxc/g
/FKFPoraN3NGkrY3hYbRZIC6GMT3FDIJbve8oovna2GKc05GdUylVVhxy37qcJwqxsddsQGbk25a
u+vHKliWynlpUid+ps7flEG1waQyqNddOjqSJoiMq0FkvhAzseX8LX5+GTRtMGKzh5OW41arfwGp
U4CSOZJcvXmppFpwu1dfl4U17qxoayaNOeCspP5TqV6M7qDQ194PnczEYNVmbERAZpFB7sSS2ida
ns/Lg8RoYDgZOcmVYlf5LVM93fBUUTloNX79XeHFUH4YYv5ICXHpLc0eUWmY4ub5umdcjlrPf/7C
Bpfi+DXgPtmARUmp9EAj6AnXKag2c6Z0rpwOtxDQuZOa+kel9pNjatNL7U97YvmoH0Z3USWHTlWl
sZenqu9knUZt8LMwO6Y+ETwZ8pz18BcGUnkgM50nozAJdu5dqU8aiZkQP0tVtPXrYCuhp6enoItT
YgnoGpCkd81WK8BhgFhM4n4/NFRUBLoc9cdegSPWwjQABXn8VyBbfEUEBaOknc9kdKDQYNoYr3zH
/wAoZt7qEGL0PqTvDSamyTHbNuCId9IHchy3109t7TVY/ojZcRY/ooFInFIQbEUJUi+ok29yzcFk
kCBCrVlZusZ8IAsrPhj19LCEa8TSdEPQN0oL7TYowbL176tZ2uHyHMwXxgUGjVFYi4qd6udeaUKW
RRMV4dejE8hLTQndWYPXhksNLQesDcsxjZfOmOyauW3ToTvjycODZPy7Rsp8q2a2C9CEoBvD94cC
UOf6CeYv0fRzUnO08/bI0AMewuchPPXZjgKjTKBikumCm7IaNhaGOe8IZjLMHIANZzTLLRn6bS9S
Dlp9TxYW+KsYMh2pFLZysJACT5vC8N3E3OWayAVXH0kKBiMQzFGIMfCuEcd0yHu4RhY+6qUXAXAh
ISvVvAgDr//BCxemuF3zB6WTsmw2VT5ocm+D68JmQbz5/7PC7RwLQk2mc62OREcKYEAEtKdwOHz1
oQK4WYKvY67gq3O5uLhhD6yYWuN4ZBnNiug4xk4uYRC2vqMp+G1Tu1QFL7+85hHo1gFRCgQt+C+5
txE8uglLTJhsMrCp6Y/jvfFc3yr3/kZypffKBidhtw9+I6m7vp9rl3phl89slCqBIvfXN9K0t0wP
w7JJfK8Eh1Z2x1jQ1vqaVLp8gf4sku8zRJmRdEiE8VZuKRhJzMAOEP8n27hnN2xbHOhkv0ngCCk3
gZtA/dt3iKA5sHYflsvlQ3LTqJGhwX2mAUoABxA8Su2zVbmG/O36vq42DpeWuJunM5opfQBLSnxA
SG7H1lWlg64DWaLuKgM6H4ZTioq+lxN38+v6141U7hJaVhcoHcEO13Z+mpDmP0nQAQtsND/Ct+bF
fzw0qg3mN/eb7wWi7val7gpnnbucypSA+CBGxKZ2uPGfjfsY8gSmF3nowm0DHOhD7Fou9IL3+mPp
ks/GNvbb+r2Ad4NUdoe0ibqWE+936ke1gWbbIRJ9J62FdlPSoN4B/ilUBrgMOzXGKYlZjDdsuPWj
wRmFz9bao7/Msrhzr+bJdmnE45H5tj4C4wZORuGgwurn3tIKd85VqkfaND9RDAHdAs9/eirAthf+
VFtgKVKyobJXSi9Q7+3pRh8l77p3ixY5R7NFgNTQ1QVwEebl/KGH0pYB+CDLRE3W1Y/p5Sq509Ia
RlSWwJ9QfqisTV0fp/7VwPRtlL7X8YuU78AMUU6P1xe3Hor/5sncdxEpBuC9ocLjaCW5SSbz0Ke/
iZy+1aNI0U60jVzQrzopzzIL6zPHe11+Gbunxv99fTECE/wnUNymbWYGWIySTBChUBxfnTZTmrnX
zYiOinKfQZNFQ73t503TNgTVByQarbWvlLtO93r5ZywfctmVDLa/ble0PC6eQx63k6UQZgP9vUIJ
u5MfdOXtuo31J/KPP/B5qG7FdcEKnFLUA0zalSjtkHfL6g+VrnyPrafainbXLa5Hqb8Wuds90qRK
NR8Wq/LkS0hxmYGJ6f9gQwaBFNgewB/EryqDxKHczxFEacPbnEI33oaKR/vjupXVvZMxDQohRZAr
81YkoJ36VJmtlIY7gjpHOvnQllWI6pbGXYDC+f+fPW7nWDCNSdwjviflY6Xd+ckmGY+x9cH8h8Go
BFu46nyLxc3/fhEFTSmKEwmEeA5I3gGM31cJ2JcSAf5wNRotjHChNgm6Hu19GPH70sO4ryNFFLUG
6w6gFoHbiQ6LC7dGkMUgk4KpHPB7CniO10zfx+FJVQ6kEXTDV/fubxmAbyaaTT0WqY9ExQxcfexv
ZMuNShFz4XrCubDCuUOm4SsfkNHasU7hXbWbdui379mpyGayZPRQcjuCQlPmkBPbSMxOT5anCM7v
a4z9Iuld/AbOS5pWI1qV4Ap0P+5UZLzQZbF+vj8rumO5pds5+tZ0Jmd8s7zWUW8mHazDIpniVajl
ot4hcU6EOvDAoCWOCYsRcgusd/TH4VBvu138vfwRPqge5GrQuJe967dxPR1drJ3zqDRTRqMuYTfO
bYvYqLUcmp3y0//ZQiMH7ExgBCy/A9dxVwA4b3pM1H9cvTwL+7PHL26or2lJQiPY159OlCEF9o99
7OHspc1oW4/twX9Ubv3JDr5fX7jILvewx0YNqoYMZw5Oqwj1Ee00Ea8Wta0FVr4+QRarMxPMIwwq
VhdV32P/gMn7BNKnUyn4Np1/7BUH/nr6F2YUvfbVmM6bCELnNDR/qfiGgH6CLam/p1DCZ42EGrUI
HrwajP4e3Vc1c2FVy6Yq7EZYbYufxAf3SrKbyX5H69lAjTSqN9dPjI9HMuCHlkWhAoT/XBZHO0Vu
TFCagxIwqn8xK7qJWyBMUysQxD3+zHg7879fLEu1SrNtKUguiCK7/aQ4pFGcbPqMSCR4Cvkk4ssS
iIFn2UWQF/JPb1CWilYMoCZBD5kCTkBLQMhzgZG1baPAZ1Ad5AjQOlPPlwMxqgF8dOBkaiEWYAXF
UU/9Y9tYr9dPZ23XMPE2o/8xLGHxVCFm0ZFQbsFJksRG9mxIY7qv/KA9hhgYeNVZIsj4LrLZee/A
kIYMTEat/IKPMOygpFVF4MBKwdzYNXvgFfLuwwDv0HjTEtR/zFPau7WIppu/aV9mvwgJgcgFTQgX
LvM+M7o2AJ0jvOFoNYW2hVKJhIqdXt9bzU2Yvs6TzraZi4oV8x+8vOIyBW2HDDo2TL6j+cQP9JZ0
GhuIoep2UNMCFF+NeSTh8E5qVfGSWYSXtdYbibvprelB1tfEo+bUSfQYqOpnLwevqlUltwQf19uk
Q8EhCEwiCOWX3ozfNzdagHmA8KbCbU1KpJpgTgliPepzU7z12ft1D+PDDXbg7M/nXoqM1RhHgHYW
6Am3CXk1lechfUjZVgeRQtD+8605N8Y9D1qcaVMBvk3bT10JRGqpGmwwKHFzfUkXDZ95TdDSAZ0U
ReqNosf55VTqpgN3qKLZ0HW3NfNVTz5V9YWgIVzqx0R5KftD3W0k/6QARSewvXJegJXPOh9gUKUa
X8/MzC5PS7XRbUX+kBN35qktO8/Ufps6AHteVSMH0XuP9i9+AsEIerJUAXZau7xNIMhVIQIsIbCb
Fu8yxMgNa+jg1OZYeHLhJn4JbOJNo3mhEjkFuWvDxO5iXGPDGUrZyfLNoHiAXxFw5Gv3CkpS4a6k
j9Po24nSA2S37cznDAxqgMBKAMCCErfUw01vobzl+3YeP2nVbgReFUhdO6uh94wyJjk1xSfTftXV
E7XuNLqNR6idBo7Zm5uUPbXmTZapT4Ld53FXOPmzpXPeHEUmGvEplg7Wf6AqUnuIcLcxA6bdDahD
gm1ujB/1VqQssXKJzsxyfh0PAxS2epjtxg0gL0OFfXwCjz+cLTj6jQjfIzhgvnY99X1i1QHM5UAH
NnMtN71JgDVoILeJ9MQYf0qWiBrg8sE729mLEnYBiVySdTqI2QwnKCYAGxig2EKqzrlwwUVkbOWX
BgmojcAWfn53/XH0jaSFnXGC9jpy18p/ytJfVL+R2wfTJGCXcKfELca3vkpQvt4o6k80fjFVZNgK
622CTnKhnvphW0soQpJCkNpffNb8Xxf7+wO5TyufBZqey9h8HYM3jXUTT/B5jcEc7ry5m9pf6ShD
SElBmf9+ij7z4pCgUdNImZsN0AGPIIdGH1rgR6XyDmVruzJvldoQvWyr5zVzKkH7FdxbPNtXZ3bS
ONbYx2BSXGI6NHmJwn0ZOkoXOzENXM18tICOCTFcVr61BdhIf2r5v856fm3W4ldw91Ep/cFMfPwK
ME2jrfGzxGhC1jJR0L1Mk+Cc8ygd9BXA+85XtzuJTkUmD7qdlg9M2YTQ9NZSO4ygHU3dlr6b+YeE
DafF/Nc3fcg9iX701TFJn68HoK/YeuG+i1/CLTg3clVVa/ySGqWRuNy1oCzIkvJgKTfUR9JbubI6
58B3Uv0Iht5guh3GF41A/zfetWXixPFoK+1NBe7k2vKYjimvSLUHDYxt6bsJfN2YF9vrv3kl6Zt3
TwO+3ADxOGAS51eOJGlvog6m22H97itb8J4SwLerWtsOmQZK3slpOhccsq3c/GMh6cs9cGQzmwo0
2fmXKrA6I++iSYe+WA+RsabOXUa6n1oDkZ7ri1z3kL+WuHMJLB+IyAqWVDxagNM7JNw04Jg0WhFa
XGSJewvAe6VDOhOWAlVyfTyVExoianqviVBFyuqr83f3+GdAy0oLQDaEHShIuAD6TAr+Nr0p2sll
0UNL8MGP2BTIzkRuZWmrqDdBBEpspCGvKX1Xi1fTmvAPn/14SqTMrtq7jEJhpvRykE4VbyN9uH4G
F9WYr+MGwAs0b2ANgJjNuaNBFBoI2DlOGsS/HcLGNSvzIZgFxJpB3SSKthmkyQlG02WUfib+j6oi
AUgYo+1EOxdi1oJYvu75ix/EJYpTqJWDArV7OzOmTT4Wjiw1dkiPNRDNlBTOFB1q6b5vDMziu9c3
YyU+g6AQ8glzfAbMn3MTpjDSRwyBImtCj8bk5Hep16SFoO+7tkTYMek8voD5DR52BCp0TIyZiMCD
TmKHBCBzj0eAjtjYJLbq12SD/6+/9cHjApAfnjQQzXZ21lnpf1mwjHK4BI4xUM/PG7IoAPgAFtAs
RpQB590+NftNNGVe3jCBmQvSETiZjmLGHztcAgE42RiHDHbiqv42BKqbU/lVBZERALAAretPftDv
LSk5UqlzmBY+GL18F6F7o3eiEvb65i9+i3a+5jahqS6B6wChDcUOfdtVe8k45ehP0+BO7R1wct6Y
+rFlgps2/7ncK6TrQPxq83uIFgfn16j8GvL/Ie3KluTUle0XEQECCXgFauqunkf7hbDdbmbEPH39
XfS516ZU3FLsfSK8n3ZEZ0mkUqnMlWtFs90kvmJa4NqNpDS2vrKFBSGeap0xRmqOXc7s28B8G/RD
nYH08k0fHjJ+xUCtTo6AgV8+M1+FvUvrEg6Nn+iAwVhYFzUxNP/mK/4uVa+U/L6KPtNmp0RbFdNl
l42uHlQdyo24o0y0jIS9pA1erWzESg2Gc+Eb+wy8ujy3JY/WlWBOEQz+mBE2tFKrcDRnM7N6XNHv
MK6O+U19eOQ6c8ZWUlU466N/nZKFOWEnkWWTRilwSyUcEwJbJb6p8m0U/E5DG5WGTZbjZnR5/qEZ
EFzqJRnH5S01z7DvcZZqAAvgMq7DTW+rd53Ob7rUkpwCmRnt9PRNaYIaV4o1FvSxbu5i9j75j5ed
Y/Wg/dlGqIScmgABQKi2A75aMimO2pduJ+PYlC1CCGcJb1Ra+bDQhuFOH/C4HIIrm9ebywuZvVg8
WeDKZRhxA0+vKT4XgnJQMgwpIG+FDEQEQXvfutHKxlGia4WpkiO1liUjBwDR/lwk0S1xKCEwrILW
Mb5MqV114ycNyT5v9iUfXBZDN9G+U6fWLTGvUpkpGKp2mALfWcOT3e5b+mEbt6r+wc0P9FIN6Bo0
uVdz7hn9tWL+sDCanjSyQdm1cHfyg4XMhcdanhazK8UJqe9IPKICwptful20ALemCccYcvQaBHF+
HY5TBO5h9c4KWykJ4/y1hc+EGIS8gYFmWD171Zkt13wDTClOA223TWjZpUf0Sj1qPoeOBw1sgAL7
3jXs+ClMIXvI+il0k4gSXPVt5mim7ACshWQTZSYVTy+IQqFufHoCoOQxVGajU2dKv9mYj6T5ewCg
oFm+MOtQDuhzmk+Kofxzdz35HkJQRokN71uO7xHOhAeEgSM1LtvukGRV7OQQoXGCBuyTl8/IHBPP
Nn/htUKIDjJiRY0Co9m0AZ0INC4ATowwZJ9AUyU20BZ6sSCKeNnouushV/6q5hFNlBQ1+KDnbMDJ
pMAa1RhytRBkMAjsWbepeQeir0+DZY8VFHQkhufYdbbcv4ZFEuGgg44Zdnl+VD+3/TeNfAa26hXW
M68OTZy4yvQAWsGyBccKlVyGK0HvxM2FnQ5JCw3xFqYZnUUnv/VT4na5JHafNclxB55YEe5Ag7Gy
80dYiXHFdkm9i8ZXPk64bT3d+lFZjgZue9RIIW0Cn3KnJPQmDHDw8QnDRF4SbXnzTmxUSiFFNr1L
dn8+N+e7j5I/3gcAMYv1thqjnFkx4qTz9mUYr1P9oKfbTodo9bQPxo/av84MN5GprJxNKfxnT/6a
FS60ZJp0BQBO6vQ2ionJJkFcidJo0ygKKgKepVku939ABlQLK4en6AaZrlKCcyTYpcpjRiDG5YKR
PEYZsrGua9nvmz/82a5ghAKpGLhRTbGyz2NIVIUKdoUZvRePEGAGEN9u733zUCffRhki7qyP/7Ud
C3uCIyo8AMlPje2Io2GPGo4W9U6obYvikCpXUfHSQQWe3jT9HlS8KD3ejGbixMHvePAi7YEVsoGH
tc4Gou3f9QsuC6GsTOvi+fPQ97wFODCFzCBCXhu9EMVN2tfRILNYezniF0li7v8T6v8YF1nVDMhy
DtCwpKiqYpaOHlPQODIfQC3ob+P5VHzY4a/Y3F4+CF/T2MtPjh4NQ/sTrVYD71dTBNhVuVUa6YRO
63SH3kPwmHdumTrJrb2ZbiM3OgTP9s7adr3Xe+HGv4VIlyQCizme+AOEI5EGpQLxL/yALAepAQdr
Yyy5WM5nqYQ1CkkeKHczZYjR5oVk45Y+hc9h6HWecVUCG45cDHe4eeUG32Y8vO1Vkh0WU7//rI9C
LwG1LxUJPc7c4mGeZQXiXwjjRvypI42degfXuZ2/UBmdr8ySsJN6oAxhXcJSq17VUOxjtqtHD10X
uc23y16zbsnWbE3H0COEIE7XBB6BAE9+KBrZieqYzW2FzNx6Vqt95/9jMBy+naHOmqbgD4J6xHyX
LbaPJdYY6dnsn7QDnKjflGBVJeT18oLOTv78lZZmhAw0CpWYkwpmlL1/w38otTM8GtUmgTo7vQcQ
OoslSfr8B8VzhzkkcFLOiSYRawhcpTkzNEABqPkj1j8HULaU/p0Uy7P2pQyMfeioV+CMi0Sibd32
QRXiSwXKsQ0OKrkF5TzhDy37pyWLrx1cWBK8T4VCUxs2s0+Aam+q7Ou4gRCKnuueTYrWQ0nDSTn0
AO3EG+r6o6CSK311Q7FCTAGCt8gUi91tZU1TY88bCpVHWzG8oNyAHJ4Gn5ddRUye/rPOv3aEO8tC
K1I3YoApAus6ptdGvFVkmfA5L8zsjYu1COcr08apr7UJtLYP7EE7hGC2eAB8qHSaPXtqTE95mRnj
MG6heLKW0vynz/zyr2mx6p0MrNDDGaIydChRg1J32MfDiGr75+hHWzLicbi/vKGrHw4qppigh6AT
9OFOT7hpjaTXfGxoxj8MY3SZ9hlCuBG99Mt2Vo+CDrlV8L/iqU0FO9kI6caYwkFBV1jFPwowzvab
urijMlLk1QWhKAxWK3R8VDHip21Q8yCGRI6dKgdWfYIk4JedRq5alZJEXmZJOHNV6kejX8FSTx5s
a2tkb3ptQidBxsW4eoNC5vzPkoQbVC1TVMF9iBvZpXUzdSBIQiGgy+OXojYeq6Q9AqjnYoKSFK95
FN5jPhelDZBqWd8MSIWMRbWZWAQWnPhgdOHh8neVbcKcYCxuiDalJTNK/Dat9GrIEhg30NGpZIWi
+VifnYsZwwRxKaj3ig+GoLR7onXAQlrD97T97Dp3ig9qeYWuRv9xeUFnjZyvELOwJXzWMMM9yAzY
qjf5O9nld2G3BdbYCxoP6RiIolwfwLGfMvjQWiYGNM9/JImgFiR8ZGOMtd5K5gMy3HHtrgbK5vLC
Vr/UwoDwpRJdKcbkSwiRpV6sH8fGA5hn28mUO1ZD9MKOkDOYhHcZhNpwFUTfo2xyqPagJT8vr2U1
mixszGtdeB1qLsGYzjZGFH7i5H0oAjfB1H3cou8vKSev7hsoMlGWAkqNiP33PujKzBxhq8K4HUwB
26BCxFpiZdXDF1aEiy0EdkrVAYF0QxxZFm8aH4jATaveW/7WsJ4vb9/qNbMwJtxwapD2utbCWITJ
DWtj1puqx3DZcxi4dbUvo2+XzUl2kApEGzmeAISOX8nBe8t3Q7EL9edA9S5bWb+3kRbP5MMa7nBh
VUYx6lOoz/d2dm1uu3d1Ezh4vmGgfLzPnfqeQsGy9X4AIy6521Y9/q9h8e2oFTxpcw7DtWLtJgDj
Stbc+I15uLzA1QixMCNcoTQa0sKPYSacyaJRvpHNRJ09gr9C38KCEPpKHYN5RgsLE/k0QGcD6YLe
fjWMR1K+haAOVbQrOVP76lleGBUC3xB2UJ5LYBSq3I9VDi6AkaMAFaIPZnm6+dFGdBvmjy3DC8T+
NkShq7RvXM2foanmlJhBiI3+5fJOrzrs4icJoVJp1YAWAX5SB6i/aT0VxbZKHytld9nM2gedabJ1
YK1RW/jCOi6iWFY0WccbAJChnR2NaNhOk8QzV19WCxNnR49GgcVDE/kyJKAh3xc4/jZ6mXbtNvno
ciCv/1uDgpMyHqgBtINQJTu2n/nBv+quQfE9VM70qToEkhzby3u49qmWCxRc1g4STNFFFvawextU
bzAfNPOd9v/i7lxaEXzUj+EOeolVjenvwcI6EjQpvjf25+XFrAUSoJSoimoTuB3ECMZ6XsdDicVk
YFHBg4Ma2ymWkQPMYVDMpRZGxGhlkUINSQUj6OqAy+EJbRY7frBQf4+vax57RVdLnGLtbltaFHwC
Wlo25gVhkZVbI3AhFeQMkNLJj/1HkpcSY5I9NAWHsOy2I2MPYwp/Tlpv6F50yXWmrfocJhcAQIRw
5BnspGkw+zW2GCuhVf1ssrLeDyPZmuX0bnNwSyS91e+Guhq9KOjIlcXS956XpVvGGzv6BVz1kWY9
2OGnRpJDrEVSBlHeWXkezUdRtsEmrRGqHCUoq1MA24zcALRkSvojZg641P+5qy5tCdtcBVxVMvCU
glaoR+uNuFP1y+glAJ+1jV4aEY4dUqLAGucJkRyDrH2geTztbjMlAV872V5ez1osBiYXha4ZXAIS
o9OMEmkfRraDAVef5tEhccL8x2UDqx9nYWBe6yLYq7EV2GYGAwHYiXqiQy0AhILdKzc2mpTrZG01
pgFIh2UaaEKLXCetZYxqNECalg/fi/5XKVNVWDtky78vLKYMW8MMfIA9bZRvA732QvO5GWTQ17Ut
W1qZ//9iy3KgTf0snlcRHzq689WNoXVuauGF+3T546yuh84lg/k2Bl3LqaW0z7hlcdzEI7ipynqr
Q6iVmJK4sfpR/hr5yr6Wy6F+R2oVRnz0lCxzFwKsfHkZa+fFBEu6TuDKlim2U/NK7fkQ45oCX+UE
wo7cyYfH+N8clYUVsXeamxQdA4J1kGCbaZ+DLyMdOoO5zXkoRtyA68M7HEw9wueY1W0CPsICq8Gk
ZBxQW2DtXTTsEtWz/ENRveGEJs2uCMBsj/OKV+a/2cg/P0DUX4wVBUo+cw0AE5EumqU+e+H1+9Ad
LptZd7u/ZoSLMVAjjWs11qmhpWjhbkifbFnqsnqIwOCEVqsxq00Jgc0f9RqoeBRocvJKqycaHdT8
AIhNLKtdrt3y5sKQGBMIH4M4RDkMVUTS3/T9y6jsjea9yvZGvr+8cWet3C8PWRgTQoPB7baySxhr
IB27NZ9sB+jx2GGhc3903t4m19kcNxvm7HVZn2f1FC8sCw/1nsd5OpqwHM+t8Yy7RSS5xonMhOD+
cdZjhmGACf2uzbz6UXGVW2jL7YIbc1N6ILN2N86wCZ56L38xjgHYdS7v7upLevEpRffPrYqFE9hR
XOu79hTc8lfNKxonfvqtfK/vtYer1quc6oZtLpuVOBATTgMng1GPFqySLHTqZFcmR6s9lo1nJN9T
dv/PjQF+AOQw2hUorgqpxRTYRtrOwXhI+DYiUFU26aGdqn2t2W6kYd6oKiSza6thDQygM1UWsGiW
OP6jN34U+SlSUx6BsUWFdI+jQ5ujUe788kAtJ/J/I1cG2Oc2IUcz8Zphd3nRqw/85S+YPW9xBSlW
1WkR4M+zrgUZvAk0Df22SG/C4KaCf8WPPh68/8Ym6mZzA4yY4F47tUntsGmi1sajxkeZyUCn+T4q
7pXqOmTgv2CZU84E2IHMh+c/Kz5zbGjNzWQoFOqaQoRILSvPcgazdq4rH1BJqtFKsftrzDRnh7yG
1I9lTumuNIvBNeNYx4OE9HikWpOKX9ZYu67tE8nJXov3czNQ1QkUWcDXeboVbTzxpCLAwPrVY62/
pZWOby5TN1pLApZGhMyc5Bj7zfwQxFHKxgqvmHWHdCmWcVWvxailFeGrpuNkdoqKpeCdAUCc7pgy
mXDZOgRf9VUtU3MNFmjy0GeoGsIG5t9CGUBh7YLELCuQ+2Q+mGKykVgqh2xnjKmZoHqNTfu+0pRb
nQ3XFmt3NZHJTqz6APgIEHWQv5piqlmi7JrbE2aAmAqWy+a9tD4LwCAuH7rVr/PXiJhqQvQsNXob
WCWrbt3KUAF/kJ2vtWhtaxja1mfqV2Rpp77Mg96HNDjWEUbAhzrZp3IXXQ/XxTa/xuMmOpob0LM/
TBt2G15RSd50hhucr3/MOAPirM9cR+KAiYZCCYR54RsgtelsBxfUMbkp+6fkkHjxDhiFy9u56iJ/
z61YqKMJ1B6DJspQ/gkdHvxqlRKjmh95cV/Kug2r7vHXlFiw04zR6qMIKxuC1Ivi6RgNIaY7eknv
ctVB/jq9eMMnWRTTyceKOgpVaFC9Trj+Lm/a6kownAnYLEQ+1C+E4uKuYZpPuyCDibr4pUPvLAEc
Pvh22cYagAowR4JiDK5VRFUhykN9HXxrZZm5vTtt7aPhBlfB72ofvgUPxU8UHvVHq3DIB6ge5p59
DtT/QcYrsbLOk58gJIQtSJdpqYCoT61HH4zUvqreY4ozNj0jz4EuvLzitYoupgkBZsKzAWwSYn9b
xZyZ3hlYsZHFTqzg8qJHH+Ct1gRAxy0gyGu14V5L7/Wq2cbADl+2v3LsT8wLt4vakThhSYWvCko4
tKYGFJs8OwV/mnqnyvgh1vKVE2vCLVPXGU+SCNZ0/bFBuWFqQDIQQDTmtdVxsaMAhwn0f3G1nRgV
Lh462obREOxwWNwVQY8kX/a8XHu+nJiYfWpxNgLd4pmSYl2K8uDTLaZh9RBTy+oN9d8TZRPlAKR+
6JmyjcNNGL2Fcet24wZVHRczAzS67tkvNfg2ls9W58scTKQZQGy1NEYxswrgOzAUwpHSoyQrowG/
rS1es+Sz7n7QadsX1i6rno3Jg/N5Fh+8y2611nWHXq45qwKhuW7pwpfWI8rT0MKmj1fqb+NbWTrd
vvSomzxTt73WDuWmVx3pWlcCO57xM3WoCXwgxkNOv0MYK02uEJzdYTtuyA//O6giftlOxrfB7/yW
bbM7G559iB9k1+f8h4XsFIZ1sOyYGor94u2pQnGo1FiNTHAAQvuV8Zu42V7e0tW14WkDGh+UNE2R
KgjkKvqgm5hHr4m+M4dfJN2OoGYb8t0Q7y6bWknVLEym/zElnJgSZDIW4zAVal6qQBllb+e7UYaW
XbmzTqwIH6sYysYua1ixkt1A7mpLNo6w+lEWy5iXuTiVfUw5KSIYiIkLtbio24aRhDhuLXOx6dcs
+oz7peLEXRhWShV10Ew3I3XTgUrW0jZZ8jPxAao+YmqSJ9s0Ig7AAJLAvRZLTywL95SipwWonmA5
LB9atMUzQFl+ojg4oU9ReBWadLLy1qpJhtF3DMDPnO/iG0yzYz/VOzRKUKVJ62ce3GgtSC4a8Hq0
TpwBVT7i/SAJJStf0V4aFdepWphgmkm/8umes3tV+2TDr8v+vnIJnpgQCjRgqZr0coCJAJKnmJMx
QXkcHC3wmEk+2tkwGYLx0pLYrKvBrN1jbhuloKJ/pm15FfujAy5MqJeP2Ejda/TPKn1n2hNeEyU7
ZkO40SzgbiwHApKORcMDdK63Y1Z5AXshPiQhyK+IgK8Cyt4dze+Hnt7FiozEZSUgnPxs4XGggohe
ozV+dod6BuHbXnu1gZfMN//iOxBMimEGHGhesbYZGKFf1CN410Y2Ga+RbWffA7ghaIsNPcQzhCKy
NzmrODYjtP/5IwvzzQxnGPwSmKMXHyGQXc/yJoiA2EqfuHqdp5LVnTsy/v7Maw0T1MQyT8NR1hVR
5cf4+zUatXYZQHEi2drq++U9XEEXwgyAu6iUoE8HW6dmZsAH5TQBLVr0WDVun2xVfTcEHgsCp/bv
6OSV0IOwj41bPlPDaVyXOLTYTrLQuLZcZkAtD4RfyOhFJCpElrR4JFhuyX/zhB2bUdmNLZEhpc+v
RQppSwZ5KkwZalSsMjZprpVpU6IINzr0Wd11nvqaXflH8wY66Y1j3mQfuZtdp1emJC6dkesQZBow
q4HwDEBYdI5PN3pS1VaBhB3wooxNoaMA6PipAW54PXLSJeA5aoDlb8qpg+6cXj/wIc3xZsm0Sve0
KMIoM0pTd8Bu1ZHLC7tmnt77ZNPXVQeEPGuz3FFIGnCnKZPw2Tfb+rmfOL6drkILmvjS6ZXZMU5z
GKwHWG8MR6KeeTavVLYZ1EPiCp12I0BtpjDbTWqnmmsqluWUJDuOVYoUPY39PfIsGZzxbMLtazvx
/gHhAoY7zsYgND8FzrzC4Y8P5Lv/Q3eKo4Iate0aB4jcvXcoUe/73smdq+zOuA1//3PkCZb/1/7X
5bfIFhRtsCt1Jn3k6WfArkHk0flvNJOkVqunYmFFiKQ0KbqYdrBi1Y9J4mlQ1zO0l8shYO1IgEgW
LDmGYdAz/vy2NuO60Lt5CKi4Jy29CW19x8CgGmczw6tMG/M8jwOWmVDVmmkfQccopPp1qSuB1mJJ
GH9y7Yo4JPxxeUGrFlBvBuiEzdeCGDl9TggJ5xTAZFsb4p5lJWH8XN2yhQUhVRxLIEyKBBYG/tD5
11MPSYZrG1TRtoz27TzXwG7ZOqguUO2amStPo0brdxUDUR3cfLrFOIBagjF1k/cOtVzQKFzetzPm
hPlMLYyJxPIlMpsqn8fBqtLLyE0/7rJyYyUbLdgzENiAb6S+yyKP+3tLlymXnlH+iMYFV/cxpA8H
hfHytn5QB0d5AaPYpt99pDfUu2lCJ/TM3Zu2d4JDASUkzKa7ID52LbffgAVY9nPWDt5yK8RCh4Ep
q3Led7U8Vuho2nupmvNaAF2aEA5CEdq+r83Tf23qtcOBAPIIkkKwYtlbxXJrGXH2Sv9p/rq441Gv
gjOJpaMhTxIjB4oUFHfburlXp3cS7636bsQIXvPb0g+p8b1QeiCzEperP2rZ5PPasUSwRjKjG2jJ
iK9tv2RB3OpYb2ZjdB6t/Y5IouWqBXMGABM2TyIJB1+diiIhbIbI6hDLym7USKYMv1J/Q+TCLs56
LPNAgnAeq1JRSz/BwExPAQu4zsZHzd4ryU3QbDjzAjtxyhpAN/yTtA/XAsHCsHg2E7MLmq6DYQyr
2cpO03/Gza02vtTFlfbPMfwnixTnUuMRoaiYF1kEfFuPP4qJXCmhjCZKtiLxiJU5pFvmYa5Q1x02
3aX5NV4iPvupNnsAnb3LwW3tQC/3TzhtLWB7daLOawL2yvxeN1dx/+2yibVbAZzMoCbVTRMgdME3
ioJWVdnM7My+AchKFf2OOqI4PZ/GTThA5x46njI54bVNnMt0aLDOnEiiAOCghHpkz0C8LHlqGjez
XEV94Zoz2ld98nx5fStbCD1ycy4QAmKo2cL6jLbTuMJgq7FR+CUGey4akIulZjRKHr7zXxJyS00F
kRqeI8iZoZRweusFqo+Hr4VQFYF5VRuj24DfY5jpVtGKq0K/DVV9a1Gkx5fXd/b9LM2YGfWBnGMm
ioJzeFmkdLwbRq2329w1msYhw15rPyrjgUa/GN1ctnT2QJ4tAQowZ9DgsWWiM8ZtY2ocCGyUgPCu
azw92jPNsf3Xy3bOvEOwI6woriEIilGPHB6fbs02+WUVqttr8TZJ7W/UN66KJPmnyArBpBCDzbyn
8TTBJDSTQHDqheFjPQYQlncT+ivE9NrlFa7vJMUrAMQJYGCev+nim6GkaaXE7HM3DhQH8NBiFoyJ
HmgiO2irzoFCKsNzA64vlmwnvxuJmsFQnSLNv1HS7UxkmdubspeVT1a/2sKUEBjzYrDNQYepUTmq
CRLkDE+r9Cog2MPkSGW8zrMTnBy2+YstzAnOqEd6qNrVvIVquU1C/zro+/3lr3RGNoFPc2JDcMQs
srPIaOfdG7/n7HHU0LodHGu8auKratomvQusclrsm3ivUIyhRi+9/cia+5ElTq08S37NvIGXViz4
aExazlUDv6bq3La6Nuhc4WidDr2lgl3bmKMn6rasr8N800rl3OY89sw4BurBeG9SYLWFPFdhZRJY
9Zi7vkW+JZCRJmV/q7RAAGrJbrQ5+pRgQqm+5xhbdQo/k32KVfto3ON1RMhMv3J6Yjqqjn2koBna
auyg651Tgfw+b19UcMAZmb5XDNAtZf4Pg1XvhiqJDudJKBxhpuCHECNqB+SrQL44r1xvO5ZaWH3X
g/CdeT6pvNECyiMoX32bHExubgrAO60REDeavPd9vvFZc6wyLqv3r4WO5U8Rjhn1qT6kDTYiB61y
EG5U+7ce3qhl8G92fGlI2PHGytQi6mEIaCMIn4JZf0fUwqn5M+talEV3ZVc7cXGvhzIS2vMS/Nd2
G0ybMWfqWb/BVpukK21sd6BjbriAIvOHrj5k2iYe6CaJ78LxNiP/4nKD2T825/C2+MQTHnF5C+4q
t4z4VG5INOqpxwBr3FVpNHzr7KJ/vHyg12LzX4tITU4tdlPVpuBzQMAcwOznl7i5zZs8eoJeo0vR
4Lhs7fwN8LWpqPmqqg4QipidpKil8FZV8bdDywknV1UfKDiZC/PZYj8BtUpRW4yMd+7ftTLk67rP
/jEt4kPqQaEg5YDpphy2PdlmbetlGOuKZLneuueQmWZzZnRAX/Z0T81qUKaKwFLGX0N/O7+Bgxui
YtpDv0pjz5zcqftXB2VhU/Acc4KInYbZPpcloZOAS181XMU/WqB5oNes3E3+hinolP2QfND5AIoh
2VrYFdJNQCKVNtVgN886t7IPVXNLGQKh2/RHtKlUpfH8dBvybUvwPpHBAVa/KVreoGHAuwE57+lO
azUaVnZm5PCb6qXt44cINHd9+JqCx/nyQue/dLbOhaX5lyxOZjN0qTr0sMQhUlGAiEfvom0h7cus
LWgeZIcaJ0TY8eg6NcO1blAiomFBCkenM44DyMgg5uSG8T3RWklPddUaIzqDqjQGn0RHtcoq0xRV
geAXyd3Bh4xRE7qZUj74hmxIf23/ALv5Y0rwT71AgR1MP7kbKuioJbMURmrFzCsY3V3+UueACMSY
pSlhD02ah12XwRTPr2vyndj3rLhty2NY/EqAwpi+q9qr5u9J98aTR224tWVN/bWYuvgBX9Crha/k
Q8nqxsIPaPlHll2p1lEDitAi9xl4wi4vdt420S2XpsTwXfpGbQcBd+vJ/EzC1wSPPs46r1DgOEW4
7YxUsr1rFv9eGBg1OfXQcIqKrJsvDGp8xMp1UjgKgLjhABjTTZzKDvia2/y1hnh6as3XyjEmBe5/
M+dXEa/3RY3xfvv35V1cs4LqA07czLCCucRTK0rMlKTufDhnTg923b60RYjenQw0s3rcFmaErEm3
wjTSDJhBFnndcIyowkQ00H2FivHlFa18JSDzgSthOp53mgghVKL0f10QFP71JvUN2+vVrHKrwLyP
G0X1aDWEjtnVlSSfWHkRzU1RyixgtQE1nbd66ftFy8IsC7lLeaQ86m1muplpdRInnJ1McHsKER28
JxH2IYIkOOFU6j7PdDyMs/KVtZ4KTfIJLdfvlj06KbRWtUpSQjyfLAHqDHPMoPIC0515xudV8k5h
ValyNwIsUoc+R9p2TjuZ4NGgrt3TvU2mTUQA1qTKQW81xzSDDW2iXTPFwOj3t1Heez7rQShjPquo
MllWukvtZBuDWKrIbTchiSTZWvEBhm8AeBYwWnCB+VMtPsWUoJ6QKhp3QZULejWntDbMBw/ZN5Tn
3V7Wm1rLetAxQl8YzTCCUUDhm1QWCgpkNmdmd1Xws9dLDGu+MvpgTnut3/TtTqHuZS9fCbRIlU00
4IGRwfyp8DqgGD0ECaDB3ZQ2GBluHNvc8OC2so6lISu5rhxeOICNaxLcSMDMCo49DkAtDAWWl9e1
V/jIV2MnjT+y5uHymla+GgU2gs34CIBdRZiT2eVKlHRY09DsKBkcPzwE/TNJ8MJs9iYi/X9nbv45
CyfhWjWp5ryFQ/DC7dDR7Nu4uwv9l7zvnOzfPKqwOmD3CWjxQIwn7GJWACCJSU7uBr2XWk4FqrU4
0byavEaWU9PDxG+4L7kj174cwCCoPc0BHpj30yUG6MsOIZRE3K4C6AetzfR3Pj73aiXZyhVvnEEn
f+wI4T3I7J6VGoIStfadfcWYQwHe1iY3LWRqxeftRoQj3FMG5mFAfwHQ1umaxmCoKiOCLVO7H4x7
gJkJyhHgHmvBfErtrYmJb1BvWL4b6zur+33ZadbOOpwTpoHGwD9r3oqF12TMjFk2QjkBTtqov5Ly
u0m3pNsX0OKlmTO1u3SQnIu1i2VpUnDUsPGHvAbPAyZbK3ea7KdMl3FlrX7AxaqECBYyfexpBxNK
GR5LWm2VoNx2VXQDjM9bF46SSYJzROP8Ef/aE/tSGASuC6vBLppl/1GFdyaIstMwuENFEaX69kkJ
rK2Nsm9jvNeWLLNae4qfWBeOhc3tZixsrDasD0m5KePB6YtHpf3wg1crPPLiSbM2lf5cGJJXx7rz
LtYtHJRIISTHsAZHrzz2lIo5UxMeKYvvKsbRlAPatn8c9XCnBJ2XxE+j/qp1Mt0R6eYLd0eis5H3
BTY/KT9S/6Ete6+x3Sy+g6J52h3yCa/1t1omCbcai2ZiBoQiVdXExGUcAxXqSbAKvG/ePJn1vd9v
YxmH9dodgl7u/1kxhKw5if2WK9CzQo6ODAkI0nY7aXtCv5Paqfrny8FgJRdD2UjVdWJT9I/Fez8y
xxztXoQi24KYYrJjxetoK08VtIMUzo4xJU5KQ8k8oMSoWMxBk1xT+gZGO+7x7oX61zFKDiG01tSj
idl2lkuSqTmgChknQwOP4g5B+RdwktOIx4D5D0iF/C/THoqGOKQ6jJ1sfH/FO06MCAeDZizzGx1G
puG+QR0ntd0SOn6pLG+SLUbw/UixNG4Wsx3rZ1j16Cz4jlVLrt2VaIr0U7XnKoaNGXohmublaKcJ
WnXAsblG+mrzjTVtRorRm0L2cVb3bZHpCuuxSeQnXIWpwr+but9l/2QGT1Sm0b7mc8Ds4ePPg3Nn
IBCrDjnxLaRKHFPWPDnY2kvI3y0oLNLm16RvKsSMy0drbV1I3WcuEoA7Qat16nRjydIg7mERIFdH
afwZL3jUJt8jqfbfmRJrFug5JLRMZlNKDyLFZK+QN51OzsQtWR9jfVV4QoFvB7Qh4phMHRC/GALK
3bGp0o/cD/hPq9CU957UxVNtEp9uRp4G1z0N02M6TeaRjSRrdpiWCw9Ja3JA64bIaO67PNPaTTSF
JaCoetZJMo6VKIpGNpnFnKFLhab96e4XdBjqdjQ5cqoUT5ktAxEe75w0wXAc+O/76tvlr712YEC3
Pas6I0s1bOH0B6wtuqKGvbDBkCTf6OBsQwLJwGQYhZJwtro2tH3RtEcl/qy5Afgnb/V5bVNZaW8D
CTHEYxY3FSQ8IcNd3CYguN9j8RIM8dozGuyJaOGhg4c2vvhiC1O9jFDULDB/xvxXK1fHRzMwtKcp
GojmAknZfOuZnuyJkdHPkrb2Dxs0d5u6a/XYGdDzORh5Td/xYIF8K2sy69GKE5rsFG70vcfKLgw3
VceSNxoqg5cxEOzESqV9YuwA9Q5NCzRpKj5fpsLNAH5ZjCJB5gSKJyJyyi8wsNwnDSYI+Tdi3BA7
9Sh7KMgDAU9AOFzVxgYtycuusvL5TmzOR2yRfxvmVHWGVReuAs7LKYWy3/hjrqvSNHWadMR/nSxp
W8m/T0wKKf8w9sFgGrPJaqPyLTd2GeSt0YPVzP8h7Tub5LaZbn8Rq5jDVzDMzO5sXm36wpJWEphz
/vX3YP3a4mB4B2U/sizLpSo1AXQ3Gh3O2VeggIyrg0NvkGfq6qCoHirn5b8smSHYogkdgStnjbhs
q2zI+golo5uq9Nru0e5QlwNYL2oPUIbL0rZiVIYa/Lc4PsBI4zqtQgWnmoBeQFP3pXM7D4e+diUw
4vVTjmLGSyXvkZnMzZ9TI2yW29aqP/K5eKOUbSe3KZZLlwNYVfT4tUpcKoMo9luk7SfjraKJYM0b
UcHJkjn/M8aIV1W2w6r6EA2/5OVW739f3lZ2SOe28mdV3EVdDUO2TDJ2NYpALY7+DBnEBiivOvk+
X7yGnax/WeKGU7UNBXzfaHTHwCDfeyKNijMu2gLSRudqtj15sInT/IjDnSU8sy1ReP8rGmsG1846
r5wm18OZjgCUlj7KwjMWdGmkvqbmZFpELTUbd6iN9z/qixrCgrOcht4Ztq22U+V2OaqYxRGxqZ8k
n0O9v7x9Wy99wGGxOXFUaxGIcGavAGIUFJRK5eq9YbG2cB30VXqmR97YdiVYcVoZ3beTIxdHU7K7
0cuTfsy8mk65IAW7pZ5sXkhF4weSv/yXDDQK7WJOoDt1cVvS8pgVGvjILPfyijdOkRFvAiQB8ISg
FuFUFBBndqcsGAhH+0y2hERWn1A4ddIf2iiIL7aMQUEiDJ3FeK6oX1MvKyc+FEVU6nFeuXZNwuKl
AgqT3F41Eypw0y4vI+DnC4xh69GLXCkADh02P3sGk2lLTVPVSonrV/4tpzuEtEQBmF4GNIMpDQAS
W5YvVHtJCgEc4VclkTf8lWB+Gm+q+lTuNAjWJRC19N7SSl7i3BvhdzUbCFD24vDKqXfGso8dDMjf
N9ZbTN+X8rYVMZZvtdGs94D3CFM350Nv4lMkqXENKO+ooJEo9wz5e2K1rtbsMYBDFw80XlQCtK4b
FtN/8LR4KTNuZVxmZ2g2lhZqVNdq/NW24yfGXRSZRC4F4eSW6eK5ApMBugNiEL7fWrU6NQ9NSBlQ
jRiDDFPa+c5mitwEyXzVJINrWiJanLPIBO6PwcGgAxUqLfMB3iADwrOWbItQ+WAkszuqR2ocNeWl
GR7LUpRBOwtKYD8yZu2dLxKUsxZelgYYFglQJm/Bj+Dw6/7Tv32inqh2fd6CBzGAz4dTwGsMcDfc
ZUwlZOOiJY/dF4PcBAEhR7LbEdffi7IaZ24dgnA7Ir4xVMyFOWy9K5eghmpWqrSKXe/Guwnebv76
EQQ3wQ2BWPzED////sVvduRA8DP4+vevP/SJX5Dj0fX2Dw/73w977/rh5eHl54voYjjzXiCQhSe2
NPYT3BTsz1efmtedoYdlHwM/pHWDIIjdrx97UU7kHKiECdJwzWEgCQUmPvADMGOe5jM237v2vMAL
sGifCJz+1glraPMC6wVKPAguuWuu0Zwc2A117Kbk+vrl2rv5CHavnzp59QVHfO6C2XJWkpgBrfZN
LqgSOhEkXd/c4NhcX7SUrYNRcDSqht4jIHhxS4lLp0zaGGyT1zee93YT/CI7qIO7F7wg9bP7GAtZ
y+EWogy4otIScm4+Pn48Pz9j4pI8T+RxIXhV4vf4P4gGmKC7f/pduU+/n0bC/vk9k5lE7D+C+1Td
XjlgaB3UedChyb54tbUNXvJF1CrQFGYuh7sDtpe4Hta+d13B8r/+spMb7Wv5f4QxU14JG61Cnoya
CfOg/SR43MEyIcnbewJRX22tZ6JQxwXWBnregZh0KkqeWjp3DoZXPbgFWEBwYGbPHAGWh/V57Ofl
KGh7L1cyuccApnGmvq07yMyJRvBLSsAOTl6w2tSN3V+719398f549AWHeN69w/Z1JZiLv/p6UCM5
hWB4wJIEwfPu3b0VOZVNe19L0U+31KKKWjUxW553A9pteND7HTT1m0hNzqss3HI4nTTjrFHkL0Fv
XnDYkVuRhC98lzPtQDCB0WgkIAyeZUNLykJK579O6toib0PQ+16wu/+s/M8vV+numQ0Irt5t81+J
5cw/BcBwvigQy/QjJW+9+/bS+ui+c2e381p/8DwLVkFwU2L0Hf9k+O1rRia38yc3IybmiwtYpye4
mL6qZpf2g7uY7CIaF1X/62jZNerdfP0Cw2HGw25UXKPMWNkv+BU/jvjvlzHBnPDDY2Z82Z5MZi8X
vorPJ0h1WPfyyVd9fVvg/XV7s69g34KfuBHYD9EXaEyl+S9QkdFACQMPHAxinKp8WYJ1Xm9QImaC
EVF8/YCLfCSvWP2te8XcpPcQiIKas5gG7OUGUpqOgacbLnLOArSmjbTBhtyhnxvSmzNRMTDgpIav
ZfTx8jZ/Be8ni+SEcV65SwopiWwNl19J7iihBESx7kB+4XcLmfArZZGbj/USLHt3vHcfD4+7g+9j
+b9/P/zEthwC+Lnrl4fr/YP38PJy/bDvyW/qjeSnaFD27KmJ+JhtCgICwEigTnJ6IkY65gWeoqmr
FnLYAFYhLWt/UbSiBct12Fu7xVrAZNkUmcDJbhyJCQpE1DJQzUBzEHckdijV86KPqTthooug4an3
+nJ5M1CduUqL5l/XFlQEPAASxYi8rSvIqJ+us+lLqxmWCWS90odeA7/B8VUnJCgvXz79c3oBJgg5
LDR5GxZwMLh1UaSwtJAJUhqDKCb4EiaMwUVkocdQCyLpjYbf2iKYilfV2k2mO6tPGaA+zZ3gO85M
jfsOXgtT5EP6EN9hJiisqWGQoSMjvwc5rV7d1ADFLo4WHKfi18UA9OqjIwmytcz5cmZwshGcZrWL
VGWzig/QFTATjTYlqG+QwogBnCmnfk4BKKuKJvM21PlEKHcjhFrVG8kIoR2gdJIKmYwc7QyBNOyl
6f3yDm+Kwig2QH7QAngG8NKGDqgwHFiOI6Fbg+4q1c+a2FMHLwwFFx3TmbOtBAgjGr/gN9H4daq8
dlpaOm1U2Ipzt3SHfHhdOkE2f1sEkE3wikVKj5/BSGR9KGoVZNbRXGMOw5uV3xl9u7xj54EI00m0
ef8thAvooiYKl8bEzKTcWnJL9FBufUmj/Vs+OJlv2om+p+kiPxVTlgRZVY3HrgKduj/1UnxIs9gQ
PYQ2jWT1QVygV0fqUsW6jFWrniW7DTLCoe2hkm8NT2H04MSH2gkAf+yZ1k1suI0i+gAm4PxkUY5i
tSiWRz09WbVL9cXK8QEA8XA7BWk3X9MPJqAEW7c00EeNtF/jWqM71Z+6COPzPDvzdR5/pHPnIc36
bMw1VLiUd1F3u1gh2rd+2LM3jq+yHWRN0P5rhFROJLfjzpjWA5gOUlcLP7L0ca5ucv33ZTXbNExM
eP69p+zQV6+ispYXpWIilvhDbj7t+Cq374ZlN1giOM1to/kjifP1eo4SSQbSGFdL5tuy/5AcOVAj
UWfBpiNdrYfz5E6qaWkzMCmd60RIt+u70QZwaO5ajW85Ard99oDlDohz26VTpIbBdm9a7gHAozu3
pnkE7CBQ5tLuiiru5cM6z8py8jiPXUumkfQS5GGMb3kLf7dE2y8/sh/0UB6Sx4o0u/QZCvnD8C4L
3jo7TQawLSCIHNYFcKolplZnTVg6qVtVmNj5TkHvk6jkf5LxZX8rTezVVMnHATLqFEn8LiVqv8cg
oX9ZylYktVrJV7ZnJUXtjAlNn5CSZ9qzOmp+36HGNKZoHhO4qy1N1FRMBgH9Gp3vfLVgbFK9cSIJ
/qK6pg3oQ+7i+a2Pe9Ib12O4u7yszQNaCePMWMkMcxoUCBvD0TfpQ6LPXjP8uCxkc+9WQjgLDuEB
ERVCiIVrTx1ucjPIdJ3I4eGynPOUAtQc7caIeIF5rSP5f6pudlfQZW5xhVeGScrPaQBQi4GEv+I3
tQqk96dMkz2lxBMBIzuYqdXuoul70ws+Y3O5f77iK8+5UpXaiIZYqvAVRXLMx++TcaVlT6EkMK0t
KUjI4j3BcFwUHg3WcXCHmylmxzqUb1PPsW/RB2HLAs+xpR8Ir02ZzfTrZ0NAZjVE7ZgDiArET2Rw
3lvMQY+JoOB3nmLDudmoJaBQhVLc2ctxBtqC7DApiiwlgPqpM51oWWnvU8x9A5nQzgCICfbIxqep
3d/Y9lL5cjLO5c1kWugS1uzMrn+NEnKlZEhK6oBrK4l6z6aZ+ktuM/SiAbZpUv3SKDC/385zWfm6
nXfdcRi0Sd5luTEhMmn0Svd0rRASb24dlm2gCMTGWEyg954qZlaoitTHwMKqFdUrQj9XyKTbpJ8F
5Tdmrnykw0ZyNExIAjiDn/OrKkWrJcAGuXVD+6BKrN9ZBUDCy2a2KQSj6WiDgSQU3E8XE4JCTQJs
GR49ZXsd04jQQtT1ublfjMIc7aYWhvC5iM0cwN+5LAA6jDtMy0zTR6M0xJyM2Ztq0ajy1nLA+gPE
J4eRmvFE9yHqDui9hHdK55zYwCrLBH1wmwKQsUOjACbPHD7qB7u2IWUZFmNgFlLtD0n3+e8PBOke
4MUxJJiz1geHJhO4WiJgf4/WTyeTXbuJhH0ybMt51UJvAPimwAfDCLROT71s1LxukgRwbm24U2Lf
UfGizT0JGIvGC5oXvVo6FrYMZvv/oG5rwWx7V+50qOgAlESAb1p18X0YLFenqsBsttRtLYIzT6XN
AD8QYW1UfTdUzdMmX7KNYBZNrLL752wP0eHJgHMUPDQ5tQ71yLKTBX1FjaWEaG/4nEDqgmdAMyT3
zkRNVy8yoJmIorDN5TGQXLDEQkf4qmaO8mMXDhA7D2bkKrWGZnvrR1ZqL4X087IqfsVBZ0vEPYEE
NdBmMGN5eloyksWFWQI7dACGlAnM0PJuBr9FfFC1X2W9N4wHSX22RFPxW68RB1c/rihU9vB+P5Wq
x+WMoAArNJvoHhAwTvGznnYtULD1f83rx+4qkBQCBhZc1zbvYutIB4sXw+2Vaud2jFVXGbVjJ2S0
3zqztRguYs9avQfvLTz5DC4Doo1oFrFKEjv0Lumz/eVDE8niwiY9BQ6LxAA0h+Ldzq6L9CbDHHXx
dlnK5kMYNxPQ7dDbA7AETgyILuZWw23s4jHyq2/BIij3xAJdSG/qJI+a+7TIvLL+ETf/Gr0HZ4YG
ZCAgo6VbBU7kqXqU+hBZQFvFtdjhedcqzT6kSfZf/NRKiHoqJJGtApoBIfGYvoyh/GzlIhGbao67
CiM1LL7kB9yk2XKmBSO/AD3qf9U0PlTjjFZxZ2+PH3UzBJcPbOshgvahf6RxC8J4Qo27EV6xBwIj
meXeR8qV0PG7HUmv4eDcKsbrZYnnLTvsoByMecKE0evGI1UBFVHKYwkiy6h6GJfcVar4m2WXL+gf
JiMAGYxC8bqiqkiovWnO7Km97vV25VsAsL78Ldt7/edTOAMMh2TOshrXjmOMbi3B9G672u+Nzs9E
XUIbGw2sRMZFhJsBL2VOPdtGXeo8hObQyfaqdgdelMjYm1buUfsDXfqXFyaSxh1r3NvdsOQFzBDv
ZXP5VtO3iaqo0+DJhGHGf43GAuIjvB6wMFS1EThwVt9WjbGoIwD/LMPaIe/XSz8NtPQutXd5WRt3
K/CqURqFb0ZTAM9Wp0+NBBYUAO+lxlvRPJvj3pCuCh00LxiFUvF6rgT54q19VJArxvQVVoZ79dTe
7byXnSXETZct91MNRIHpWvUPfeIPXSsY8t/QRfSAIgMOCg4H8N9c7CVjIp3KDK+/7e3rCXEFmfoU
OpKDqzy17k09FujIxrMPAjGTrGkge3X4jrKFllOYSnDVyajuesnGZOLojbCzy2e2cfGsxfBzkU2r
VgYgJ0H3imdR0t5UYLur1GBSBZ5sKyphHKkowzHWZ53P3tSO0XcVg5FdqkZ1HSplYCcv1PoaJGAP
0tTGDzYQmD4Bv9oFcwGCiSgxgTamR6aQfHvrGkRZFkR/eEEBBYkn+5MiGzMujMNxSY4VhrEMwNku
IYvdQXUYSDIcGuopTv398l5vqutKLBdGR32WTwPjHp0m6aEuYYiR+VJG9k5ylvvaSshYlAKTPO+t
Z6RnK5lcXG2EgJppCw14ouqvqfKnYafqB+ocLedg6XdO963Pg9oAXU9yGENBGm3LH6xlc04V1NuK
NY9Ybzx9xPIHxnqypSBNf2XILnVaEouSrKIN5vzq0obA8jIhsJwl0mev9fItDxm1Q+KO+YcS7S+f
56ZPAOTH18QdeoXYn6+eRf3YLeiNhhp1MiVSu+8sLRjAtQHEirEVpKu3DxI5BRNj9XB1/A2V0ikc
AFcEjg0T4JidHqMBZJxjv8v1nPRK+KnTpPLTaFSv0NX9JIWK5o1WZ7pIADu4xKP88O9XjyYDgJej
qI2nNed8nRGEgEahQ7NC27eM6lpPdkkb2BI4UTGuclnYORcV9Hgljc/olYlGuyrGeKNS3PUKxl3r
piZ99wDn5aK12xvzxCsa9aaOgkrxVNc6mPFzlRzhpKX8UbZIcj95kqeI8IeYzXKPLXwXq4MjfQbe
Yu5ekLRWQkoNuzChLprW1R2uBsFGb7loFT0daPRV0VvM4zg4aQg6no55qzQG3+o8pFFDZms8qM1S
x0E8Od3T5d3ekojmWzQ1AvUVKRnOcIcaFTO7ADHjEjfJXQ/wUtLLC7gLwcvqhbQTja9u3XV4jaB1
BT0SaNTmNhGPD0xC1hIe5WhVD/vDAo2Nfl1e0+YFtBbCeV99Wlp5jCBkkByHTBjxmajkZwbYaZKR
AFV3tyCTUiTOw2Q5MVnin4IPOBszYiq8Oke26yt3ofddqiKeRzDvJG5Zfx/6byZGqhQ0S7xO6k0e
4SHxflnmpnbCMUEDYaQ6jxCUyxJNkwaqk40OCfP2OIYiuPQtXQHHJR79aE22z9mTQiVd0FgDpPH2
KGfX1vQoqTtHNL+x5WoBgIE0OApZmKngrjG71JraLJmzocV9qklXdVQ/zXbs076/jWjj/Yd9A7e0
iQkjDc9VTpzc0bHLHXgbrQe+amuWztFc7JfLQra0HurwjxBOH6oET/RogBDDmDD0UhMpSb1aFQQd
m8EOBukxLYnHHCYhuFsqQzBbgA0Req/nD82oALi/OsRjtJdCTGql+r6vHMz//rJAInd5gf8f0XhM
IupD5pWnkjbRIuyEsYOHRw8ri98VySRRowZDFLpTn+9y42Mspx26tAXXxdnWYqSXUXnhnkR3NrpW
Tk0trMKEhhkg7i27tlwqLUDXiMeJYLsF74Jzt8JEYUoKlg14LBS/TkXlyijFFhrvACRt3sQUyd8e
F3C/k8F7kaS/LSNh6QFiIetcyoPgajizbyYcA7GMKQg0QXzi3FYSTRtrCMdAUwCy1Md0WARB3OZW
rkSwmGvltdRkSuRyaVu3N9PACpU9uIE85Ab8f6sr3FK4cAIVH2nJeshJsqMWfRsjTLqZD63qpfWV
GSVuJr9JVISRdOa8voRqFnYQ+GlndYGidkDy0HagQsBwBQAhgiLpd1YJAAA7ElTYRKI4lewNE4Ak
OkRFtulPE/jR5pE0g3MH8xFUO87C4K9VoV0DnLMoYvPeK80mZ6AGthKXXZ68dEVQALk3tL41+Q8D
/WmXT257YX+kcW6soWmrZwkWFio3pt2QKjk4YFtORRfN2RXArYrzYw4moKxsxqpmCp7taMQU9G8H
Q3xT9DpIopeEaFGc1pdRWWM8CIuSOj/OnJvU+tGF410rUnum1SfhI7coTuvVIkZQEPctEPZjB5Oc
YYprunvorPGNquNtD/RCl876cp2ZiS46uU3hOgoEqCrrKC5zwgck2GUlh3AjBr5zhSLfp9QeAIFO
yvYpq37TJLisKufdAWy5fyTyznIxMMlS9GPrpt9137xSUQH2jcfKn4Pisa6AbEminXwtKr6c96py
YpkbXfkwOqLuaFdM7EvpZ5En7UNfvxlf9F/5rtjPSOaCf/x3gkSAwBI3nSdcC9wL+m+QcT8VjHpJ
XIYhBNvqjYPB/bD2ZksUrJy3G7LlraRwrkVSu1hTWkhJmp3R3hl0RqXCHZfWkxsP3Cg+nXd1wkjp
XWd4vnykm4ayks1df0VuDTHYeFqXdjpSORACJqJKindNbP7b5za3TO4U86yQEzAdt24hjTsJT0wV
U7w1qERKMyPQ8W+XVyY6O/bnK6WZqrDqswLiFOe9Uh7QMU5GkQWKdo/9+UqGkTkz6sRs95oY/uwh
7/bUuhLij20uxUJ9HRhBqB7z49wtSi6RncpwncU1mG+b6jMSAo2dvW7Y6dggeMEsGEqAfNWx7oYq
t1WEIkb3qtj91ThWDeBN3hepvUFa0B+W6q1QntOifLp8Tpu33Uow56rjtsDfyW67WAtaxLDlAkfS
hahVUGIiJZKYhqBWvXkTrSRyfjM3kKk0bXa/ypVBJtUKEvsd6ZkHpZbcXJcFqZ/NIO+POJPt/EpJ
okKOooFdsACTdauefh/mRTRKLJLBOaqiaTInT7AkHaeGcBZtfDPqPZdPalPbVwvh/NScYYy1byGk
7ysvHmTDDVXbXywFMUMpusHPE2ZfCgltR1sTay3h7Ldua2VWZ2xbnezLZQdqyiR8D9ujTp87Df3P
86tqoFZwX0WHNnq/vNLtVwHGmP8Wzhn2OHZlEfcQrmd+alzr6g01X41kP0/AzH2K6qNiEHsQ3Dab
9znDUgBHOKgDeXScpa6stowhtJDy1ylSdnYSe6Oq+qwBqW1NQP8nrgy+9v+y2JVcbrFTG9mTyYKl
JT4uc5wS00RVxJ79qXyxwB6uzC9FBMYD+8VIZe9/FM6FhWBo1KyFhfCgkCCSflMWt5bxOSeJF1tX
mOupQ4+i2Gw9XJa7qcurNXNeR6ILdSKUmQDn7reJ/VD3gCAN60CxXi4L2vTdK0Gcs0E5ZWy6CIIi
KzrMeAEB7DzQU+e/2OYfMV9P+ZWTSTojmVAJgpgJ40L1OL1G2gK48RqgFcIZf+ZNzqLelTDO20Sp
Tqu0hrBE/a2gKKG5IT2gH4DUEsgUx0Dug6klA2zk8l5uB4KMaR59eWy+nRNc5jntLIqIt2tGQocQ
6GvU0xNpZ2sYrWzKvQpAJzo0B11OfB0bLS3WUwael8x5mbVfVS5qVN12FKsv4nxi1eTSMjcDHgDV
Q2T543CH+mlRR1fGXBFL20ktUMk63xGxvWib9/VKMBe4tVmlG4WNrVjq94Zqu85UyTSZd+asA3QP
7DZAtVeShy6frwZ7cuUEGBOoIWjyk5ZFV44RPtfmj9F+L8AVJ/cq1CS6GiyweY9qtOtK5VfLekUp
iAZLBSTebZGADBRRaW09Xj7Uzdt4tRAuLETWMMUwHRaSDfdDd6DJZ60qRJc9Os2Hy6K2Hewf9eGu
lCasBidkD6Zave7UpzacdnL1oHR3gOiRJIuo1vNlgdvG/0cg51lpI4O8eIR2VHpIYPT7VlZcc5r8
y2KEWsg70UIvtWFgdpHf2ZZf2y4tc8CKuGNzSNFwD/qWYQF4y7gTCGZaduoJwE7DMOxtgIojucvt
KAiis06VEQBX8bEFOTG43kxoPJ4vffIjRS5mStASdZxyrwEGfDgKnOvGgxTyQW6FPjngmgMm7zS2
Ak2g1mrsZUhrIJqD3mgOUvlaj1UvrG0vB8eXVd436EsGR/TSPhqS5mXRnTwXweWNOFfi0+/grhNV
6po+qvEdUbdUATICI0mmSPb0orkLyyQmhWrNApnnygWZ6OdBgglNWZjQP107JrdTmhoawjHnNsNE
Wv2cishcz2NziECLHsoDeGGDoOdUxLC0ij3NJnJDJmhwB7qTjdLvbR3MuJhEc8JjG6Hj9/JWbi1L
ASIHUClA4wqM8FOZkops9KhjWdN8azYFyeeATr8uyzgPl3GDrGRwdjmZAKilVMeDKnJtCWojbGUT
rYLbuXius3Bih5NH7oDE8nxbZ2+XF8E+kre99SI4neuRGXAkFDDB93EnAZwoA20RPXbtv058nu4V
F8CMOA+FmRlG+2606Wc5vob5g60J8vDbJ/JVIwVoB+B8Tk89n82RopMEyqyOpKNB2gmOfHu3/hHA
o2qF8QxCqxQCqvmpaXa5BbqpJ3UQAeifXzHYLZRkUDKz0cDL91BRKwbqM9utcPjiQrN1ON6lCo2f
ZtIXr9SQ0p+LXnXPS5gAgrnN0lDwitjADcUnoEVHRq4AbIh8B+CSgMFyXmjnNkF5W+/CA/0wKAgD
3PzgZy+GC96r2+vlp/ZkeeObDYCZxG2Ok6jn/LwREatX0KcKcnR2P/AND1qtLSbgmTo8oTz1avLi
D/MdAxX7kOTHFLPVvvMsVQLfsalFK5lcNGZLgx7VTtSx68gcnlURlOCmVa/+fs7lNp2UKEmIvz/S
jk21N51vTuJdtmqRCLbEVSAPCstR0m2IMDGOZByonRK9FdSENm0B7VMoJ4IRAe13pzIGO8bgUwIZ
mEdwafEdz8upTEhrB5fXsiUHzSpoKgQcFTOKUzly2k/Q8rRzGRvjzl7S4SkL7Wh0e7tXf0xpBHji
yxK37mGkatG7yGDW8UI4lYgXPeiyGql1HYC9Kv1vasokKaH1Fqge9On1srQtddMxM4LaE5vnOGuh
cbR61Hr4FKDU78Arj1ePiD1yc0EMfEIFNDguYu6orEVOtNzEDawAIbcw/dlICUAncu1TF3WNnOMY
wWJNMH9ggkcD0+3ZcbVVkmUt6J2jg7Pv3tQbzZtKMr2Nt6kbRkT9tA9jsNya5FtxY97N9/Pde+PO
e2ePtjvSuSI40q3dXX8OZ8z1uMhLVOFz2CFOIM6S55fL5/cFSMBfoWsRnD3HIEZSww4itMC4DW/K
nXzfedbeus2v+nfJG66qG5NkuwGrzI+F34X7yx+wZSBr+Zy6dmpbo4YD+XqJN2p2tOPbEKP0pRCp
c0sQ2nqhrDALRix3ahdFoo9yqUNTVRq5fX3IZdJaKcn1w+UFbXovcD+hRxTtQJgfPZUzWXU+g14N
WeTowx4w3hRmZDYfLgvZsgkUy/8RwimGGVlS3TEhIGyz4/tlfMqGF7xESN+LOpu2dHAtilOQkoYK
SJMgyg6PJrAfij53Ly+G7TyvgmsJnAqE6mRW0gAJo/6Wx/spxqzyrVJ9a829nryVo8D1b0X0cMgg
AgO8jKXyk4fd1DZlYjh4bZfPhZYSSdVIE/0E359ufcSFQB02t28ljV9c6GToC4M0c97X2Q+pEmTy
NzcPPWdwjiiOoP39VN1SLaUjHeDujeG1o0dNvk0r5Fucd0t/A6BmPX5ePqxN9V6FVuzPV5dzMchz
brPQKhl0v0biGy7TzzXRa1IkhlnzSkxj5U4+VhCTGQfdAYS+hkhR9M7aOpv15cxZEXjhqETzpHOL
8XWormTn2+W92nI567+fM50lVUB+qOLvV8BEOPwetZg4824A0ellOVvegA0CQhagIm2+Jj0rmHw2
ZeiAPHnKGBFD3Q/ywR5bPIgE7nrrXNaiOHWWoiLTwxrnUmlIby6pp0WvtR17lxckksL+fHX60mB2
NOkgxZavcmVwnfTVlESB0rYQQDJiFMIA/iNnOUsP3ITOYUtRf4a1C24HUMKIUNI3VQDcbH8L4V6o
DUVnFY0gBHPbZNFiz1TRWJIqJOqfL+/ZpiQLbbxATWMwwdxy1ArZ7kRBpGnpHfB67pJpH8r+IJqC
O++IY086vOvQiIq5AwSap2czpXOsxqhXuIOlu7VhvSS6RXRtaYhjtmAXAF9lbuxQugQDhvR2eY1b
BruWzWmfPQMUGkNxuMOLxe2N5n5xFMErfMufMqwzuDjk2M9gkGm0RAX0hfXoULicvhg8HRwkXsJa
XqXSsA5dE6aeajevhT72gkLplk7itQiFwWCojrfJ6eYOoDMBiBtuCytB5EBLd6zsY2h3ggfylq5o
DDAYWM9AeeKHKPtMAhnUhJAaDI8qSCAoeJE66lZOHVw+sM31/BFksxT+ypBrkGZFFYvdMbKpgNG6
CbunIq9GGUmOHBZxWdq2bq7EcbEXUvSYnSwRSZjxRNIY/GiJvLcnXPKZVZMkBpu3E3nWdNdXiyhO
2gorkIgEnCwSkQ6SkqdL1QolVKbYRtoDeVjdeazAp6sxHuFU9XTlJwjpBKvd8vrrhx4n0HL6Se8K
5vWNsQFmDaDbqBEXe7VW75MB1dNaYH0bXTrsdQRABQCFQ0N5IMAkQ/9hOw6dCw/0JsHS07nwzEm/
is0Q6BcI1/ouAS6V7NfZL/SEeHLZi/odN8/YwvS7pSJLhrwK5+eyUFlqvUVSJUn7q9CID7lpk6Tp
QRk+kymjZJjvkyj3lOjnZe3a0uW1YM6VoxhfI8UDwRMtSB/vC6km3SQIF7csE3OAYOJF+he5bfYR
K4ORK6dJTRMhA1hYl3AnJzvb/GEsopNkusGH3Cjsa/hgG4OHfFd92o+63sssMqH3Zrpg2kh24zTb
D0p7GNJuHxvzk1m9pwrIE2mBaX/lSi0iwezj5loZWAtaPAHvxCc8JRD7SeiY7dwRQ4loKQXmCskb
vxLdwVuW+QUK85ccPu85FXJro8MGGlMkj1qc+LVSfSyh7A0qJVX9c45F7Xpbl4gNIwD9gwp3xLNe
60ueDcpUdW4YawmwYJZ834AJHgWR8F7TADgzDpGrllLoqooqgrnf8gvo4taR/ZTxrOId0TzlbdLM
JV70xo9kvB/yXwtA6dpgGgUOaGtfwXEPsFZM9uCRznZhpauxMmE2Q8XT3bRfq/aQJO9t/JlW7738
GT5etr2N8h4DSsDIOmhZNMaCeSorGYt+hpvDjoL/pR+CGTWtMVCiO8UIbCWw1Qhh3KsqeppupnDX
crmIY0oxqSEPLVyeHvyc3Adp3zaB/fEovdiNjwG25kXgZTZPD3CkUFgAsaCgd7pQc8lQjVF7hL7Z
4trGUZeJpnyXk2/ghrq8p1vmB7z3fyRx/iwzxtKOmSTEecRRSSV/B8arHgoCqo0uJhzdSg6nJnSy
tMlmcooOnbLKHpxopLjSHjpk5L36vg5d4/l/WtnXFbJSzHBM/m8PY2REuvCuKV/LFKAyuUgrNw8L
Ty6QfWM8BewZp4e1gH4N3MsTklc701X2ynNQurpG7Dvlgz4tbrKr7ys8LsnyfnmBW1cRspP/yFVP
5XZZKHWlPUIr2x90OAz0hjqCyO18XBFx/loGZ3GDnGllCtZMdwAXCFFf6qvQmw72ofXCp/JZGb3C
1VyZGB79nrnXaJp3/8uzdv0FnO1liSVpUobdXVT1HkBlQZUvwMh96Bb7fqibw+U9PXcxbAhyNcLH
Xb0lrikpyzFwQKU80IudtbzT8Fafd11L/b55UOVnW0O/vmCj2SpOrmJOLDPTlbK2TafZuYZJRSMp
Awn0y+bkXV7ZmZ9mEjC3h/E5FXMifK2joQrV2hY94hrIzzTFV4Zv6BfSpX2fYigl1gTXwplfgTi0
z5rgecZYEerypwsylhDDdhHG6RTlCDot9Hzqbpt8lFLsX17X1s6tBXFW0FZGQVsL04h6VTz1S/Gs
CSk1zwyNrQV1TAsz0mwAjTOCWA8zzR4wshx1b/b/4+y6euTmee4vMuBebuU2bWe2l9wY2U3Wlntv
v/47XuDDM6MxRsgbIHuRAEtToiiKPDwE6VZ1n/8vTBrnIhgr18Q2rbKfFvPhBZ2UBs0JnqZ2F9ot
nKP0+/aarW7OmUKMkVuJJVYUGV17SnZS3SPMLMlgYlgir6uYJ4gx61GI5a5PsHJxsJPMlz69q5tH
4P9uq7O2P2hKAFHcMrRIZW/LMZ7NWQ9MnNnULEgvfJRltRnC/OG2mDVLw3UM74DmTbwBGJMOIlFD
ChyuwUxidS8GUkfCVopfbku5DjZgbSDKQU8Ffi5JgMuTI7axgdYSkKrQTvjVVYovCwoRKMb4oeQ1
jNFhaD6VwXSqqfasLnRDHCmzDO20MzlneNUZ4mWgABCPR5bIxltKqQ/otsnQzzy3Kslpj/f0CAJE
tSDFhLQEUI4FrYhVUtLEeD/MOucLlqiAdYvnH8AcC92q0szIF4IZtJTmnZcY+xw3ESg5w0x0O5RN
h8a+vf5rJnsukll+DXFDCEQJyHrq0aPtZ0P9YlCcuf28Lef6Hf2zz/8tLnM2tNyaqCFBt0kbgYsa
c1IOhqMb9S5E3hONIJZjtJ/KnPjDkLsxMoapwquqcneYCTTVpJfNYVngJgtIKoPjLCOq+XfWvoCK
nKK7duzsRPWbjhN2rt1GwLUjgQAmLTBZMqtsKhPAswrkRlKMVhGLWEVwkOOn1nRi/TPunduLfRWi
/az1f+KYtQZ0U9AFMOLZyOy95VPl9qq+K1ElqxfiG8n6vi1u1YaQTQZjCRqmDJZMAaNbYguTVkEg
1JnOVDlFeZxFP554c+lW1QKTAlpmMS8DPd6XriKic9GpFHKq7Gk5FH3lj1LomNWdyePtWBVlgfNP
wV8ZA0EuRQHfG+l1XMEVALkphhtFcLLCm4LfVOGkJddMY+H80zSw0S4xy6Uk4JPGFlM/EDm0bqs5
uvTQJydRH/BCOeAJdnunFjtjHcy5MOb5I9GkDCMDwtBZmvt9DIivYKrtVu6UlmODPFGLrzsL8ZIE
GatMgihlOBrTVyrcg4qCI2PN8CxYwoJFU0FQz+yS1IB8sohhEGWHcdBdYYN8kJSyQKz/SZszSUzY
FYOtY7YKSArblghAnUvBse8/bu/Omvs/V4ex77jqVbHIIURTKamUx6aiRNJ8SXrOpoo046mq3NsS
VxfQwsAR1E5QRGPLQbhswi6fkIkao6NaeKW4pemzHHOsjieFsToMk0TatoKUMgeLuhQKvzCPeUcl
+ZRGPCDe2j0DYmcJdCTQBw6JcbUR4KVSbIKwKkOwUAO+Plgl0SugBNRvIxW2qoKZujmopcOu3way
ZGtofr69qitHGp+AQgpQrKhQskd6LMGKWy6fYKjfsuH26ObUtn2BfLXx1XPprFdc1cL3h9Q0wEIg
T2AOGkbcFoBeiFBYA2CFCh5m4T6r+rjB4I99Fuq8UTVLEML4kGVhASRYKA5BtX55sGepHjtFwW4C
TOYOuumiYe/2+q24joXTGqRJy0jiq0mDedOkU41B53Yk/CrDY4buqzjlACJ4MhibVFMqGlkFGTPq
CLn5KzGEA0DP3m1NViz/QhNmbwYKoHZYwhLqGIO4gb6otlR5klqDs2K35QC8zexJ2KO9bIY2mJNC
CvEE1tgOY4C54xB+rnJ285ETAJ0VfljoTb0UJIPWr1JqPKvnGuzTpKunMiGRKlnOUgiKQKaOHnw3
6yrLDZAp3kbDOGzjwbAOo1ni+9IhSpzZrAZ/jqLYg4zuL8btiBRolCq/N1s0arhJHYOSho5zaAAG
noBfv12YEjcdCNFA0Vw0ipukpUw0YR7fAuDFPuKwCQ8WLadfY5gawUPSycqH2k0GKC8E0C4NohH6
ZirpfwKazPdGKmeyI5h97pdliVyVPoZDbM9j3QU+ynVGf0BJQqg8pUmkyJfCMHqrtX54E+pKUey8
KKKPckJdhAhhkOW22cr9Bvx7uTfEdWxxbrk1dwLWaFSf8R5HmY255eYSl18mqeD6y1un1fwaQWup
bkY0bKtuZj7eNtm1g3EuTb7c4TDu6BTLkGZUA6gfMYqqjYiJlMZtMWsWey6GMaQmmWE0E8RIyh8p
e0iCx777qrg8esvasPaKUbEobSMyRZ8zcxvUgRZZSqQj4K++SsWRM19RTwk66pVyL8TgDDlZ1b2u
P9xWbu2dgSaG/8Qu2p8FPwPqkuhvBEdQr/zpe40U2WPaoMGydzWtJ6J6agQX4/cEbl/ayu6B1QZw
dwuOGebC6GtWc4syd5vZnUG/1OLX3I8emKPD/qVLmp0eTi56xwj6R7YjBuok2gMu0O0cFbtJMfzb
i7ByL118CrMGbW2moD/Dp6gDcu1KoTmCVqIuhJp7VyRbucg452QlfILiC8AN7Pqo1zLONtCDnKrZ
kAHjpj8VaeGaZpnYWhYcO6H4BuPUppmap1I1/9xWdG0Iw7lgtuCvZVIyCKDIsPti3gZiihDHRCtU
K6jtnaj344DAJ4n38ZI63yWREOxBiUIx7a9sou9gUkQBXbC6BLqlrL8XQY+wiTNTKogqJMhCT13Q
fkSJNr72IWgZSQys+y4aem03iWJ6jw4/3c3DgvMsWTNhxKLAuyigwMA8Z8aS4hDduVE/og1Y6HtM
4e7uRBPNBEalfmBAcOLWdfKMPMy9lvpzlShEGrvv2+t6PYF0Gc6BijBg5NjOK44mI9SMZrQAvdSn
F60UvUjKXq0hx6CK9MnCXPYQQztSDEuXmhqNSeM9BYNjq9En9PipXXwXSM+jgRnmirblfNi1V1nQ
UzryyyrGnqEicXm8wbGnqLVYZQDRA6ZXKa1sAx10QkaJBEXkljPQ59Pn2Gde2oAaVXu6LX/tkMvL
UJGF+xgcs4zvBBf+LChUzBAfZW+KEvlWY7zqEg9ZsuKiMWp7yYUh+YIXAnvvDPGoaxXMehpmooP+
CwChLvIz0Lve1mdlo5c8I7B8KMujoZCFDwMlg8YWc8rsSv4Y8d5W34HNqSUnm3e9+KJ2XtCRKNoo
FdrwMU1FVE4p3UbhRlRsGf92+2uuV3fJ3yOZAUACLl2diQzFNJ4FHKyFbD0Dm/amm3I7HTnX34rP
wM7BuQKKBDgCiGYuTUgAb8M0RnO6DGI+YTT08/MjZq1ixObTRDAgfPPvI0bRHYFWBZTHUbgGI+Wl
vC7qUZEEY6wdgssVdJCj9kuWX0fenL7lsy/v20sxjNNfegyqpoCYbOzIoB4n698ngi4S8NrRUecX
TRYKo6UTlTINEgqlcyfxJZ8dsN/76ewG/wxj/vE/eEyqQJKKGCl1uWa6PgcwBfifxIrb+zanIGJs
Mx4g9xrcAzHn3oRZszgUNGA/6wy1D8vrq55UkzChAB4d5+C7bqg3CeCQWjiYR17m7vqOhmgcbYxW
RevaVSdLUYBuds7B9aDjoUz7OzlzluAoGPdzMnPO1bU7uZDFUsHSARCHiEKWMqMzSAL/z7hX6N7k
MYis6gQoIUok4MeS2WxkEunIaOuIOzCkiEhigUEJXjcd0/ZXLnBCnJVLEjqdyWJO8dirTZcYkIUn
K2Lyv6KEmHyjB6iIG58z0tpU9QqwC4/Pt33Uio54gKGVC8cAxD1s0US2TNoYapGDH/k7zAUi57iZ
MRcs3hlW7P4PspBcgHkYgPn9rMFZLCsMdQZ6vTK3LblBlc6XZXTPa3bUdKT99zIqSFCA3oEUDezw
bPhatlMlh1MFWY2vS3cz+DKaUSIzDze8UnW6FMScuVKZaj0dIajL9kl0N5f+qPwBq82I1Ch6avt8
j0qLKL8WxdZs3C7hPBCuQ1WIV1HBw62HFjk2Q5RrVhoiGM3tQBtAdIwGfqrbw1IFNZ7yprRl5U/C
G6Gzcv4uZDL3mgJvJmcqZM5q6lmxJ2XBxlB2Wsuro/GUY9xmWYGUpBwxikRRYmLqyPgZE+mSL0kL
nFbtbSp61Py4baTXb+SLBVWZBAju8sk0ZSiXG8i07drGmdVfc6PikW+PMQ82sSYNYamoWAgPMJ9x
OZ5nR2IaxR6DhyQ8/AvqKhjNl9QHAfm9pBq9ChwAY/nPsJAlwX0mkdk8TetoPhhibgtS6TfjbyHD
4EF0HtIoI4CLcKKTNfeCx6uuociC7gp26gvwp2jfrKFfOxbOlBuYf40xHlPhyCEGH/Ee6Veribmy
aDxUEAQhyETQdbmawSAPfddJAoqsNpC9UpSTSJftWLwz4we82G5bylWEskhbmjbxTkTGlL0eIqrl
DfC0AkZs/24yDJFSf90W8HORXcRAjATmUggita2KGFUI3Z+/6CbdevPmLyhhduUrtT97gvFvRASS
qPUiDuzs6uRBMtoTgIEE+Azkr0zupi8ag1apIWCCNV5CyD60x6Z4jcG3l4wjydCQM/BmzPJEMpuX
ZgOeojLMI5x+pahtijlBS3Gegs79d29qtsUbVXkVnjM6Mqsrd3Pb58jWgvXmaMqeIqPhl3Lu9StX
ychgguVgDufMQLshieCS0dRhDR3BjMiK1za5Zot4XCFTg0QnrJHxIyDObyL0lQikLp9TJbPrkmOL
64v1nwDGbehJO83oDYCA8QkZCUl6iHgkNDwdGG/fapMSJy1EmFHoaV1AZqA3b58ojgh22Ekhxcjq
LMvURDpRw1fR2t4WsL5MGNAgL1E+ZswxHmiU9R5UndABZKLG4NX1o6w/3pZxDQldjArMDMiOLEhl
NrYZ9EgHbw200F9k/713ktd0Owy+5Cfb3G821YYjb9WIz+QxSlW51olyCXm9Jz1J7/27bD+iobtx
5PvDcJAPhiP6hsMRungY1vedK8lYtNrOSQRYGVYyTJywwkzy2pmtfd/ZS8eUbpwioSZVh3YwNEpU
nGO7aidA9wOChyG2YPG73EYpTPTEqKGxEdxVYET6Z/6Enx387/czpyns+z7uMvx+YcLAQaV3J5OI
813KQ9Lz9GCOVKUroTYtLq6oU5JJaGnj4QCuGdUuVWHbA2q1E+IhhAjkOYzQ+UUf5kO/+cJAoegb
ZKNE9zKvfKk4RTeuWCalRAOLzuMAsZgzOz0+ZN/owCAZIsL98PE2Odn2xQJ7E8d9/PAxXBklDp8E
wlKEGewLphMxwBu1JIHMFql22pfsT755V323zvM9GICmU4SzEDo1iV/Eve5yjsQSet6SvhyZs2Cx
shogIQIciUkjc+QWry1paxAbuIIvv0WcI3A9r3zZWEv7SfUAt8IijYqMShj3C13jQ/Vdvco20uF7
fSv542PxPu5qAvTMHrhwns1eZzEgeBkFAjow/AF11KWamM45zsMINUewvOgaprGRMD7Wiq1M21Jz
4uBY8aqeq8oufFEq4Im4RNlncJMEfVcKUDbL3M4V0aZPKj/fa48YtXyYPNOzHobN6MfuPyMaFmXP
BDO+VW+qtupFCE4w204kk/SsAq1YaRwfvuYIzsUwDg17iTqBDDGi/GEMS/3o723jXI1VzyUwLk0w
gkAOgPJED6tdEXlXeup9S0h4aEJHJyZ5aTa5/6BstXveuVi5nhSUMzFzFJUaIE8Y3eSxjLS5xsCn
qnmRUKsBxba6Ha3X2wqu3OyQgstgAUiAkYhxOEq8jAOpZ/g51c1RPInqBEXriPNeWtknJC10EeGD
LgF7wjhsMagNpcvBpRSDGch4ECNOh+wPweWFD0EGEtQsC9OehJYglr6hlyqtiQpwiu0xqdwON9YJ
DRd+7AQe2vE8uk/cdp89qHbojjZaB17vB18DYQsGqZPsvjnB1+xBnX48zn5uF1uZhM5LylmDq5Vm
PnFZozM3F5m0FQDjjWxVOCbDPtFdhdeHf7XMEIE9xIN7aRKyVGaZ+xAzZuohR9dTjJk1j6rCOW6L
ybGrjCnQGDOMtD9a2Ji3jNCLIc2GIrJb5Vuqn4Z2N0RePjgR5Qi6sv1FkTNBzFqFVoBzEZZLOxzo
GYMdNX6BcFisOVsiL6eXVegnFkLDGvrH2DOWYv4HGlo6KOToryMBO+ghcZXjr9IBsMIO/fZAdz34
wSISH7WH9NHaZg4iAF94Llxe0Wxl89DbKS/jTlQYMTv9V8lyMavzAVOU5e+WOl3PwyWtLOqFAMaV
ZW0s6RMG5NiacZoDD6SnJXCoPNzCio2g6gbb05CRwYwOxgaTIJMCrV2kVHdp0IDgcdP2BRrXUFFx
/tF3Adp/JoolEJdGq1CkEaLG+V4t/K4BoysnIFvTBtkQ0AuAEAwjMplLOy0itPO3CjZF/VJLYub7
oMFAI5RUE47Jr23/uaRl987cQy7rM1BFkFRoqN/mqGKrvDDv6u2B9ToXwdwoFmaoi0WpYr08Qya0
IbIbOKXbhP6EyTDwm/Of2xt0/aRjJDImF1pjI6UjJNaCR18Fi4Acws734aFCqKV+aabNg0BfJ64Z
kYz9tcKMK0KFyG6XC3clSqb2X8sG0e87zWxtIhIGyzuTf1vRFd+OTDXsHVhGgEvY4mE7DD0oFLXI
zpChS15UtC3XHLzBNQuZiqFPqIRaGPuEwSZsd7Yi6HOfj5iy3jvVMSQGMXfGKXscCbUHL/7WnZAU
dkuSQ378VtyBHAF2I+YxI79BCf15W9/rFwPzMYy1mnXWaG1hRPZkx7ZGwJ+gTqR15oNqR5+ti4FD
BINrCwe9zEQvSMC571dc2cVaMJaMrizQXwRYi1T5a6okxLiCKn4sGh7Q8roKzejJGHCcFHLVzBA0
uQrJSHOsPdlNnws7e2w30mb2X3pb9VKiuKrTHi3f2nUbFGc4dE6r6mI+r7hkL8FywNy7pjlYhVFa
kS0ITqzYMUJP88TlqljxQKgWA+UM0lwZ1DeMlI4qMtVnDIzSwAAgPNPshWM0K870QsDyAWcurg6R
z6MtBLRfDZycRdIt3YeuuY0+56N40vwQrLCua215kyZ/8CbMPX8hmXHjikArueohuXGLlPTv6nfn
z6eGREA33wm/qkNDca/zInjegjKHpJe7PMokSC0Tr8nu2/L79oJemwWwR6h5wEaRzL4K92g0WEpT
h8CaxnK7sYL2aKpzs20LwGerEWwXt8Vdv4VQEFhqAqgZwwMBb3S5f2k6l0nXIyESKfbgAuOP3rfW
GX7PxHTazMXwTi8mr8kzUgah/QfchDwa08V3X24jPgCtO/Df6FxVWQpk1RyFBKBB5O0pnM3i7dRT
eD9guNJtTVcukUtBjKaVCsJHmUKQ9pQeDCwwAT6+3INWxH6Tv2TPxNRJTiy6YqOXMhmflmT5rDU6
ZAK8+izuRFsFLWxM/ponagOgS7JPHmvT2nIi0lw4CTG/Grwil/sJXqEs/uk40yqNqLGbR85o3QMC
KcZO0Q4k4AF1Vy1oIcKRAMTH5Hb2DhOnXo+FOUL/50Fx4m3mDq7l4uZAdYQofvwdPht3mDQ8EcMZ
vzqbyxOzcokucL3/PoDZWGrp6Ko28AEYi+AJmxn9Iwfzuz28/zG9CWS84X7coyfBBXIbVLz75FkF
ntAWd8d2tqsAZJ68uuXqGT77IGbX8QYaZyumSC5Mrt4UtlF7FKFyKHDM69r3AioIXlv4C0Sx4AW8
3Osmnbug64IEM6tPUtQA7usN5X0nN145/L59etbMSrHwEAUED6hslq4qqTQgMFWIMovOekhycXwY
0mY/T0m9KfqG2vI0fCrNNO4TOn7dln3tcnGIRPCcgQBeB6aZMekhVEahNrGcGnxTYORuw+uVXm78
Kx+E1yfyDWhgAfzyciHDuNLTXI8Br9I61xAQ+xjtPinpW2tMdg/kjpFTTuC+qtSZ32WUipWOgu8V
noFW97FZkpaHRF5+waVOYDZbIOCSheD16iKZS0tPRMHCsSwaZ5AfMF6mlHmtVCuxFMbRyXjYgwIH
XThsfKF3YxhlCvJoZu9MmFMXOfJWcfL95KWO6YDXxIH/sckC2imc3Hd+72zT5fSZrgSulx+xrPVZ
DEKNUqtVEf0Zkx93eAhJn9Y+cJo7ui221p1Jqj/J34NMklPp8BoHrrfxUjSzjdJsIrlWQ3+MzCSj
qBBl4Lwhf5aQ3cjzJWbcm1LVZm9K0A617SQl6q9fsad/fGk7hIubhugPSGj8yh6KZ2DbP3VKQtWW
3IBz/q9dzaWejKsx5jCCdvgIIPaq+D4WPUnZZNmhQJn99mlfuacvRTHheZiKOfBfEGWQ9KNC/nck
5Wf2cuhfhW9zoz62iWtw3mGru6gC/ooMPjCwLLQ5QWP2wpiPIEjCI6yz7DLi+LCfpsKrXTwTwe4i
pWIuzBBRpI50qgjN/NZB0e70HBvkSyTRt/78VgOfYddu5lfOgMRERDqPfurHbh/zGOuvryh4BkCw
QIiOHAiaIS+PTDLERqmUChg1wPc17HIVZb3vQuPBPFfUxqBapFrwE6h64H4v5Whp1k1UtGC8MS0W
KoN+k/dWPRMj1/TQMazIvAOoOzpiQlUH+HORVcdhwNgxCgrNXZrJWeEHtSRg3FLVqa6sB+mTLJgV
+siXubS4aasNJrJr9FczDE0A/vMYVAk6pZOMbheKUM8S4tpOG1nfYmRchRVOJSF3btvs9e0I/QwF
ve6YQ4+HKnN/BFMSBnUNLZVEE91pyANbbRphO7SLwKqdXFkeVF+busGve0ysuS3+2tVDPOr4aPbB
RYla/uUiZ8aAnrsyRElRliuvNZLw3ZwU8BEF9T+z9QL7j83EWEYQVqGmzWg6WpgJkIN0D0wUPSI6
KQckvQQtX42GD44jWNMKOwfzNC0AFFhqtbhUhAIxBgD/U9nsC1MvH8Cwa36apQLOx9sreM2BpCK4
QeM7ejvRzgcncLmEI56wQ1MCGjnY+bN1Kjajo0lOl5KF9QL5lyX9kRzQTudoburCEb3lPg8HuqLw
xTcwjk9KunYIB3xDHx807TUyPhJ06d1WlCeDOY9TIoZdYULGnJ+C7lRHXkyfbou4dqYXS/kzzOvs
Nq5H9NAIM0So8+RJUrqZooZz3tZEWMBwg6sAOWlUuS53yxjUHNVliBBiw6O6cT/kCUeLlTQn4pkz
GYzD7luMUWoFyKgwhdeN77MX8yBu5dCVdpYfEakEOJ2zOTy1GCNsqBFplgaR6QyOXYw27jnIqOva
Mcz8XCnGxEJMdyiERUJ9MJ5QiamRvNUeVVQ9M29wGqe3zZOxy23eWNDrZhdGMGN3QmpQa4wAjzUf
0vveAS2R+aHt5Xtqm1vDBeDDs16l1/4OFHEcW1lUurx4oTLw1Tpm0eAGYrP9uta3La0gWS8oUfNn
8MxjGIA2OvpMxPHztu2vXAQ67tUFo67CT7JvYbgXK+3qFvVG6TT1PfrDQoAs7FF3zMCfAt3nlrvW
DjQURMc43n9ghmccchdHhVUWIH/OEfqJ4y6Lf2M02m2troMFSDiTsdjt+YlWagHUkJAh5IR+980b
cCNxxDtwV5AR7I+IqR9ovQIXHLLul1KQewZwVR0BD38Rd+WTvpiF7FUmwBsTpwK0sk0XohiFokEO
xhqFW7AH7AU9Jln0pNeTHQG1re9rza7mf072WjhaoDvR0MuM+j8TbqVaD8rsHk01ZXmqlIEkagz2
Wl8teSmBla0SMQcJD3SU5tGzzpyzUNYrI0/QvqYGJUHTELFmeoyMwW3U6vG2Vax4q3NRV9yLpVqI
gKWiU06vCIbBnKau/LgtYsW4YRGyAVIEEwRVbO0bXCqI6UqIGPrQyQLlPlFCEiW8Ss+ar0fCTBF/
MKmg42Ycb0ctYQhTtOLNg9fNjzRFm/RrKG811TFpjAhuP4/2EB/L9L5Kn2/reD2XBSEVyFXRJbaQ
uCIYv7R7vdWMJArUzJYfholgBs3B3LqJn/hIZU9Iv1oPAt6xoJbsyIvg81KUa7sIOrUlcYc3PMBT
l9JFjILsQdiAjlfAwrMOR4J6txVc20QTvBYSqlxL4wAjQeu0ItDxtLBp+aoVu1l+4IaKK29GrCGI
CFXkPJApYhEvKu0nPZN0vE21fTI4Fsm9nowP9G5+APd4JXi/ZS7WVF47awtFvgmnpaI3jznUc6kV
LbKs6LkiDel2743bxiSlpFu2KiOn3pF961hulGOwqdGDjkRzYhsa8uihxwW+rlxzqBj89zHy5T4m
c1aXaYOP0TpwXZEYAyjt0ElIex97eE6K78YjtUM8kKh9/HN7g9eC5wvZjOfuzJxKSQ7Z/XvyPe0c
KXQrot53H1/mn9kfN+j02QwH3SDxg+GDz03iV4hXjexM/cXMz66oDtn9sl72onCtJ+Ud7YS2cqf5
MDp7dIW7B/mh5LQdXGP/kHGGS1oSkiitiey57XDZD2ENEjmp9TFacXKbO+S9Tk3jJvcjR9iKessr
Hd08wEEhiGFWeAqTop5rFL6HZIOh2GSeN1TmgZlWXIGGSdyYFbBMG0JR6HINTa2oaGlKS0Vdsjtg
ZkBOedtSVuohFsZJKEtBEiELuggvRQRBHoG530Dr4LHxozcV9YiD3BHx6T55j9ww3iAhwaPrX4s9
L4Qu5/jMNmQhynJQE2Dx7MYPNxIQH3a9aT7KN+NO3sgnDWyH6ErJ9hK8HyfSWMlNQmP4dqQFVB20
5Ix3N6x5LIPMRJ+rE/jVXbw1dyEm0H3K9wgLH/JX6mhb+pG80afYbznX54qD0tEQCgZ9pM0heom4
zhTPKqlWoiBCbJjfBdGRVneG9T3Im9ubumI2mEgLchx4XiR5fu63MylmQvM2Aes6xiW/Suq7nv67
7SPPgFFtSM5J1ymHvOnaKVHz/IfvbMBAjvykdJz4bNkF9pGgqwosH3NVFrjH5UrJaaDqQ7889iRf
yp4H0y+MN1XfitpjoKVE0HlsWWveA8VW+A8DPZ8AmTAngWb9hMYIdNm3rT+4IRF+W70DhBDJuS+g
tVN3IYs5AMKcxHJUQxaqGNkxuzP/RJ7udJ7sySc7ItGd+CnyXporVnEhkwmppKKa5EGCzMKNnkW/
wBUZOahUwS1Hx5bsTB6sg6sl87YVRGlEp8Kcg1GEzF/iawJeXTJtJ3CPg5fpSbLTXbfl9X4sajCG
c6EmYzhDIxdqMS1qWk+zsFdLe9Btpc1IPvHg12tR6rksNrFSZL2mtyNk4RnWuCIUsw1bfcr3sXNv
PDRPoXP7YK9cOiCY0hVYKRwIOMgvD4Wp9jm8Gtov624CMzcqSepzNfL27UoKYPs4cArAeIjx4asu
pYhiIM54pKAQ1iZEmpxSyonB623jCWFsoyolC2NZIEQL0IiA8YoKuo94jurK5KEJ+itRHkUqeMmT
MppI6AQYxwTrhJ7xSHGGsOTcn1cO/UcCZGDaLRDX7I60XVlScFSDE6GynLxyTOtRSi1b5GQxVlYL
EYCI5zYo70D1svz/mUcPirrEOxKUjE3VkhRcI8P0Fv7zswATZtBoi3gdu44HCLNaQlNEWm2AHS2P
lAel6x0tl3w55PihNVXOpTBh8ZQOQRcHixQl2YLvwpdod1KMxv/Ho7Ioo2C9UFNBhzubq+5HJOX1
GX30faod2lG5M4yeyFn3P4hBpwlujIWeA7nPy42ZZkHW64UGpKkVgoDGqMAazeMXvXpJQBdMTcYt
iK49CTfupRC5qHJk9MEehnyGN1jULebJH0LdadL4cRSADI94me+r65cRyfgA1L8rY2yBycmoahei
S8vfYdA6CTiT0bav1r5GOXHZ8hsv/PZCVLkMhgQFDyY4sY9SYy70UmtRUTUxx2lI8DQZSldLSl+f
zcc+yDgx0jVnxiJvIbPDvGzgrdggKQoUQDUysJkMQeV3qVvqu8zyi9gujJckeZXQoxq9WyGnMr6m
pYTHqYqUBoInlswIUdVAsxrJVgWE00Ahjy1p6B70UqTo/xW9CQWlJbjHjGW0Elis1eRJOoOCGVYj
i1vgcQ5dmqB/uPrurPbh9mFb8YIYCbWg5ICfUHA5XRqomhfNoPWwFk3vMdpVKrs7M5raQ9lUAsap
T/+Dp4I8cEKhwRyzndkbapDNRgpkHIha1l3wOREwBRAMM7mt1dpegT4VUS6SMdrVE8+ykgnWgxpi
ISWGkxiggcSIvQcqpSrgE6BhzvP3/0UiAETozcXtztbyKqPu07oyF+yG9jedRl9WKzKHdUNiE+BG
nUdEvq7hf/KW+/PsWmnGZkEXQ16Z0W8xau0mH3cj5mE0QvUA4mnOgq64frTm/SeOucUmvDOrNMGC
mvnglcIz2O89MFfcXsNVIUsjO7oslyeWcqkTptCB/HPRYUzkbYVRN73m6lLCUWXV4s+kMCsXZl2d
xAuWZ4xkT6yD966t7pT5K6Q1Bwmxpg+KrXCKuF9M1F4v9VHmKY7neIIn7h/TwcKElIUPgON8V24Y
ZKeBs8AfVMzZq1+N1akOhCWgFCUnEt9E+hagypoHzUNFf2cGx1+sijNg5JiWCYQryzsDxjHAJcvl
1pzLnZEcUuVPPVSu/rccwm2vPN22iJUoEHzmBoKAhSkFVaDLFazFoRObHhFHYllfQmq6Sk45L+I1
c1gw7Cj5IEwDZ9ulCBwiTJREEwY446yt2OVON0y/UNMgoqVxtmrNHhA/GSgtLSV/tqBFpQpvuIVn
OTY2aGIgqbhpZB7n3nX6FpfHuRTm8tBVmuVWBYXaVM3+CLOm74JRqe8LuZ9eJGE2NqiulD5QKymS
80azj0vUykkO2tmTbA39k5654FPZ/vtOYokt5G5AQwP+uMtl7tJyRmufigSfhWFutLwfq5fbElY3
cmGBgQPBG4ulZZHDZUBEvUigVYKuNDGTYnAySRV600ot+A0uSl4vzZpIJN6Wviek+WBCl0oFraIE
jQYnTNPsfRDf5kR5KFFPt1Fm8W5rd53jYLaVcSYWnbQg0mE8QrUJ0sHXO1efMboyIjrAyJViq5Hf
8O7RtdMOVBOuaozjQ/MOc/4kIayNWQOyqazbLdWV7Uy7Q5COmwmuLKi7XaLWzm1FeSKZNe0LfQry
ECLrGp2pqk5G86sNnDQMXKAuc/o/+DO8LzVwqOCRibLK5Rb209SroM/Dacmp3xniey6Wu6JETdaQ
79qJglvLcG9ruGY1mBGztMyh0gx690uRUTWPWmwh5MKMY6JiQNeU5Xu1QJ0Fg+tui1oNlXHeFv8J
gVdgXNmIE63oYKEBSjdKMmDE8ULX4MXJ12hgDMGxCp4M2QOzxm3Bq64OFgObAck7cvuMjoDLzphX
smSgDSLl2X3dJuDg5AF/16IgZNf/X8wPnP48CjKnUO4W+xRrzPVpXwUULarCi6YZLYIc7722bcCF
Y79QVgcxIKNSqAlSLKdLTDkGPWkC849VDYYttGNEQFLp317A1fN+7lsYKwmtHvz/DXZL75QjrR8L
0yhIUgx+qoWePKcf46y919kp1nkcUGt7BwQEKhIInJEkY8Iwo+rzIIxhMwCqJ6TU1G+rzXaoLFec
SGztdl+GliCuBEoMnVuXRkJbJS/mETh04Bo/isqKiDIZHL+5umuYoYBHFK7cK57DuBuzAdCjhZRv
IgPIkIsY7QqqTDKd8z5c3TG89ZHigRtZsP2X6piFMM3DDDif3ramtGstJUzvEGyWI1HVwdL9qP8/
0r6rR3JcafYXCZA3r3Jlutq76X4RpseIohzlKPPrv9Dec86oWEIJOxfYp11sZ5Eik2kiI2hju2av
pnd6a5AnlajdjQ0ygY06zeWakc7Bs+CXoIRiiyGNofVGzxAFeOhkQF/BHaPSj1vDLYqn64f08vrB
kI3ukw7E+iXDs8Z7o9McVPqj5lSYnwOkgbJij1QViLJ/7VDOTc1rXtx0sLExbdBhShlrt3ECp0QY
tRVCXJ78cyPCgeSG0VTKDIXLoyBuvhwJVGtbU+xrNuaJerynOJPwy+cLSWxey9AKgAo0q30z4/sc
7KKatFUkWTED6DVeNIyB4iqLTZhRQbjAFNSbi8b6DjzNzorgPyDUteEVN+yINECahEpRDwZYz8xH
lzApbKQhiAxlwx2umgHB2fyY4NkUdXokBx2epjJn7eyIe7Jd2q5jloXbdtG/v8Yz+zt4GVFcwRSd
mOHEVY07nDmFl5jMze3AtryU3oKn0bfrTxPy5LZSeeADuX6VLsOeud2HTA5FXIx+iONHZtIQGiWw
amfZC6vrN5XhlZaBUZGLBjoVqZfHTnDd5oqfUAAQwzDQjOgDj+b5UeRaTLNuSkrMAckh176yEaIa
iLUgGRxetzT/pfMKIQ7iH0viKYmSMm6GAZZa+xXkHHhCAykygmn4NFSEJhA+38jqLs4LOu6o0aG0
i1wVtVfh9eQ5rR17rrpHxcMEfufqsdvilFvpRsMG0mCQqmj/SHydb5/VVhLjcoMX+nO4hzpLteMh
2FT4Pt5Zjgf+0CDo/RHTcbm/NRS3bnvuguNKYNJT/HS2WQ9KYs9DLHvaucNzEToewcxpA8lNT/Iq
3/k1md50G4fD5DY33cbLvdIfxNr/2Bc/qEwTpukD7Hde9GgdzBn7Oo8olei/HiavJ77iPV8/Qyt4
23ObwjdN5o4k0bHfpHTpAQRwR+ubVLpfqVf9GLB4nwRwPe/sdqv4dakINZNAY7b8nwIpGmzCu8DU
smMINVOIN75bkScnh4rvh3hnoPFaSg+8S300dwpTBindhuO7uKOC6dlvLN491g5Km2gwrVrDYVAC
KGEEA3+atuTJVhqi52sUnEGbqEpUTDDETijphNO3/KgftFtUEo1AD8Fi2e2vf8+VWdczi+IZom2D
KWIZFuXR0z/nKQF6P97GT3wPCPPt4GH03CseQfX7qmA64sg2dnblPJ3bF85TQZVITkzYJwfp3nmO
waZYvVE/PdkvYxxMeyCbgWF4Ue82nf2ldzq3rJ5/VCVr+6FVSOpNNojy0ndSsLDdoha/8LnnJ0fk
RKijpKdNj+VNqLIXXeM2KntqnMEtW/ktVlo3r3u3QVny+me9ZOgT7Ar11QHrSqP5xMo7fpLpHox5
XvJrdFzQGqv3vT8c1Rvwqvnay3XDq5s6g8jQZUP1WJwbYn2DnFPHpkZZ7Kp0V5dv0b9mwJ7Xhvaj
g39QZhLdrlrFXOKzjcox+b43nF/ppNy30sj2KC1uPJqrC/pjTLwf3NFSIIVgjGi/MAk1AXAS61uX
4BIofrYiS7gEGJJAIKTBiC6dIt3n5olaPChyLazVY6MEE/uhSt+uf6lVn7ZYmHD8CZ2cUYlg00nU
wq8zemvwUQcTXikF0BPf0jLd2kch4s7lqBiskuJAao8keqg41IM2gsYtE8KZJw4lkxUn+FQYqdJd
xMOuFW/4y/WLhRo4lGzQ84Qy4LnXgJayofcG1mE4t5LiTdVtqSMAdgcNBcGDkbxYEtCwsqsBEWvc
6xmEYV213WhNXlaU5iuw+BXzx108SE6hsdHq8SuG+iBrrkoGV60DK/1Ohvu8M0BG5pskcNBM/ItD
s7ArvMGkxpwDa2B3pM+q6anpfmKJbyYbXuQyi8f6YMaZh+WQCIioymbqqFFEsCPpKFfpWIdi1vsI
KbQaQUaQANheodMiNdqR1BsNo/mYnIXJs20QrRnoDcyyRcJlrDSKGqtc4hjF450mVRCp26roztt0
YQJJOyZz5zKWWMWCijkAqSqWl1b2EbSNfgZq2H7QPs3SOsRbb/zqaUF35T/mgEw5Py2DZVflqKap
l4FSwfrFBsUHblpvnhjU0+ui9kkZ5kV/QMD474/L0rCwlWYiN6Maw3BBG7/SzAPaeyD1gkhcvCk+
NPuriz1VEIVrCso+F+Fh1jVDVySwZYMO3uUa6F66yS2MzB9N7hpsCOZ/XzfaXYoJPhw+6Bdu5Dvr
G734DUKcCM2Atsh6/AbJotELKIz7m9wswIY0ldxDTVvxeymedvFgj0eWqPV9PtS7FsRJWxXn9c2A
8Ob/I8kXGz0KyXKguvBDZBMyMK3Puz21fkhtmBohwLqlOQDL5XKwaA5bHnLtXYHYMnqtEBVF619w
kOroOHlvVtiD5NPG0If205GCbAt3vebrUVjDhAuEOaFvIDwnVBowS8vqOc4wjp1Z7kkHidjx6/r5
vWzjwReg1gwnNNcgLiBdVsYSxaYIo1QOFztE9lthSblrtEz2oi5TXyNNC2mbR1BW678GVn5rGusR
k5wOpk+016jVtQ3vtOoagV+EHi0GtNHXFlwwzyQ8TDV0I9ImDyIteoJk2b6dKk/qgS+Kkke9ywNj
yIM424gYVmN11ClAw4pzNcs3nfsRNc17rkkZTLOH2hx2Sa2jXJG6efs0KS2GJMgvG6zBYE/lYNrn
7KNFXTzoa/XQGCkCNZCsOR/Xv9B8o8Rbj+8CRBCUIREKCh5mtJoKw+hw1slAjyl/zLURtXnot0XD
XVnwMEq36uVr53tpcb56i6eXcScbxwkWGZ0qV0O41sjZRwI2MmNTUmPtlC9tCadckdppUHvYShFN
O33iWuyNbdFxrD1GSyNC2FQbEmkUB0ZG+EdKQeQQ7yTnGCGR58H1r7WWDS1NCQeozNqOlARqjg2k
9poicDIAYz+jNPZV5Hlj3LlAPv2NSSAZIU0Hb6QJGTVAcEnKTaxOjipYol4NWMvoyG5nOneRiape
fp9K0/11q/8gly/O5Qw5VK05dher/1nUmYCDwD/pu+RdB1UU0thTeQu4gXcjBaMXHSCl6+uYochv
mT+50cu3ygNx8jF5ib5VP/WNsHUtprFAPTDDOaGsKbblpbw2RqLAKaNeBPlq+y6JN2O21cOKgVdw
82gAYImgsrLIJwA5G7jkR/1JCctjHHAHVDlqCMq8MPVZ73pbAz5rZ3f+qMDdziAzccCnZKgdlE2L
AMO0RvaQj7yH9Bm8puEnGevBQdgaT01TWlvTDmuLnZtMsIpJKYC8z70ABpfw1sscBeHxPtXCtiCI
uTeS+DVPA0gM3lFHR4da7IrL7dAXidGnXtd9l6a7mLwmzqtph9eP6upKZqw6QMtoIYkedLKGMcNz
igtiJ89dx99oDaHgfgqum1kt3wHnbRmYL1PBYSx4aihCR7E8jAhCnVuDBGZ60xfhWO/q7kE2glIJ
NCRK5knhL9cNr65vYVfw12RQOtKTafahqM+m9KBVT2Uubezi2ju0XJ3gqWmcTHHeYxeJhYmJWrN+
zUb3TgIcisoKcDqwTvGrotjoMq7bReMNkB7MKonuzeiLSmug1uFNCSYDc/uGW6YPVPV9hJGKQpFC
0/x9fT/XXAk8yH8tihJdUZsnXIPWt6eVsWfTO6fbwk6vhjhLE8JRQYanV2YME7YdYUYKNysg8UPc
vzPTA1GzWjSIad3ry1p7mv5R1ZxZGzF2KbwTkcGMZqIGjgkHi73x0RclEJC9r0F8KamHY6vnJ7kf
D/9fVsXNhM7KkEJYGisd7id2T7sHlbzV0kOj7+vKq7Y0rdbuwmKRYkPG0ZwuhY4uNMcolJVviAYC
QfIXN2FpQ7hv5VCXZqzChp42rqS7hk5cFa3/evTHNpj+pj63NCdcvDG307GSYc4i3zOoXxZDUHcb
X2mtLI+W4DynoCD8veAI0tK4rRoEEl43ZlkSKiqPP1RZNX8kkDYMnVIpnofSTu8A+a8nb6xj6R48
6eDj7dO4P5Eqy25aw+7HjQdi5XPiOYfaEXQR0GUWZ2jtwklYi/waVahDFB8ba3BtHm1cjLXbCL0C
oDJNDPYhwhZuRg3qllLjKBT2fWWcwFSFQU+wTGRDj6SydnYjV3sfMdwtWkPoPtNy+otlGjOhwEyk
AV5hoXxRW1bD8gzJbGQ/2/pDae+VLTr4lYlaQEUWNgSXo3EgIx3UzKHgSL00nQK9Ld1+kn0rqiHx
Lp1UsNUSbrrAj3qp5nhpDgH4QnFTChxeAS5MTXVb+dNCTfC6izAvM5yzXybcJ9tKq6iZC6cAVzna
W9/hDh3jrQ7XilfH4QYs1ASMUkFGfR7PmByT9oqKrFKtf6f1C6lfr69i7e8Dgg19dRXCS9AjFP5+
iRzetPD3J+wT6MQwExBct7B6TkHLNut3INC9CMniqYpaI0ZyUZo3TrsfmsAuvcz60ImMwZ/d0KPk
soG7WKsPzFRw/7M5P8+LZLAmhqlwp8Bj+Owo7rgzXMXVP0qQJEzoOb81J8fXN2q/a5cetNcWwE3g
wIR0wbnJzNTyVi/ndE06ZeZOQtJWbPUh5ystZC+gWvljYz6Ty2UpGGFs23lZla+AITn2p/w2Sl5l
y01Vt9sKQVdvHzo6gD8Alw0uGcGJ04hYSjMgPelAGy+/YkiKu2iDeNDlCpOTfS+jgy/dtGG22yKo
Wt3NefIGU45zhijE8U0zxoD2IU9LlKNOjmz4tJONXHD19ZiBn/+1IRySskj1roiRGEGozU32caB+
YJgonDm3zKfYVzYqROtLgq78XLcCbF/w13mlJ4RMWJKt4FX40ee3Y7thAgP3aycE+bTlQHYIc67C
fW7pUI9pIlEvA2n5K9i/jS9DTvmbbuds37FI/cyawjlECZXurIK2R5oreUAB495HpUwOMa3bD32I
5O8VLaO9rMRTSCUjRvXBLLVdyeMoHAArPcrQE9DdySqmj3Rsdc+MBxCS8EGXGWax7NrPR9rdtkmG
M9KYzEuaTr1tRku6r6sI02GyPU67Sqni7ypVslsz79hjxJrhpNOkfcikukNVijAHSIbcGcKkg2JS
LKtf9pR24JrWm0h1VTyzL12XJHgVeHJnWLXR+ImR0MljYE+s3YJYwBRO5di8tWaq77Bx/ROelPig
GJUSOBFyAbfrbH1P2FAytKaq+pRo2vzLInrgAEL5atUVhTvqhPqFU/ZhZRp1KBe9k++6uOr2aBX0
BzPKk9iTJ6K9xtlkH3uzGWqQZBVaEkR6NjJXz2X9pDI52se9M1CXNXIDLhdsYtjnmeYbUFH6GEAs
I+15lyVeZxncCanJk10+Oea3vCXAHMiy9ELxxH1OkR3dN4DTB5JCtA4Sb8ATuwlYhHVfy2Id4nly
qrxrk4pUPx7MG9BjKt+7rFZ/6WUiP/RWRoOyVhLklNAtznypKLP3PDX7yosBH/xZRMZwpIDevVGF
80NZKJNX92N+i/+9uyU2mC3azNJuI2lU0IDVyMEeVHqrJkYFbs0pYZhbi8p3p1LNx76IHeo6Xa0x
qHjbWR9GeRxnu44R9VCqTfuYUq0KAbR3Wo9q2ngEY1b/aXEigyO5RlPJlsp412NSFVCaxMgebOg7
32VRRZlbOnOY4wzxcwwS9KeymMzSp4ywQ1dW1UesmwRNdqXuv+ucQh0xU8bJOKoka79RiACGdMrY
Mepk7aXomBYd9D5N9l2qTo9KrxVhno6GJ0WS9WhYVXRolcZA615HDz+ouipSXLNA88TTaTryXdY0
w2PG+AhKoMyJTr0B6KIZSd0+SpikuNZQlV9Q+yYvGvaFuBWppedYMZrCLzCg/FJSfXhW41b5dJhD
vThz5BbzGbR4KTRefTdAKNpCjNyEpjRJSfUO1krnMXLixnQLpmm7TtLzG7sfANDo+BBmGF98UUGP
ULuxVJe/B94PgQLEw4tqJlDFzmw0ld1cLQcW5IlDnrU0oqc8MQg0P5C/vqijKoVl1GnElUs5g3Bw
NPRvWh33hyjLa4Dye9O86Zka3cVaiwtcysaAWwSpMZIzftP3qfwxQmbHVdNKx0837Cj3R15ad3mN
wpcLsZ/hUEWJBNdh1qDbSthUH/VaSh9GOoFE3dFJdahsMw0LAyIBkTGRGlVKY4AgNE1/AmDfvzLL
6Q65PaPPIzQL7guUMQrInBOf1WX9PbbBSAJv2PlSnY9fVg7m0knXJKSQBdDpjcUAT5vGMb5JeILs
zhlN8KfoNH8e4K5DmTYqJqwVPT6A/64KAcBMb3VW0icpGsneJJqB65AyXCSTtEGsFcNNNk48LCcz
/cidRnL1kXRBDsnJfS9bfHDN2OB+XY/AjEuKCi51q0NbWh8t+57rVR8kFCy5JU+NfsdMs3Y8O9eN
ycUsXeO4fZlUra+SJiOoW9SArxjMslSX61qBIRDgxjHCYKXzbGD2YlMNpdSiGaQJLswA89zU6BPz
HLlJfxOzcGJ3KKv2rSqdKBi1mn1YetTuOcnScNSz5kOLpXZfGZYFDZ6uDWqrZr42bzoBx/C7rnTy
715Pbdey0vIRMDHrFLdOcwP64+kAloL4tcslINKuh5SrofdcGAP8fkb4icGBITfR2OAlzZ2gwhwM
ZDxHUBQUWxR3ay+2oTmozYJMD3GIEP70KkVumSJy1aKjKv2q+M7+91DMGeH/x8Qcny8iOtkYK9oP
MNHZzw50Kbral8eNruPWMub/vrBRpjXHeDoiU7v8XaVBWt4P7OlvvsifZVwEpnaHxwjLYHAVlfFu
l58RWJDqrfLuWrqy3C7hyyeKSmLTgJ2iOxraK92iLd3aKiEklCo8zpGOraryoCKY4zTeFPvt+l5t
2RDiQJqqGs8Y1tA2R9q9185zGj1eN7GxTf+kZIsv7kQFdIBqmFD1bySrcKr+PaQHgSwGw1DfwAEW
ewqj3KWjnCMxyJVjArgyGGTlaCuJm6+XmO0sjQgfg2tZb8ktjJiP+XeIVt1Ne8mb2YR67nYe+y7v
r+/aata4NCh8mTQDZFWdV9V7ILYDNnr/wG8AvXrQdhDOlU9bSc5asG7AKYLRw0KXVGyWy7akVk4L
PzbmwHv0D7b02Bm3Mdj2zY1ixQqDIAAYi7xAqFZoejbUfYq8wHABYQ3rb+3hHmRQtmfu6IPpWx6B
puu39mi6zo79xoym57zqirvvUVgJNrZ5zkHE77r8LYJbJYk0ppodUY9rT1MSyoCDKNaH6rzLQA1i
6RJz0zHUeXjd7tqlAIcDKBtBJQTIgGC2hpxSqcyIQanZVUPuZvWWIORqer6wIDjzuGNq7MxwQacb
P5nyMwPSzZEj19TQ8Up+OFn2oLdbhOKr9RWM0EMbGIgIiG8JPrGhjdYo9J9Pq3oZIDUoPOztDmoz
8X3ydX0PN40Jd7JqLAyNSTCWzpKMycHgYYfLbxthQvYDpuv1n7T6vWF0PpzigVmuULiXZU1R/M9h
lCSutq9/5keUlT39h+zTYNgVrxvm5jVcmkOyYUDfGX0+YUN1uariSJrBJY81hIaywxf4LG9b0OBA
LE99iMLmgCaEfRffb3Wr1g4QcFn/syzsLtQKSAxdOtQUs5Adst/xSf5Rv9GdtRERrDDBqubSkLCj
hZMmUU1gSIcCzXP5Fk47ELZBRkl3zZ/5rfEETTWvvosL17yrX7dUBFarFEDw2Cg4QoYLJRh8gcX7
1CCpU8FITL3b8qm9tx90SFDswKMZeeCB8Ohn+TDeIKmGWPn733zbhWXBDxoOSKzJfJTab7bh3iMs
Vnamr1lu+cPGpGpYu4nf3CRfdAcS6k0hudWDvLAuuKBE0qQCgTP1qrceOdn+XoHyyFvvs6O0S8Kt
OZS15wUACwsT+Ojsoop2vssYmsqgYoGPXEZ3SeL2ZtiyXd+AoHHDs65FNEtDgt/jYz06fAb4SvVL
V3/T4kMne9c/3JrzXpqYf8LixNAKxzWZXetkHYYcwAVF+4uQBm129JOg5guCc+FKlJA40tUZp+j0
N/2IIaXAMTZKxOaKY1k0M0SAvNLkjaxwtAykyT71dnZsk9RXSjAVUtW/vl9r334ZWgifpEIaSgoI
BnmjvNPJPq5tVzcfp3RXbqmyrT4JwNLoGDRHigTQhfBpshzsSDlMRY/03lICvD/82EIhJNB+Rk/X
l7V20ha2xMBWVRgGUClsccW39btJD3n/N7EzRg2BlkFrEQP658upB1PNlAhgupbdGk7ptvnGGlZP
wR8DhtA2g9ZDadpkbunwV/AFmeSmjHbmltj26k4BwgymbZD44dOcL8OSk6JqurlVYIFSLZQgb0S3
unNrK8GApK3OKAcoZAgOpmTQpIp7QEcIgRA6sETm6GZloNDg+ldfw6iYS0PCaZYhrKPn4Gb1SNNC
Yzt30mOBgmRgtU3zYNWYOqt5h+FCE8OGstJAcMEIMzPRvE7fFHBZu1loxiHrAQLVAjni+cZmrTaV
k4okwUpDWcUgFnmK5ZsWk3eDstGhWHN6S1PCY1UwtUKwAFPz0E6iPfZkC8q0bsEEmB6BDsjU5sUu
3KqWZblF5zZL2+xYeafxjcu0ekLQoP7v3xcDmgJ8YPWAv18VP2lH/bhApdOxAnDc+NfPyNrAHPpU
COuBEgFIRZzowkEEZKOGKZubPgZ3EI1KoRFDDhP15naygLW2XDVOAjBcnzCUdDeibj81Hara3KUa
FB0n2U16Z98pd13koGi9sRez4xDDyuUPFA4xZMy7qZv3opPebfOBgJePBKT0qvZYgbp9C2C5uvWL
/RAcAPoFCHYSdLdS4D2apHVNNnpquY9R3L2+9WuuZrmw+ZcsDlHhUMgljlgYxcSC9tpKd7K84QFW
zyl4RUB3Clw5nudzE71UGOhPAk9I1RNJFfTcN8FN6/v1x4RwVEez1NHAwH51mP7wQFTR3RVhHFhB
5Zv33UHyi9/JS/dsb8QEq0UHaE78b2nCe8Mni0hs/k6YYEvu2gdVctF4cX/KJxVS4yCw99KN77Xq
wf5YFMm6kyJzSqAzgfhLZOiVvTRWWGTfsuYk5VvTZRebCuYSzOpYaEhCvADUU+ffrS3GDlSQGUPE
Y3rgW7BUn7VQuy43zsfFkgQ7wmEfaS1pAKMwLx6bO6tM3QqiWaz2JNCh9+X++nm/uMgwhtQQHw2F
GzgcwRhpp1rNBiyqaxruVdC9dqH3ObyVBWhEZL34mWToZJQ1p69y3eUbB2ZtS0HIZEP7B4kTxqGE
LR3Ago4UvPTiidUuner2wWibCn1PwO+maeg27K1t7QyympnDUL8Xg1ZQHvBYT7HaChwWvHtzmmMX
7ZX4Nmk3YvzLSHLmufljSgQUTSXaHImeMk8fjMhVDO6NJflmtKaXqtF72mGmTjJ/jAxAcXlTDHJt
nWBegzwKUmOo5wjBDABjUxxrJfOM+/wuu29Dx02ChyJEr3qCVGOKMmDzxW/Bu4UxhusHanYtZy8D
1r00LdySgpuVmeiz6fFBUREXPrbNk5qe8nGfb1XftmwJxyfjlTINDWzFQ38qOtOtaePpvAk4JQ+U
o/qn8o3vumZy+VmFiKlojJjLMU4QzekDV0C0Yij3UlkD0glZ7MmyXG5IG0iItVsyq2OBREwBGlxE
Ndu0slkvz3cU/5gyOrivCpKtMf76959uaUc9v42RUTWcarBjR71/W/hlEXtO9SCloa0Gf2EKx3Oe
84GIulg0saQu7TSjYF4J5o4Yqp7gbUUnsK2VvaHf2NlGjWj1q83saNhDeHAxrQPwNjcUgCK8To6T
fTWZCsj1oM0+5uV45+SO4mdJdIvgKt64DfMJFG8DWgqIsOFyZlTa+ZaiMx7VyVgxkLfez0SQmAqU
q91f7OXCxrz4RchC00KL5B42Bmp9tTy9iRJALmxw9zvmwSK1q0lb/P1r+2khVwL6B/TdF9RGPO8r
e+oIaPuVF0nynPjDmg7oz+e9Cqo5//r61p6opTHBo5SdCugWaEiQpKBqyn/qFNJjCrr42vdMIm7U
3yTGRrKy9tlmuKsF6j70hMTjyUjCZTqblJQpBC/HcWpR0kLR6frKLnNBOEvwxc86IzPASUQsTl01
NpVJmadils3UnuPE4zZI7UIdWJ34hwZStvyXBPXMfNjwY2ubauPbmfI8TXPR9KIyxUwRw12XhwGR
RQLMBJB3b515jK0nIH3AnvZyfbFrXgyBmoMBOqDf0Vk4P6ZmF8e0kbCnClGfu1I5drkaEGPw6mKL
Ymn18V3YEssS9kC4XqTYVz39SSD9kENCx0MO/FojZ0qK8qC2Q+XKzLm35fjt+jrX3t6ZPgZYQ2Bd
0dk/X2fREd50Mh5+JwO4MHpyEFIVcuY6mNkv2IZj2zIm3I1p4sZAFRjj2g8n3qlt5mf0vaqCQas2
XNn8p0RXtlyX8NjWU5OmtTWbUt7U7Hu8JYq++veBNTVBM6cCpyucj1huY5s5+PuNkz8rhH+pueRf
/zTrJoCuR1Itg7tbMMHkWnPKCoceejgZiLplRjau1WXmPt9oyNP8x8Q//33hjAsm53KWIni37lEL
ZafhkO7Gh+qbHprPpvud/YbIeFAGwA3vpN7VDtcXuOq35lFAaHJbALIL0ckUtbynLZ5V9Jo9A0i/
BoIXfH/dyJrztxdGhDAB9OeaXfcwojmvlXUA3k6dbA8XwctBDPHjurHVT7YwJtwmMHCOlVHAmDpI
rgIqQH0riFzdM3BPA/Axz7KLs2lSUSSWWjPmjbFiuhW42YBVe1VoE1xfybodUHjBKWAIQPw20GTE
Ze0Qg9g26XcyMpwg5aTwFaXZIg1b/UIOdBrgaBE0immOJNMUUHu4P0fGYIF5pJDLan8BaoJpghdM
c19f2Nonmsf6wIuMbjQYc84dnjNB2aKwcOTZ+I7SoSttVX/Wdu6PAfS7zw2M1WTnGTC/ntl/t7CI
yjqSrSdjy4Zwc4ipl01BYWM0Q4c+asYdAu3r+7T2AC6XIdwbJncy6xqY6PmJUPDlHljnb+q2bS1E
uDAGxIfUToOVWmtC4D/CsXUwPF8H1xez9vAs0jwxc7ck1Wn72QnM0ulAcDqvaQ+og/mjcH5ft7S6
oD+5rDVv68KjUuAPEFrDEsM8ngkBidwENnUj4LusXJ2nrSIIqFLHdGQ9to0n06NhS25f4dkmim/q
6SsH8QABnLfno5ckpq9PLXeLMgmzjN7V1bD1Y7Y2d77fiyVnMnDt+py+d8eZr2x8hPQzxG+BLAGi
RT5E+9EvAvpqv282s+erJD7yy88q3GXAKht1pNjswXbQ1s3vk6kMM/CkWiU5Drruwnntpl71SU53
17/zmtNamLaFW06Q43a6Oifzye0wfFWQX+kDsP2N3J+U5+u2VgPEmXsTglDICOG0zne4rtpyrCIY
02TApLNRy0O9i79ZeXyg1YBgLesMLzUwweg4R7kaWXj9B6wsFskTsie80eAeFRNSDhivVtYtFlsS
3M4ffWnjdHkAyer8SLec29pyYQ5DhdA4BoPvxTxP1VPHpCgf2ES60xXExUaLmlfitZjgTXn/cyQm
QPaNK4/Z/vpKV67vmWnh+mZ63TZ1hpXmyi1lQVa9FdGGiZXrAhPQh4YyJiRZxPZgYbIoGaQGNZnq
kQIZrQfUCSN+0/7rtvos9Il6KRQqUK3EsOD5qeFjqhiJhW3k5l4dj6R8o/3L9e1aXcvCxPzYLq++
BJrCKIGJIgkwc1JBWwY0u9Owd7Z0GuaNF6762WLmD7ewNNUY3UgZPgz42vPkOLLPIX7k9Ov6euaL
dGEFBFtIhGbFVzGTznKJN2oKlHafuQp3Ha/4rgXdSYXO7nVDa7m0CrVL6HthWBUYEeFKp4lpZiWZ
z/bteIyfxrtkN/6QDvEhh7VuC8+5EvQsrYmqghbg8zKRZOZlJ7KjJ3YiYXJrn+Qw3k07YwfGpY/r
61s1CDQ6cOIQvbggpbfSogbzHJbnQHiVp7HbbnG0rN1UfKD/WICq2/mBSNXEGZQOFmQQnUJOuznk
kX99EesfaWFDCLNsiJL0EYeN8XHyxztMYZg/62AMo3fyKYV/ke+puLG2CjAh2ATEOBjURiqftApe
NpfBOZpjqAJheO5eX9TaRVpYESv9Fus0GXhxvNb6NwyP5epNQd/b6d8/j8u1iEVgPco7iSRYC3VA
vQ56LUxm0FCi7452V0yP15e0dhRUQIRQ6Z4VEMS7ZHcWyJ+qmnlkrFXU3DB30U+MBNYEoNm/N2Xj
OCuzurEClbfzU8c0zPBoNtxQme4xajrSz87aWM3aB7LBFQPvgBwF2AvBxNBzvSk45vbIz1rDbEWY
NDuJbLE7XDKz4XlY2BEPQtzSTO0z+O5kDBS0WyHOhKLagxEFWSCdWLHh8dY+0tKccJdYmuRGnWJZ
mH9xJwYqiR5DJBs3dsuIkLQ4rcPVpJ7fo/656vdZ80Tjw1+cgD+fRwQ7SGUW2wnFOhQDC4Bkm0o8
qJ5fN7LmPhHq/UMZt0KyJnVI7BH1IbCNe7+Z2ptRdv7ihqI5jPIV5mEhzikcM8MmPFcjVJcINHpY
NHjlWO5UVG5p6Tzq5MvW8o2dWwsWgIqAvOmso4aZ+vOD3SLR6+O5pFANIMjnFTgwngzAa4xRchNj
g+Rqy5hwEiqt6rpMmTO+Iii7zhuHI8hMwlHBoFZ4/WPNOyUGDct1CXFWKTHbTiOY4sOdjHlTyAW7
EQ3y3G+i1gMZp4SU87rJ1XO+2ErBDWGeAIOOLfK/oiiPaeF8a031VtMJ2bCzFvjjjKAJhdlpkOkI
h4RPSMVjCY8FaKExSPhWWW+O7vbWQUn2EdlIJNf38X/GxGJk2eZjaakwxmKy77PiRMZuD0nfAxiD
XMmafqnm0Lm2JG+haFY97p9VirgyItPepCkeq9Kw3a56xZS1OyW3UJvZ2M7Lqf7Z5y4sCaeyi+B0
+bzEXmXfiaJjULkx8JaMJwtsnLms+VQm94P9IZuRX9qvCNl2GIJ0W7O/V9lLPOhoqWLgp9tCi6we
qFkLAeoEqMOJGjEFOAw1ZuFuDma8bxrEBUn7u5rqDaezeivRZ/hHBWbWBT53AUoDRUhNwkttyi9N
9Nxq93Wxm37G4/tf3A8VIa+io4cDxolzO71Tcama4D9TCqY5lD8ci3rN+HXdyupqFsGAYKXKmv8j
7bp25MaV6BcJkChRlF4VOk+OnhdhPLaVc9bX3yMDd61mC014F7iL+zCAq4sqVhUrnJMG2K1FSNPj
B/wW4GlFj94QO2mSHxpFlHusR+yFPM56MPw4wZUhuqGIQ6xK/jEFH/mQ2nKrbdD1vJmU8dmTX1hd
2Xry1yCPs+kuhHNeLh6kLol9xD0iJ0eDPgG++ikOpg3DyV4/1jVbBPML3v64KrLKj4P7adx6ag5J
eXkCyVlVngIR1dlqiQGtPVgiQCgA8jS7hMVzMizQ9mCDjOhnfLXjsx8wC+RndqDdtjAYgASQ6MlI
/0VTCu/KP1Jng1pIxQN3NMHrCA8Htq4GGCymqHay4sqgEEpEoHoC5To/IFVifAEfCRcME3UvsYrH
F0gavrcDxbgS4Huuf6gV+wd3NIDkQGeCdwsf0PtRn/QGY8HoO/8AOrijj/FeykbHoLWlRl/Xha1Y
xZkwzvjZ4GMDtYewNDlglhNByOpFIMGrp7dQiLNxcEFOqtKhNDNhyGsiLyR5jOveCqQf13VZiXRn
unDhu68luS7wP0zqDy9tSTeswbyRCfgGw7wZWyBZ9JmrA3f0uljREc5/X5ifDkQKgEHO3wtNXh0D
JWl+N4qaeiup65lu3M0yjNZXigq6+VIOaIDS6hvRXJxID+4atRjYGhIfekSDeuyw1jfUJhQRIWmu
JD9nmsx/XxxXANrOHPBlsAa21ZuT0WyGisz3yQIegp0LbGL93LAcDMwp5Mf8s68BGAw1azj3Yswd
tT4CEV3gV3/38rlEFQr9I4J/8SWFBDJmCSLoRt319uhq9mBlR+nlVr7rv/kn1SbPmL+5KbaeG1dW
/D39FYt+xFoQO/sRXNCkdWVk5VzcBa1e21umchoo1uNtllnFEFutYqM1q4vErruqP6pz3iMwO6lR
wJZjJyW1avUhTb8Vw2lGsPYHwZCD4EPyD0R1COO6nMuuOni6sM5kADjk+j1edx9/lJl/wcIwc6nL
i9qcJeClYfQAo3L7aJsCZ9ovnEjZ9tnfl6zPvhnnOEK0MYcJMEH2VDqT50zTfThjsIZOrwrAO9ev
9h/VOO/RZ2ZapTIk1fJ2bFHVUwDZKaqGrrSNztTh/EepZXXThkgwQPAjTeBqeKuyj0bRrE7+yCJn
BKLHsL3+yURGwfkS7JIQTdagl6q8tt6HsFQpOjfuoaaUWMChA/79xgw+pbHfyWn21hR0c12Ntbxp
eXR826sBzxzG5iGnAGa+ZGyMaFf7dqLK6D7e6NgwIQeaiYQKDo/PM0IAq6etDkcMQzf2oQucK2WX
HcM9/IdG7PJOeoYPEUK+zbZ24S5BaILFbophb35SgMXIfDwCsUbvO2Eq71UUKpj0xRLRHM6qgv9I
uqhlAwtKTtsWkrDKYelVDoiqf3OvFhI4r5sz1rbyHMsqI7ZY9wWuVr8WxJfVeLmQwftYo6yjSoVt
0OSbbj5N/i1GE4akcZiKCXKBsFWHTjCPC4RrPPH4HqEi9azUyx53mDyoCro1hjPUpza8K0R8VatX
ayGJc0myGbVtrM3eon6UqQPGI7MQeaR1A/ijDeeRVJ+E+dRDm15CwtS5ktq4GXGVogF+lp2DECs1
LF/FuOVrnH4Dc0bfCi6Z6BdwDmosSuTWDbSs8x+6+pW1znXPsRqzFqfIOagpMScvHWYNs1e/fzQV
t5buvRYX10nryEVr778ZCL9qQ6fM0zJQq9t+tENL2/bA/ud/+Vpgd6JWlMAW+aqG3ldkapXZFlE4
AtppXr2H43sXH6iorSaSxF0xNc6bntWzpF7CoPQxlAJbqS19+BpEwxWr3g/U3JiXBvopCoDnSUY5
jU3pze0B2XiTGmL5+veG3teicfDV27UQw98uEia1P1dqJvapm/g2J90T1BVXTXshgrtcjdEpLZtf
jr3xFDS/gJB23bRFKnBXh0alrvoeTooAbFkGc4PcblXv138Twt2fUSuNvpvPiWDHMlNToPJuVf/9
Pwnho3taVVGDOgHepYhDEXEniYKNQrQEJzgvPpxXnRpp9VzGUthLoH2AWyMZBIgCZL4IF7H7zzc3
uIuigN8piWdNmGKZux78NHcf5D4C4IVyWzrRm7yvnaQBomp9evFBkVla5VEEKbJ6WRe/QeVukIEJ
ZGPO+QbJtGn3GnalXeWnODwpYDu8/uVW3etC1nwHFk8CKSRBzErI8otPj4zOVCavcqQ6bS+7jWk6
ZZluqJ5+uy5VeMyckwg8gFMiPCLt3CgnBdQy1rQhbv8rtaPe0ffTNj95x8rNXuXNg/+9Prxel7+a
cSy05pxH0yh6gj1iaN1/aMWLpE67rtI3iaKgwaQbVhbHoeCg53/ymmFxziQPOq835iSnAcwm9jkA
3tfhhkiizS3RJeGcCtOBLzjMqpER8J5O2r9JmiAki0RwLgW47JqMmA/7NDdseMyS78LVht94gFeO
i4/Co8qK3JygRnSqQcKrPAIMxR3ukYRWk+Pf0G2GNds3svEeozf9Tbb6HbltbdN5UbepAw6p6/Yi
0JgP1GVmSGPr//54z0l7b9aPmgjaeF0ENkbmNifeDpx9NInal/J8I8apBfL7LvZeiGiEY92x/JHB
2UarE29QDMgIk/ElTBsrHLRNPHhWUeTfMk00l7J6yzCQAroVhmF9yr0dyopWJFWRdDCsMZU6kEHb
TVeFTlkcgmgvi3r46xUicKVpGM/G0he/ZgR6uDod0hGV3sf6FRPaMJHwhMU+aqX32m0tasqt3uiF
OC5UVB72T8EcidOUv2njwSj3QAZIjf1107tkyaQYn1yI4aKBQdXM6HNoJe2Mh9GVb8KDmjvJW/FR
Wco+2oKr657anntd7Ko5LqRycYHGCaZMMkht1BPmGeXhLZAEms1u4uKKY2sQvI34WhjgPw89fQWo
o9RHUyPBerK8U2K3blOLDE7tbzXwL0zx27/QaSGQ8/pVS6RYlaBTYozkpCMlBvEcxTCODPDf/yaK
u82TUYDMYMI8YGvGD1MW2KHPQPMg2PNetcCFQtx9Jri6td9Cip5sDfXQa/epfEtFizCX3OizBS7E
8P5e9/J4MOfhxsl3sLGeyBVwvm/Lwh3y1w6wauERa3Whd+zqxzGyVbox/9Vbms07mEAmQaOKO89e
iwKt1+cGGDpT6nCi44cu8o6r9riQwZ2milEFjaIHMb/XA9VJ0++s+WwmV/F+lJpbiiAJVj/eQhx3
qrXkN3LlQSVNe6fjFxCedfMoLLytvmGYju1OpqHlxjO9G2NC82z+dvU42F35PfAENrjqKBYCuFPr
tUALCwYBVbON00Oq/gQC3fXLtBZHUB4C/PscutCZP3cUQB+QAsOHo1XHPHssguZggvMVeNkRPTRY
o7v1ZS3eEq1Od9cFr30igGEAvmRGvKM88xwZsoGa2QCHoT8y9oApxIEcY1EFZe0EwakHzA1dwzwv
PyvTk0YqykCdrxdxvFDe+3QCtru6va7MiiVgzhHL2WjkoOzFtxdqyogUGjSxZWy/23LgyVZSlKLc
8HJSBeOUC2wUPlXyeq+JAxPIMsl+OqlH1QE6961pF264r7/kL2Kx07ijAA98nO7/UkFOMhePPVOv
+pIAcCYIi10ehSdd++spf04EZ4m1StDi9wDDYurtNld74JZnVsIS97omszc7i4ycGC74ll1caYqH
MxyxDSiDejvrrDJ2tO6pjxLnuqwL6+NkzX9fPADHArMFnY5TI43m6PlLqqOSbAgu0mUI4aRwoTeq
e62WgRZvx6/mSXsYHGwu7NWb/ltz9DbJoXscLZE5XLhzTiQXMjxZCZlZ41uhjiejLFHVN2N/gzV0
q0IhRNma6ub6Sa4LBCcnYNWwmsoDHikYsBpo0gLv8L2/BbPRKb6fDqodvl0XczlcPiuGORewoxOs
mfP8QkU0xr2mQQ4LT2F68Ia7BNzTRHnT+10LkhfN0hQbPFsWJikFnnjVWDCBifUTuGOM2pwbSzZM
2DaPIDqoD9gAt1HjxltF4KhWoUZBR/yPFM5YuojFNJil1C4Ymp4oagPhoXjLCtfX7eo47sun6AVr
xaDG3F8/W5F+nM1gm36U9BmzyjS2EdtWaQ3C+X/jphbacQGzzMKJThQyhhSb8jqgo0Ql8wtP/9tA
/pwfl1kgUhahJEECPqPlYSKlE1FGX04E/BaBTAwbxQhbfGRMPZNMWTOAh8fut+Fj4tBNaU87/XWT
Aw+2u9Hfw00ASCxjgzrZaNU7wYP88lXE/QDORgYaGuDGww8YnBvPMb/CY7X/GZ/0fXSrWpKDrfeD
CLBq9X6Do+f/OnPGgRlPTc9T9K8zI3qOgKBmpVizOE1BrttMHUFqkIyPIDn5BJepwC6F6nJGA7yq
oUHXCrjqN0FnMd8x76KNvg0fsjd6wwJb2mqmpbjhRgSBsuptGCa1ZpAlWb9oZpZxX0fG/KVD6j+k
hmqX5nNflyC8KE5dzexskB+q4fvUvBZG5GpSInA584fkYyEj4IdF9koUdkHoIAFspVKgeQoAiGgj
s1HeaZ1Ef5hJEZ8MI1de/t4H4CPrWKRQ0FE1OR83hL3SBB0UxpwJICdAFnM3+aNAq9lWLrRaCOHM
F7KHsNAgJFC/QgbWl12CnKitnuv29bo6q+e3kMRZ7TCUo9+1wOEshsZue/DBgGqJgElGFfWY1pzn
8uA4G0U6pCdgawEwpfnp+zsWPzHh+OVcMro8NzTWsd1pzhS75wFIAw0LHk44t5I500lzdSc9ST/p
oX9uj8H2+smt3fcZV2DeFFOR0nKyCCnLOuzBB5t5nyzcxAyVngLFWxQbzU9V2pQiYKr1A/xHIM9g
aqBpFk01BJJcdfUBZHF6g53FQmB761f6j2J8nSweQqIAbQByDlVnP9eRQ35Uht2BEQ4tDSVyqs31
k1y3wT+KkfOvVuRUqUg222C80TNX05wseVJFT4+1sLf4XvwzkWYkT4E0BPjc6h1r210heOmK/v35
74tMmYX6NGDDDtCu2HVpfKuPROnVqsXNaR14+9BA5fF8uqhODKz+IvFhT1UzYkzxtZI1ECqBC2of
jiBbEHUlVv0QsMkAngHUNYzjnuvkNzkDdwokYpwu9Do7izaZ31t9qwB/VGAFq+e3kMVZATESidIK
5xdgLEECQYj6et3MLtENkBQAZvEfbbjnWWaMmVYNkFCCuDk6FNVT7j9Wmp2V2xYkWcAgjQ6Kv+lB
66WA/li0qbZ+sQAzifU4wFxdZOZen+pK68ECpUDpgd7FuvFFCyWQblWRkTt5A3imTh3Kx4Tp6R1W
oOPcnnnYbhQ6YaUDfFWim7fqUhhGusEjQjCQxAUzRvy+rD0Vv6h7Ql+27g+N6V4/dZGI+fIvroWa
mmMZJhpSwYjdxm1meVl0m1V/XZ2bv+1CEy6OIbh0RjhBTN0lzZGyHrtSknKIBgBVAATmYJhJYGmR
f9TKXLTns5p+LYVzoa2vCmUkDMf4mJjoCBPX+1ZbTbaTj5gIdSqXPMJ57kQv2NXLuVCZC0CYfw5p
V8wqq7klk00VP+XBNg8wTSlIp1ev5h9J/AZVFNWd4VeQFAAOtdJkqyGCyy+wEt7RMBWTZFUOCQmg
YEixIZjE11LB7p5IDc7DYK+7AHMgPhOwu5gBGU/XTX31gwBODskhgXvmU8MsilAQLEEGEGL7UKYA
gnKi5Eby7kFcfF3SKtEpnmd4Z8OfySAyOL9VcaJEiaqD1aowRsvDtHr3K/GAVncrVYnd5G6v7lj6
bQSaI70HjbJA+pqigEmfWU+BcqzzqU+mYUEnzIFi3j+YG22bP047APRq+8Y9jQ4DH5F1qgCla0uC
Eeh1udgjA3AZqHH4Mr+nS1kkeSDBQij8rAJpow8fIBS9G+izGouQqtairQEEMaSRhqoBg/z8iPN8
XiWayV0xYWsP0zGNvg+qYdHcDrJjFzt18/P6sa4K1Awqy7/xavmGl1QgRQG6D4pgRn4c62+1gTLo
cBsYvT15/vOUjo4P7MfrQtcuHpIGbEQpqJ4DgvFcS4Z6DcuUDkI1UADHe9Idx06UuKwKAa4YFo+x
NAeg03MhpjG0gKRHra3S6k3tTfsykLe1r7vXdbns8CIIgIEG2/oyFumBTnIup+pJrMdsfgyGyc1Y
3U0jYL+r+hbb8C6onDdBGdxrTEEXqgYu4ed16WvexTB+77LpgDTnVx11c8r0EmAiv9eQJSwBiDY5
Vk8Ra9UAXQFtOLZ0z7WLiVYOsor0gXkA18AtKCQAbYDw67oec0Dm31Dz9vb/xXABW1YTI2dzHkaY
bLUEqCHppo2etMD5b3Lmy75IDJRc6bsW3L+2hxw2BHtXDEo4BYB9Iqa01Xu1UIiLzqHh6W0x4dxy
IluR+QlqIi15arS7ljmAr9rVhmBKbPVDgbpTh/MAnSW/cgMEJyDOlXCPfnwYp3dZ3ynV385dw9JN
9LzAOg0Gdmyknh+epGI4MAJ8sG1Gkc0GN0sRm0Ug1msWvRTCBRk9niItyCAk1Y17WW8fzOzxug2I
JHCOQVUzQA+n8D4l7SxluKOJ4FOs5txoClJAraIMCUq+84OK5TH0+wq3sjbe5PzWbI8jeZLalyh4
UDI7uJFuUAWfRG/otTu0kMq/1ALk2gmd6zd9PNme8dpUzCoMJxP1vWfT5e/qUg5nBn4l90MmQ45S
6tk2JMBIG96qybzXp68UczcAOf9+/Yut2fZSIm8TWazmcY7LFFPsmdaprbaPsQgEVXR8nFmkpCZ+
hYVnG+DlUxxYExApmaUGghe7SMxsnQsPlGPiWR0YxBR4cSbDaKWYRe53hSwaw79YDJpv6x8j5Fsy
2qgkjIDMxKao6fvj5+Thg914xWMF4AEfYK+EEmRyorG0lduFdhP2atANMlEf5Y7RjAA1TOZwmHTy
ocnYbdc+X7eGtes1d7RME//N7o5z4h7N+wGc6xDByttyLgsUkxUGrZVGqjX2GH+VD0zNnJ6+D/47
KXxBIrzyCYFnrs/UCTO8AOFiot61ShoSBBEZXBt9vo3Ajip/0HB7Xc8Vqz8TM/+MhaWgwwHCBAYx
TQPi72a4a7TyV5PJznUxK9f5TAx3mk07lV3YQExSRzdaG2FI2oofBmbeVLmHkVBRRWIlMjK8+wGq
D0TOSw6WSJHkMqoR6iO9fAXqoBu0vwLPBybvE0wKPNLfzbAXHOWqjguZ898XRylpUk/Lhswuy6mm
pyp+sCy1CK2oEYznr34zvBOQ1+oA9DK5wyzqKvXDWVAPAJrWCDZAHTmUky94k4jEcPqoQ+WzXoaY
odmW+n1Ub5Jgd90s5l/KeXkGtEKKLgfBZeZHMxqvLLIYhOnYYgCHbeiaFapW2CVMrUbUXF3VBsDT
VENJG2OSXEAB2gOu1CxqCHqn1Xfq0NqJqF6yLoQC7l3VkETyKKN1CqDcjhqoOvWZnZCXUQXjuS+I
/Gt2pgBbBvj8eHGA8uDcznx/IJLfSuDDxOaqF6CzEWmxU2qjY3am3SQDCqehaGhrTTOAnYBqEKen
4y1wLhR4L3gYF36CZMyQbbNKS4dhN34TqpNAvTXHt5TEeaRpYgBJiKFeYGp20WqnrDP3fhY4iDT7
6+a3phTBQBBGg9BXuXgId4nkJWaMInAx6G4vR9sqAkxmZQqi8ZqVA6IOp4etVbziuA+G1WYzycEV
Y5txZoXjVsMpGkdAYI3R5rpCa2e3lMTF/UBKJ28coFAmbaaBWDr73plupz5dF7MWfpdiOGNQJCL7
UBdi6HTHenObAwfnuoh1TYDfOl8lesFrm6QJQ0sUFa00+wUkqsZ8Y63b039jAPofKZyLC2NFLYO5
StwW93m7HwN3EO0xr7FZM5CDoLLDMIVIeYCRYujSWI4oNAERePKjOIWP4+FZspPjsKObCku57IB+
7h2xsltwHx4fZAf52tv141yz9OWP4C5VmKZm288/ohlvB/oqtSGGPQWfTCSDC0vV0FeIuJBhaBvN
f++VwQpEm1Brvg8NeRPjoyq4ZfjS1ZBg9Bc8hyhERtP3Ig1OnZoeYzUCUnNi09KwDCWoretnt5ZL
zDSrc3WOKoTPxCgonfvGh15YgHcU+TZC2CjT3Kor39YLtyVoiAmOcs1jLEVyn6srSOIXmO0EjxUD
nq8H/pD0qysUNzWNTcdE454iDbkvp1XgVfR0nOqYA2aw0YZPD8gX+6Sr3/NO/iabfu56oXmbgs1Q
cLhrrSvwi8ozujxGNPF/XGDpgqgsRpwuRsg2ahjuFZ3YSpe5HWt2CDaoRkZYzvIeu07dgH3ONfxP
WfLvk0DgCy49jkrB+gZWGKxsaBecun0SpEU4oMictKbVafuw+IiMd12EfbduwX+siXM5ktzGoGOD
vgB7HbZgqJC31JA7J2XS55B73+RcuQmoqKNyqRy6NKAsmUfXDDCgctmPP6VkLKQ5BPVHvNZU4IZM
oV2Jdi7X6pSQozNFnwmQMQ94/jW1ocwHPYd2KdFv5Fi3x0R3gG24LaXomMbfGiPdU4ASUH/c+bT9
un5TV6/NXD9E4VpHfUo9l653XVeZOnI8Of9q4hQ3JdwQv0Mm8QkabYHlrh7pQhgXa1Uqh15dM9TC
iPdY6K/xFO/N2t9Q6d88ZvDP/aMWd6g0L5tIr6DWGGjAgTOOLGNIx9muHfK7qJGdClinxiRkshVp
OP998aDJ8JMMo4fcICp2JKnsiLYWLcFdayY3wzjaYLe898E9TiJ557XNU1rodyzsG0tqkm0Zt0CE
lgWnvvqJ/7gLvuAQj11S9e18fdAwSIKN6QPB3/HQvRNh1a1e1IUkTvueVWauBNBeGz401UqTXYLm
F4ZEPMz5653AdFeD50Ia54LzUdYUddYrVDWgtL97KE8rvshmRVI45xP0MZVoMlsSBX2sq9HKQhIs
+ESr0WShyvz3hdmoDW0DZfboU9u8q2ZzClrd6bxXsKK7mg5+puAzA7Xu9asv0IzHL2xKSffAtT7X
3ImjBcQ26nBbSCKMhLXMV8XKFta2ZLxX+SF/ltQFNWM88HxGN32k76Ip2f4bTf6IIOfHB1rgcPAl
+JW68w8RCzDNH7x6kwhvevVyLzThfGWuNrnRjNBEG/090MdulO5RyQzM+OgCe1hr6WJaViMytjxU
DJVxwUczm1pSAxPJp99aA/bb6GNSg5nylWnvw7RpvTvaW5nWWW3r1sHm+nEKpXPnGSAtrzWAuABs
AKxn2oMeHAKQMRRHUrlJ+x3Q17gFgBfsCEYEe/e69FUnslCdO+Wa9WVbzQWBPKzwurQnfeuHreOn
L5lpaZJ9Xdol2BCqDsuT5mKS7wdFkOJJawcT1uHcAjP/tNtOYYX07VGVHhPiDJFg9mDVkOZZ6PlC
gHFuvpmL6y6ZSS+bOWQWXrDPqs7S0bDG3vC2hYrX9Vt1/qDmnVFKAcHM375upOnoYZfRpkGHkUTF
lVptm+AhM2nvyC3/OiEkDMUBGCyTsUfG91zH3NeopIGSCk+R2qri5EdTmp1NfODJToS+XNdtteCM
9BP845RRAmrC83P0c9OoZQpxGHzUtnVcnMCUm4PYyR/2XTTq2xYoM01Y1tZgtAC8GwzfKrzpKdUL
KnBBl+eMVBj4WgaSKPSaeWfa5wAlwkQhyLiM3iVDstfN2AlqzUrUbzOi7nXNL133uTTugk4d6aKo
grRmUpySEDdh96UIY25diKlSjATMVWHOSgH2MPjMDEF8n/Zf/aBjo551L3nU5IJiz4ogGAs69YC6
BzUv37+kmhQMSIMT25Q+atO32tDVRUxTlxFWBe0vStuoVYM5ky8zKu3QJ9g1wzXXvyfefkqcHj6c
Jc4QH/P8bXj96w80z/1ocy0GdU1+T09uwGul+WNix6MrGTtqPE1/PyWlLkXwc1gF6UHWWUBEVd4k
/rdSdyURKNrlhyHY1kSvFGUDIA3wPSOSNiq2huvEjhLzoLWlrZXsJhFWKFZ8MHrX81HN80MqWhDn
97iJ/I4Yaoc2QPhoZJ9F95APTj92NiYvgwwgTtLc8rv+hS59MGSiuI19BRU8C/wAhWSQIMw9yIxS
oBs9hUZl5fo+773/KGf+HQtfz0gb+XKGptjI7KZ9GrMNm+4q7e2/aTO7p4WUIuqpHhjQhiadFRgZ
2GCfNBmzLc/X5VxaxHxq8LnYOgBNKu9xyzAApHAza5M89d1DJt+V2t970jMRXEAOaDGZIFJDdYN9
9wECXzl+joGkX5Ooj3eZmOJ+ykCdwl4cBnD5AbKmbqg0zssbQ/HgV+ajbLSCrtOqBANPa1TKEZ34
0ThViQIv9NBSayu7id409a/zCGiA3gIzZRQp0Dw5/+pgGx7r4Xf7jL3U6kb1civ27rJQhAW6dleW
crg3EHabMTXco3itp46fJJbPXvwE7VxNoM/aeaF5jPYtKr8UXWpOnwavkUJHbbky70j+M+mJIG7+
rhyfd89QFUBhUgf+rYoHA5cx6BIr5KHDa644YSdq/0FA/e6UrvdRb0c3tWTr9YYc1A11sXE6WW8p
th26g++gVmChGoI57U/P9TEpMm5Fb5iVTUb8NHxEAD6iYHqBql1hPzIbMzzHWgp6h+FZbj0rYKmF
NRarym9M85emRw+N2m7i6EHu6h26p88tUR1ZARS7n8N9laLH72xAF8eFkU4FoUaGr+SOq2oTr2YE
DytPT47e1B6rUNmqwJIecS3HSTQasSZOQe/eQEqHuMPnxXmexHHPYGdVPRXfRubFhpVOBiN2niQA
aYlGRevtCGDWu0xKsbWqaR2zpoH1B7/0O9dsp8QA4yJW/62mNTA2LEdd/eKhNnxP8w4M0n/tDRGC
dVD0YfyUUL6tOObqBKaBPrHDaTdqb3J0qkRDUSsOFyAW6LTKJtjcwEp9fiWCjijVxBDlu+EJzbwx
PiGfvq7FWvg9k8Fd75EqpV/XkGFW79OHhq+LaV36k4QfbfeQ+JVF21Qgc10tMMxiFEbDvuD890W8
Koum1XIUpmxa7X3/V0hdTf28rtblOxJGC6CE/4vgAq+nyEaKj57Ytef20i7+VVMnym4n0yX1v0hg
l6K4j2SOfhJoLUSZBpyjsuvDD3T5rquzcjfO1OE+UtyOfa3IkFGGoxUmlsZeRyMFtPVRFXnJFXd/
JopLxxRWVp5SQFSffynSIal/FQNwLbfXFbowAURcvJUAMYFkAsvpnBQaFq1hSkFqx1XzMoAkyPJI
BNTBohfc0kv7hiSmoUmBmQlcVL4DFlElSIySgT2TmAfViHwrBlW3VwcfHngeJ5O8BilgyfPsXgG3
4HUtL94dUNBQsIOP1wCwLhgX0pIm93yvCjEnXpcW6zcau436jU7eQmYgsX1nogHXi483C8TGASZC
Max+sYPbMq2lQ41lIUUfrTF4GADUJ3tWxwSjLhfX60zOJZxwXsiFp0OxSFGdeHjTTAw3RvAb76n5
ZkgiGoiL1AATc/AVyAmwfaapfGWBTUEfYMIxw7rWEX0ZS/VFEF2X9gjkLJBVYToENmmo3CXG+zNn
KLtmmL3DaPAo9wCMbVITL48ic68bxZoy4MuET0cfD5t0nPejKtbbEsIw7+IXFqX3o6hj9vvxdxa4
cVxYipjp48DlCljuc//aYmQ7rjwzQ4uwBua9R48spc1GGqO7QJbu0lqjB4/0J0WSDoZR7SWSv5Tl
dFMQ3weejLzp6uA+U2PUimh3yEmz8yQN+Kyy2m2un8VlEWf+qaCbnTkcAYbB8772VYf6Qww4tErS
N4WS7uQgAeW07BQYzQnBdguaMlsevvwJ/lvxbbOr/jYYgQdRwco6eGBQvcKY0Plh1YWnKfKIHlSu
HHwkFH71CC6Sv3Z3sxATHSmVzFGJc3dpkpZpMeIpE8AJeUCe15F7aiIQ/d8km9yHRysWuQhKNmxe
PuJ0SbQpIphlsocN3Ui334Hq+IlKnGPYqIKB/bN6e+xs4y47nuK7ykpen6Tn4FB8MGcU6LvidaEw
mtOYU8Nb8WKIo43KTAGySG7nQ+xm7Qsbq8lizbCbysqpqtYZveoRLB7YoqlFLn/lLkO2+Vv6XIPh
zB91ulIFBkGOeS/zc8Qy+1AoxySYBD5w5R6fieFSDJpVGIRtISbMG6tO9NsmCL9dvx4r8QOjY+gP
wz41infB+fc0ymKKUwnfU68eNe+2y97V2GqGR6N+17Rd64lS8NnWeftZyuPSjGZsDG8MIzDTlE5e
3cZzrmEPitNPB036MFWr6V8kIWrc2kHiCTnjZsFoTX48E4yNZllUCfBAdlKzNR5kN7fJN3QoQSzu
pPtuG3/9uH6uaxaylMjpqWJlLS18hMkilUHrkh8Gn96F0vvfS5m5n4BriYsPRubzr4cVoNCUkhSb
u8noYkt7X1a1o2ShwA7XfCgMBItAeNHOqTxn743Zx4Mx5Phqd8Fp2HT72kYx7SM/aV9AixZku0Jp
nNnLiuwpYwZpzaZxpB2gRbbKsTpOtwnYVaxWkEGt2Qa4s7AKh1iJHUfuDPvICEpDKXHJxsxS65/o
kV//SL9LfbzNLyWQ86/EWEFbOYUEVbGSffNO7MmSJauxdMWJT91hsj/xxBMNLK1ZIJCR8NgHPgU4
8bi3NYmUyQCLLHyU/KzQgwpI40RkFytJGqZK0PuZx/LnLPhcMw+gqh6GzHI72wOW+uZZ/0H25u10
kJ9ixzas2rGnzJZC5/qBrmoGlwX3i1cRXBcnNR6D3FNb+Ky0crJKB6mAbglznMtFa4RtbSFmNpzF
G3LMfBZUBTAlzbt8tDoHGSHwJZ9Ja8VbdpOfqld9Vx7N/SRwHb/L0by9LAVzt40WGFUuUuhHth8D
BE932amH19qoTyjA/SxOpRU4Heiod+Qusso36eCCHDT5HDGlSPfl7vpp/+4lXPs53HXUpUj3sZCF
61i7dMeears76k7hkqcid+rN4JqOtitP4V38Zsei0uBafJqXqRRUUuHkLqakdAN9zBwWFurHNtmm
deIo/UMcOJn3s+qdNBeMOq9YNPqLqN/h+aFeFg4S9Po1MwaetBrKNmsHi/QPTX4fGqGVRCHQsgUB
ccWWgRIB1mcsVuNRxa/EokBMy0oeUIHOuslqjK/OR6qqEtEY/IqXQ+6JrO33s+CiT5upCnrBoYyP
aFTSYQLQo512dBBkumu2gsqaDjhzHCAybu5qRgHz9RQ7ELb+YnywE2hTrNr27s3Q2ujOYLfOdCCK
hT24jRCZc83Nnsnm7msZVWMJzBVcG7v+lb5Wp+RePYL+EPOKGxPcDLZaWsWL/Hb9eqwd7FJj7rIa
cQmDSSC1To9D95qLiiUrFwArJboO60crH9Xbcy9EWhbnRoB/X6rcAgxFQB2PjGelPgWxS/wtSmnX
9bmc/kSOtBTIRasijs2mAH+bLR31bXNSTuw4HU1X+lk7oxMqlnysBR5mVUUEKiyvYpIUZeBzFZPe
o30jwzZZPhz+R9qX7catA9t+kQDNEl8pqSe3Z8dDXoTYSTRQ8yx9/Vn0vSdps4Umdg6Cjf3QgEsk
i8Ua1+rJtA2LiNrkt+G8I86koeZskR6V5LtWzw09iRwgRUVMJpzbOBSAMENYChe+2znReJNLselX
NRLLQnZbx/mZYuBn9kZcWvjnRXlEFfM5S/aJet0hi9F7zfBNn9EieKcjIEx+ZP12gHMl83zXVnn6
BcJhMmsaprowcSfCRTkYTq/fmrX1cVllzm0meiM4qIvJh3lgPr+eX65YYTS1YEvs2SMQQu300E1X
GHlW1INp/rosi+vC18foqyzh2NiYKmXO7fPc/3DMbRHSdDpqyTVJ/cuC+B/6KkhD2vDv2QmWrDEY
Zir42aVMDRT8vx26vfPfS1+4begWwGC1yqlixezETDAzPBFulxFFdpXraaDe1ZLbuiwliZC1BZ1I
+oynT9wZq1mSJM61EkRnyy43ww0jabCM9sPlfePegLhvBJdY1zEMgMqhsG8Z00CMOIfQ+Sa/dUj0
PjXJtYrUC2CNJW/nmoeG7mliodsHoP4Yv/uqeLar5RlYa6DdaXXV99Hdgp4cB3A/SF9sGOt2qnGn
OYxmtU7JdKNrj7bdHKPWorXx3jAmWfp5qzV3U/5+j7jF4BpKyrbH9yxW+FIOWmA22sGqikPK4rs2
d4NMA2QJ0hWWY8Z0Kv7zPYR4DnkB1Cd45aIdHQcdaKxdBEL1lqBAv5801LIw85Z4uYKg/u3yQa/o
E+pofPADveV8qPPr5i921Mxoz4e0ZaKdtZ2zH8sgMdIyGYL5sgD2npEwBqB3UtAl3BZz5NezrAq5
orJfViKobFRXk6q1WAmQu93uTUlu4syPZb3bMimClQR0TN+ZKKl79uwV0TEz9sg/6u7Tv5wKL6/w
diRY5K+n4mpL6kANARMOngvN3JEsoTORmJL1pfwRcoY4MPWjujT86JXrwrzNnV06e1MvqdafPytQ
Zz6IAnQjtPyJrn9dOGE6OdgwpTXgsXb7yqiPvVllaJDWvVELt/ooqzqsKRyvAAAyGZliAKB/3b4M
cL8NyQvQJbopeqvIERSUW9Jp3y6fEj9rwUhi9BD1Gph8CBI70mpWpxrY6qALtn49g5q3DN8vSzh/
J3maCx4Vh29B26DgU8Vj2+uNgbjCcZPcH4e4oCwe80Bri+/jnPawi1EusX/nB/b1beZqc/LCNEuc
o+qKt7mL/Ny9ScNvJPTG9KEsjpMuidNW0r9g61bRlYlmHqTVTf4xJ8KIGpo5q3FSceLuy/gFzV9o
tZo924l9vYA5mj7UKHsMiQza8XxnMVAOuRhPRQ8qSudfBS9wdzpiwj/uEn8gb6YRhD3oLr73spbC
VUFIsyPjhu64s8JFEmL6oC3hoVb962S/hahk98+NflhkbXjn2ogV/RUkPlttyRwrG+EZaM2rAwQM
6cDluYMPSgEMKfMEG4cr4rfu5Kxac1jKrrPhS01XS3cH9BAlfmmiXT1eVfpVJCuXr23cqThBD8uo
SPumh7ismr1Z3S9zsw2T78q068AX/l/vGZaG0QPdQM+a5oi8QsMCAEjYEzz56nMHIlnTWu5LowmU
pqeVMUk8nnPzBNxjjBMBshvs2qp4qy0FrYwlfw9HsME5zmZ00XwSXF7RuXHnMjArhi4mG/2ywgtS
poM7lyNwQvrylzU/1Okxnv1UZmjXdA74mDY8N9TmgFH/VSU0rc4Lw+FStHs7TJD2v7+8jFVjhKcD
kd2n/RMMYK8Cx6Cq08orC9+uvukhaDNvjXQPUGAqBTZb0zjewfq/wgRjhNxu3PcZHkR3AbwU21vO
vYUuKwcMfbL4fE0F0BOE4MSA46s6wvF0ozsWVoyNq9GNlTVbwjAtEctcolUpaJVF7ww8SbxVX48n
bkrMzKkZCM6V+5lUVCcPiiMbHFvTNDgqf4QIu+bWowJLCyELLme5b5OPRTuommxAefVwUNKHV4yU
MREB4YqqwkhgAjEus65yVVF2yCq01Iym705vX+tRmEuu0KpEkEkBOReNC4ZYi42tGIN6Id6mMP/J
HQlAk9fKXhkrvyu3l9V8dQ//iEL7ydeDAktA16Z81r+edy3b12NFiQXnVSJmVR9OxAjX1Q6tuu9H
iAmzwB7e+vihSp4vr2R109ALCCw4FBI0sUmbgFWpSbIc+ET6/ZBuOuugEo4y6dmJxDSsLgbGR+Ws
sGg757+fPEexGVajkWMxI3CFq9lA+3n+Opmzd3lBq0dzIob/fiImy0fXTrkYBiqxLPWmJJg1m3al
pAqzZkoRg/1ZDt/YEzmJ7WS6xiCnseK90bvPxfLfe6ng2Z2IEG4qksdRgYJL5Q3Rg5XcJuR2kbGd
rh//31UIdq01CdouuSK3GtvE0VXPtnUEoDmzpIM0ccDV9av//WU9YgDTYECqrU0I6wtMG1hji5zq
slWs73bv+p2TB8Ni+rXdp15aDju2kH+5Tn/3U/QabCcNhzqCfJjXXn8azG3YyjL+Ei23hNhZz0Dp
6VaQkTXEd+JbtQNCmylxfyQ6foajYpcjKBchRAMNRBcM7sbSD44sdbWqG0BqQY8dcj3oR/+q4YY6
x7E2QcpYfYQFredgyO6zMPIcJvPnVnK2UI0TWYKqAyw7mZwBsvSttukPyU15U35DlWvnLBQoVXAe
7vqd83TZVKyeFWYS0YKr44ESnygMRLYIciqYV/XJqIMs/+XILDj/7jOVPxHBrciJlUijrDPcEOuy
i2e3eJ+0HwzkKO6jO+pUlc1YrGTC+C7+XZBgYsO4y7SsxoKqkmoJ1d+Kq4Y618o28cnW+Hl599bV
468wwdA6g5KVo4loulEMamCWM54mD/73aL2X1vNlWZ+h+aV9FHSRdVNrtTGEqfMuD1QveTa9KADc
3aHZAW3gm0KB7hN0B2VrbJuHxK9krpnsIAUFbaNoUOsSWxs31g5NBQBhtOZxqxlvenU96P8QcZwe
pGCW0f7HmsiENL0w3zNnTiianzZzI2M7kmnMZ+PZiX46RlShoRD72kVBEz5ZhQ+Mc7qkO1ASlfau
TPCGxrtQlc1p8QVcOE+x8XPRJkwE2ZALjrPngaR7Mj1ZIZfZU4WknoZyTd1IPBDJGRqCbS7DpY0j
BqH92Gxy/b6qRy8nW719G4Fig3HIy0orMS9iK4i6sJphlg/5uj5Go0QOfsTqIVMcyapkWymYGF3p
rGXIIQZYH1bqVd3BwYzJTHbx6M2EtrL4QbYswchEWRUrkwF54XztdDdl+aTXj5d3jn/yJe0QTMtQ
g5aQcBHL+DjN78b8L2msk/t11hXshpGdDhDgTt3zMisPGmjMKi2+j9DRNdvWVVLcVlnkp7m9v7y0
1QzaqWjBkDSuXqspWGQ82yyfjbw/pll05TjzITOTQ0NUb6kKWmp2YE3q9rLsdf2Hl88hQ1F85f7Z
yWUvQswyA+0AjNqKCQrXDzWNt3G+bLQl9PMmvV5KW9JUtqorcCAANo2g2RDL6MbCzCkDrBGmn8YA
7FVBAT6ykcna8VefohMxwsU2e7ch6Yw97ZJhk7uu14zJ7ZDoPrhIY9JKtnGlAIZn9qTyKuyjjcgv
MXNkXMPvoHFPvuf39r6+bnbRQPU9XiBQUlDtLd3LKvar53ciV1im3XTGoMaQq3Ua7XJgGPXbrvQb
daF6+cJkDMbru/q3wCykXE0LVES6ggJzWD4r6Od1X9rSX9qNIXtb19xZnpE3ebRjkU8m+BO9tOzW
6hc0X3kJqE8nhVzh8t+njX09xLFMVdas5aks4fppSlGUaoE7MOlsG0f+WN73yw5ZnYAoNIrha7Yy
ZK+1fTwVyT/pZHlmHlV1lmB5bfY7d6+U/vfUfWNx6MWK4f/3G86Daw3N2RbYUgTNbPqhm8AhBcPJ
Ng4GDZPvunsM53Kj674byQblVm3ZqThBIfPSMaq+hbgaHpFj7rNYp4p776LLaCFHtwyq/Fdv25JF
rqrLySJFvYyzzqkMfoToaJq2A3gpGBpWbH13eTPXjNfp6oSHFXwlKeuQx/LK8TtTwZd7x2aJn7f2
0PH8PGBEUTYEbdFX1UCRqI/sGvaxdMuboQof4C9IHhyZCOEtLUqlcsuugXtQhUdUdoK6lQWKqxuF
aWgVkHGgRBETb0gq1UnhwlAYFqNa/NaqE01lhJOrF/ePkLPJJCTCEhdj0ZXnzPP3pXtKSLxPkPCd
3lvlMU20e5fJ4MZWtw4NryjqOoA4EsdtCrRUuGGL02Hz94bcmZV/WcFWFfnk7wtHM6nFPGB0GXbP
tncuSW5joL3SqFSCcP6X3IeLci56FNCLeDa0bsdDMiYa1oLKLx/1VnKa9N0BLB3e5UWtK8MfQSKF
Xe9waEoLgtQKIUX1QgDkksqs+PrO/RUi2DkVfpOTINL9BEbACDHYbzGLksSS67nSWIlyJ0bKkQRB
Yw2Au7/eT1S8dXdAO7I331sxDe/96aM8AEso3OT74iXaTodiO/tsH9LsIOsAXnvtT2ULxrVQWqBS
GVjjzKdpMIvqxZwJ0JoSbyETrVi2GxEtXT69lbcK8NPgFgYyItryz/qICiuNMd+GjussSAbwTd+j
97ApfYU8Xxa0Fnly9CJsLzhjgFAomD42F4Wd2wSdgFYfmHO+VbJlE2L6O2uWXWf+QlPAjYUEGgB/
joDbk3Q5rK0T7VLoNbbR3nzGImkv6liMKXqGgH/S+0amF4E2MkJ7VnYeLlHhq3E9STZ3xZ5gIA3T
AehAwDSi2PyoF30xhxqKY1nYZ5Qs7+MMhlHJvq4KMXiSHfgRDpxiQWUXq7XzHpUqezbv8gFtWZDW
XbmaWxyUeUZ4PSl3yEs5Vxr8D09f0h+pnqGByx4YTSIrp6kMp3ttszExABgggGOh1VT4pGrW1Xwy
sO7B+rDqRxYxn1URdh28Vjb57/YHUxd/hQlGtUcZWAXcF7yDaELrkmLNnm43FlViGS7iyosESaik
IrLBPot3paiRrCAt/LpmBkRLFsP9z5JE8bVZ2ddzAkjjjIAtYWp/dVP5dPmYV6wsnzAFAjCqa/Ad
BMNUxKHboWUdBtAB1ljUH8MCCbheNp8rEyPYIFsr5qV0sER06zZ6Ts0epJeyQc0V9eDjsjA4Dmr2
aMITNJbUztTbVoYp4/muqlB9qLMNGmgeWxT4baeQ3JCVNaEtmMPSf1K0i+gXyJFmpjthbtzp46Bs
2g+jmzxbUSX1oVUxBsjbgNqNAS7xhHiZElrvAuIhrV6LQaGj1twR6Qu1ct2R+uPlfEzZ4W3nn3ES
XICSNLfMWMlAQVNYgVuz9EG149eFRWmQGP0xD6sbltovJV4SOiz2dRjlBlW7paZTWJM9ay2Zp7Z2
np/TsOh7tUCBKdzA3Kq0ZKkBATAYMR1RJGfA4Os8jR1yIrkGK34AfBmULXmsA1I1YfUFEilxy4D1
BEIm7Trto9ALi270tJmFoxe2SiebjFnbb8xf/7/CNpo9hWBOC3OlMTSQ4vTDNACIxG63XVW2sgTV
2h4CmYtfClDw4WC/Hqu6tGFTzh0WFm919TA0QUyuC8XL622U+W6dbRv1YFcNbc2P0A1i8y1u9mF/
l8iyfWsukH36JcIWszRKonQCVAh7xsTx4jfvtQ+id+9Xv2WI9vbx0bqLAzfod/aNLDxa2wUdAHzI
CfBWV9HCDoNetwPXJGIBpoeUCy06W6NO0Wgephdiyrf/smFdFcmjMSTIcHPFHFk8OREmnPPcm6YN
6Q+YtcN/32dO3iOrDa2Fz5xA4o8swbqaiT2ktglZM4pqebwrhhScu5663HSLbxj3MyLbRgkuL/Ac
hh+JgVOpQvhsh1FatlOWe2POACvWTk56rWtl+z0M3fna7RLjVgtt61c4Tm61iboeUAOZrYb7SNWG
+3HOCn9ZdA3TcMqk7ok2gEG6bVoXYz5GD8KtTCHaR8yp/8YkMpCTG1O4q5luVLuQJdG3uDDnzK+V
Lt6Ab9j6fnl5axYBGsNznI6FLkXhYbTqBTNSLtRVgQugWTsMyyXRM1kkYrjWCxlqgKO78AQxvY3X
i6vRidklY1bPGqojGIbUts2kbdw2DubQkBzWqoqg9UwDYiy6Ws7mZSLLHtqxwZsIVzEbgnyMrd/K
0PSMAv8zDTck6UNgntTdQwYT6HgDpvM18E3lcedf3thPh1xcMlD8HPAwGTro0AXLt8zpYBk9mgOM
DdLH4V7z4T3TKfjQ/ChA0fY+CoyDM1Mlo7pL00O6x5RkkO/gFe2nqzkotj3tg0f9WD8WnixuWQmW
AET85+McoSHH0MpRUXjnwmJhXNB47MkeHxmb29G5LgZJ8LB2+KfCBB0bIxgshe8EAbwWSA+URv2l
jbX70CtJ9nZ528/eG2QOEYjBBqLpTAcB11dF01ByTPKohAKoxoszt/ctPJf/LkIH9beKyAQ7KLY3
qtPYT4TN8Luq3sa4HoYUlUjGHbEy4AalOTkhwdhVOehscn5C9j3gr7UrPXD9weuBRLyZN8VNGKj+
78vrkh2TYOjmRGEgsOUKGz105r4CRxCTbN0KIsvXVQnvtGmVdtWOkOE8vibBsh989l334tuj5t0t
u7uQ5qCkPiYbI4g2l1cn3VC+/BMTZC2kaWsdovvfztPyOty+o+qwRZ7+cJdvJ49V/+A386oRXmIV
CTHxZdQrAwFJj8c4s35PxZ3eX0nHslZPTIOqA9MJcK5i/2NPyjQZGzizqjVv2ahSxNABq6TkxlzX
zkwZOvXRvIDo/4w4Ss96pvefmpGUdJ7N96j4yPvsqLcwUXP2s9EcTzNTcPmx3YLJh4gld5LT48p3
9gkcMub/O8nC6bFM7bTG4MqJ3tIA8w8vKlHGjUXGwauzVNmGlvmoNkAeU9XkarIS5c1Js4dc6+0A
AaYMMHvt2UTQjC3BqwaYPsGkqS6wTA3uSKfGr04Dt3RE62Vn95L7IhMjGIEQ8DGjVkEMK2/C1K/C
6z7FCViSAaYVLAtcS8z2ASIJyM2m+Dz3QAVO2prloGd10s2AdpiUpMd0np9I/xIX2XWT9V6tJi+9
rWyKbNlb+qvkgFdfpJNP4L+fXE8NKKFRbuITnMiPn8DznMY0+z0HdXCrK/Rl9KNHbabtnuyHkcqg
yNe8WN72j2FAgF9hXuKr8CFq88G04Fl2Jlphn6FsYPrbNsnPfJSEuavLPJEkGECMzGOEi/uwTWf5
hL3GIIZkk0rjutwl/bivwlFyuGcvIvxXhHwYaEDvpeGIa1OiecCIDfxXDENONGfT7De9KSPWXDNF
Jo86MGaA3M7ZhZgTE8PR4Nztaj9l3yYkmdXFl+gI90pEI2CaoGeEJ2mDyU4wAvXSOWatwLtTI6Dy
Hab5uXc3zXJ0UUBBC67m+E74IJG5dmCnMvkVPdHLKAnRZE4gU8fMSYmpV5ia6sdg3Bjhptb9xb6N
a2+GJVJeax3EgD0tVb/L93a5JwDgvPw1q+8nh6FGBo2n0sSLSoqW14S5f1teRYRa5q9wukfzlhLS
UX+0Q7rAt8QoQXNrsSuj9EMXmnUAPUI1vmVJUP5n3jgoF2BqXQ5gCfwyMXtKQDzkFhnCB0v9tbSv
le0g/e56QHeVrNxcM4WgbHUAw40k9FkGzyFhFDc2JLVB5pc7cwv3YaP52XHQ6QA+tNeRahvnNqHk
RqHtth8o2kK8tzgwvBwgL9OVFrB9ceOigk133esMJ2N4XrYhva/88DoOni+f1Np9sKCpgN/iGBOi
k9iztp0sc4T7hpiP8/Umd+4/lI7w9mPGho/uo+IiPEJt4pZ9UkMZihmIJ1Z97ZTaTtFaifu+kre1
ccw8sQJoBxiTrzdgZFkZZQS5lbEtAJGxjJp6O6AacGjUOveNplPvh17vD/ncqeBtyuPi5fJerkd1
mHN3Uf7g/bXCvcdDqzRIkyFI3aGFBFQg75PtW81G2SgAQ5K4Gmsnh5EftPxY4FNwdeHN1dKuB+Tu
gNBo3BDjewE8ZCmO45pROZUhbClT+6qOF35tIn9xKNPBkoRCQrmpC8829pe37/OLRbN5Kk14czDh
WcQAl8+9pEGECXHA4KTD22u5zSkgLH6WWwejH+Av85Tj4h2sn/NO1ji59giBnAIclih5IwMgnGCP
0hFyhPiEhpNX93pK0z6VqMnqwZ3IEC11rkx4xCEjdJdmi1lCba+38buTt7Kk15kkwOAAOcDBCBoH
9vsMNU7eBGBHmvaQgL9qCZ1tAjRG3cl91i6bywd3Jga3zuL8gbw/xcC/rxcPo2fJYve4eEq9j4Y3
NdzmMrO6poinIvjvJyupK2NGkhwiagReSnhc7CBZfPTuYgjSRSEz+IcVnaRpBYtl1Mxo3YaLG3TP
zMl1PFnBnCySR3t1VSdihCvc17VddzWuF4p16MFymoYWyovdPhFlXzmSNa06z6cZX+Ey6xHYts0R
0pBp6LLXJXJonH+D7xxXL50blKVK3V9qvUeFVvIorrmtp7dKUBDgDjhKVOCRyZ7a8sbubqflWk1v
k8fLp7a2nadiBCXJ3bFuKxULDNlj1ILMBTAjpo8JtcXcwmuWLGrtuUGNEE0XOnpjTCJcY3MAzn4E
JmeveQVkoBujLT89hA9zREPJya3dLxR9kfzU4VecjS43VmdjAACSVOvKTbeZfm/LanX8Y89M718R
ny/byf3SZ6Opx5qf0PiyjD914B42Xt5sLx/QqnU9kSJcKz3RmdGPWEgHiBa9b+k8SFzvta3i7M26
DTgAnvb6aidASIDagqXB1TCO1gRijcW3Dckq1g7+s6ypIhmNnKlwj8gEQ9vqNjy8GQWE7YIhuxzR
kV5FdKq2XcH8VMaytepZnMoUnka7YBqYBSBTiTA4Uxw74Lx3w5Wab8bZa6MbFG+bUaLgfK8EneDv
B3pGQAUHcEDhtJQuSpu4IIgodEyNobuI5L/SGexmzbsR7i5rxmdF71wYYno8Idb5nHSSsahPmhA1
E8/0hsfRpHlO55qOz8lVtzc2OXAdiweS0Smj9R3ZE7BvUeLbNA3M1pPF2WtJOKz9z+eIpK12GbKi
UbD24uhuba94igJ2He6AtRZfGYfkUX24vH6pQGGzo3GuqzLF+hObuvsEMGvRPZC0IGp6Dr1sX21/
SiRyNb2w47b+9aosYx6CxAcSR7RXU4WCWeWQbu4WZPtBeLllkpu5FhJ+2VLh2sT9OLp5DXmd3x2N
4zJ4hDJa0uLW9NQf5U1EX+zGv8ERx4C5gzmVeCnSLRbuUIExbAB4fn5Ae93qG+iYvfmIDi8oa4QO
aucAQ5UBEq7otYXuGCQ2QB4HkySGBFaU9YUzoNsLPCE429C33YHOLBgcG0O5P90UBVDrtULKiEQx
4tENEvaUAa0tXa5zZDH7dmdOR+I8duredh+ivgAYQuY77SaXzcKf33f+qQTgPbBrwL8VbKeakLla
cnxq1gbJ+KDlb0hfDCqi9OnXZd3jO/1F9dBaw0ER4GEDHOEsK9kSZbHb2M4AigBgrnoxO8qyRQa9
cPYWcCnE4sUjvJxn9svSSWUXCTo1gGG1HNqy/TYRHXOphf3tvy8H0/A6GmUxFo+Mx9ebNBhdyMiC
oqEaRz9yZHQXPfIuizhzbbAW3lCMwjVaaTQRWLroFCND3g+lKTCtGI/dgmY2lAUAolokz5YdXJa2
tnNI+iNdAgguHXQPXxdkFNXMFqtB5Shpni0tOrpx80yiSpJjPHM6XMTpvNSK1lWIEofUWDspC3Ny
4H1nm1QBBukda/2RSJo9ZVIEy+pakxlPWdEhZ7yz5t8duUsLPyKL5LWUiRHMqVs5xaxpWedVOqDt
VMAvKABFfClY+ktDw4zkhGTSBJXLs84lsN0dXN3f9hyQ5MluD5msFnV+T3FA8NfgAqBVBUHxVz2w
nNYl8Zx2YD6IjcCs7Mg350SmbatrOZHCfz/xPQHYFw9VxjpARrt+3rtbvfDyUOFVms1lvT6/RXw9
cDGQC4TbLt6iMssTQxsgCalJpJk5cGSY/+igGuRWiWXAyjJp/PeTdS2AJ0MfJzRiarorIxxaWldt
QqtB6zZoU5mpPYJoMydE1t23vqF/lylc356BGopEWGYzP1a5hoZwQosFcYMhsUpnnjAu8CdYNfpe
UWNyhBfDdIa+KxJcrcINqd05iCGBj6YrAcN7hl4n4FYRbzSy3X8/RnRO8F7QT6soKH+dmBHTGih/
N93ARYubx0jbR/k7CNZokzqSRZ773p+r/CtO8BvKotMHdYA4J1YDZt04RYrc+S407qzxW5Js8t6D
z/9/W6Jw84YK1Yssg8yo+5zAKRp4vtaNHQWqc+/K4rLzpu3PJaJmqRrgIIFF/qqq0wRoIddCizRJ
vlkqapfbVtkz4MamxlHT8eqgIcT1HTw3l5d53oUmCBbv/liHtlJB8BAWR7X5nro/yupbrYDSKlvQ
D4f7YSj7uWO0t6stgYNYWsB2zY1tG5eUkH4TVqmvFsbGRl/I5Y/ji/7qpXDt/rspgnZ3dQuYDgXa
vSC00sOHwn5NZRDPZz4XXz+wsdGUZiHlKNZJmqaxw2aGDCXuGgz3FqgJxONABzvrg7kvbhB+ykp7
2pphOhUqGKYhdxZ1iqoOJJflt3Qat2DS8atipEmCiTL0jQ4ou6X1W4UKdWr9NthybWrfMlWhhjP4
hTX7prEcm7DYXt7wdTU82Q3BcKl21E9wODvPABlcq7zo/W4Yttn8YaL7pxiDqLp28sPQ7y/LXT1o
9HyaqBsAoUlE+izSeopTje/HVOwsB0DwbrRDA7hseWdlwc/DRvsDrDtgoER4D4JEOsqfuNRDM3sh
GLsWUFh3yGkDAg/okvqTGZf+4LD7eYklstdeck5t9b+iBRtmjpwmlNuw3h4OSV3vQYv8L9flRIRg
Q4pRZ33FcHikmzZTA4ZnDD1VpvZPJuNEjmAyRrtQ9XTGUmqkQHy2Qw3td7JDC+2x2RU7ELzf6Y8u
JSNFeLGbH/5FVf7uI7/PJ296VXTRmKEV2UvY5LeA/M3sNhjnXOKzrj6sJ2sUbqgTtr3T8ofVTfbW
snHLB4Knhx3THlPBu57d/99WJd67jhjoSsaWZprfjte2fbSnn5dFSBRQTKikaTiSirvHSvk0GbdS
J3L17yOcRC0TpUbY0q8HY7QAfXEXvoTitmsea/IvPgcIr9C0CbhAQEx//ft2PpRO1sJGdCo7jsym
oIt9tKon26x2Deg2h6l9v7xj/C+ePT8nEgUdqHNbrYkOifaMIr03K3e1srPKn2EnUbZV83ciSDj9
kahg1pkhKHZv+9bC6BRNJlmf4OpqEO8bgHTWQCIp7B8bFyU1jRoGaMTzlmfTXp2zksbqqzrXIEZX
Jee15gOjAYy3PaH4BWjTr+dl9mUYlnnDF7VrzRdX822y6QbJy8HP4OyMXPBMQCGADXvGN4FsUuTa
2LrIzvymQ8MPiHYHuwWA0w75JqrIRnJXt/GvQMKfmBP7EwPlIclHCKzLravfNE3Qlb9UMBjI8Cxk
goSoOVLcOppA/OlFSg3X3p8byti7rnlERpX5iZcibiLyvug+QJUS+RNB/3JnjqI57uDyFTT2MP5w
sMGHBj7EZJfQgQL/8Xrc3KSHt7vQJ17/+the9X52ZW3rTUGx5R7y75IrcV6KxlN98k3itGuljk1j
2ICbXG5flSA6GLvuqrzPXozrCsxJ6UuyX4J7plLrrr6KfNR8Jtm0zXm6kn8CH7NxTbDsnnEosqYq
jJz0rTcjL3gwtpMf+8AjHLwuwOjNnUH1bSzpoDjP0Qoy9a/qNWfh0NguZL5Hi6cdpxf1br5TX2v/
rfBAOudhZtSPD+YVdn1nSe7SOfyGIFwI60ZipIQUAxZ84H0zJaalPbZVvHEz3llbhLHH7MbduBK3
ZTUEOd1nwTWKwMUUVgxiUScEubRFywNjlHjtx7F+Mm9BJe3b146v+vpWNgr8Oe5zpvonZyxYqW6u
R3UGLrGH2YzNQp+d22nz/mDTHvwuAO+8U2+JZ2xNMBGxl8d+Aw9dxmu1GgycLl9wp4aia0Y7xCfo
14YGFeuCh4VOG8X7vHrFJn+tts7BAC3R5edtfd8xts7nZjHkJXrD6IGY22jAvjs0hWq1Afot6PBq
gKXM2SRedZXOaI1Kay/fhChxSdzINX8BJCl/pIun3mYYT3QhPdRNag6BTuZ/kAAmStxhdPhjcFdQ
50rJEqjz1HoZ0CrRbeyl0ooGt4yi+phoqkKDh2WAEUVQH63IxjRRIaJtqObXOxjp7h2ac/VRPFf0
V7SPnmYa78Fa8OzKNnDtgT2VLeiN2WrGooWQTdjgRaMXFX6M1IEiq0Ku6gn68EAAjZ4ugnbCrzbJ
BocUqxcIMnq6fAD4yrNu8x9gBfas+4xajZd4g1e+IUEy0nkrtUpr3tGpeEFRxjpJcnvieww6sI/p
lV2nDcX4U4QpQep67IeBQCO//Sm5HWuxIiimsGLAVKCcLfhLaTekYT0a2F7t2QEQAvtlO8eBPTH9
OQUiLTsMMvDJ1TfvVKTgcDqJMcZDCpFNQtn9sMNA3m3hF1fVnu1GkDsaVLsBEMjgpZRXJdMAcDDx
N9RuLi99RaktxMYYj0GOFvGq4HmETZvHE9hXvcn+VoIuLr+tzC1yii5aLPr61pV5pisHjMz2JxQI
RvYckaRA12e3sLW68dAlOGwnggY3M0wHBEKZrAt1xei4YNE2wFLDu/bERilAWieDqbaNh6L7xq3m
H4upSrqoV1dzIkI4xCIZ4GpbEKG1NcBxF78bbwcZW+zK3Qf8PC+pwbsG45NwRHbdp0ZSQcgCzKgy
YkGP5bBNHr5dVoW11CsEcWBuxAygXhAMXKTlRqv0XQN+isME9xCwCkB3NUIaKbTQ9m52XcWPl2Wu
nZELQHggOWBWBdxrX81NBDyDlA1947VuvinCap85zeayiLU8F5b1V4bgZi1WbBcZgwxWoctGDRB+
A1i9op2xaTp/mWm0+HEH3F7J+PGacqD/FnzGaJJFwCKY0ooUVUJc9IoY800Y/kqmx7L/fXltq6oB
YDgNZ2ZhmlAQAe69Geg3IH3uqqcaMAmR8eFkKV7Y58ty1pfyV45gluMiQTm0gxxgJTDjxuxvtM67
LOK8YQ5n5KK3EWlxTPSAF/arKiiAoplClWtfXt4vacgHXcvnZjF6tJGb0W6OlgXz2lVxLLV43xDj
jWCM1gdgtIwL5LM/XXjp8SkANtBRZsFLL2yrZhZGqLGp8YZsijLaEqd9Hss4unOyqfqYzWLSvXSs
nJwC7oj5Q1u4NzGLMfbXK6z2YNCKHf54uS0YgHxoDb/kOLnt6NCG2FFJk2W5iwimAxOlmrYgSK6P
Vfw/pJ3XjtxIkEW/iAC9eSXLdne1b6mlF0KW3nt+/R4K2J0qNlGEtMDMPIwGE5XJyMjIiBv3evWb
hlgfwtNdztCW6GnBY9qr2k/PjKzP9SDT5+wH41NgMfyz8dWgeQrcSMKBS7uX+9Dxazl8yJqpZOXm
g2nLRRvssmjIfne+wKMJgUVx64Gjf5TSgpdzITXyjdw0yENe/5QfeWbNScybAQAmAFTDnMswdEI9
DmY5lE6qC46ZvbHF26xPdqM1HipTspVBuSGX+u5pv8WifjEH2fbl8DMXxibRQKSAOk3Lr9EkAl51
DB9LdNPalXb4gksDkYftgPLwNEE2c7cYAIlYaHxjuQ5uO9ApGQJ+vfH5+lYsXK8XVqYDfFZBCEYz
bTQRK1aVd/cqNPG+7ZvgXW1RD8ajmFbRcyRae88AKZP33d+i1v+cKbQWqJmIH7M5BhEyTzQ5twBD
7mIJ/LOQ3rme9w/XIJ+aQTHGDnCgWfqk9V6i5+FYOn5jPORiu2HM2mcMZZWnYyFPs5jHom4hAmXg
mX65nWMhda0BHY9TW4O+tZpJeXDQoVIA9PNSeiSNo4eKpRxLna2bVbqVm9R7vf5JF2IuxSdSJW5i
0Brz+YqiHcKizqc4Rb7UNr9L+AVUbdu7v/9/dmbXVpmlSa4AUnYkOd5ZegHtnPspjM2bzhr9leC7
UH9iMdz5MIzqU/59ua++2+dxOLlpmVEuVF7CHKVOa9d2b7037P5+Xee2ZutSXZ+36IAtwbqxyr3m
1ycRSTFDOP6DHfpLJPSUCwElXa4JKRhNHz18JfBl8wlAe21rQiX9RpWewRtdS9+u21tIZSyJNxqC
1YwyiHNeqrSPgpE5Oo56whya0j0n3VqhbClmnZuYRZO2VgtrsIirHUyRoSLtLDT56rb6h9DIsDxj
j2QtjLPOds4LTCkbpuOslt/LJHV69yUUfl3fLWk6qrM7lu36z8jMDRLP1yrwraVTGH/6LnBP9tF7
Kh4l6U2J95oJOVvrdPV9Y+0B6F+3vlBJxjhvHojegS3PGXVHqH5SMHCk1HqFsMChg4qm8+4jiqH+
pmrX6MSWbgGoNoH5UTvgRpz+/OwWSFp4OoZycvm8O7qhupf6/iuYitvMa+9UNYWsRD1qSvfp+iqX
PHLiaEJVEdQf4fLSbO56QqRXrDLs4deRs3uGff8+8k+DZv9nYpYYxm2YKPrkKpoYPLVi8hzCl10z
LHJ9JUuOz9eSiE7kY9qcQZDaVTQaTUosRA9izMadnI9HKxlWzBhLfsELiGxAQ16XUe7LHSsMKrKy
mpVO40tFZscWH8wuIcnZiElUarvW1/Sd2Rb9i9nk7X0ex9EmlguX/0jgR9qBGNQD0kl+JaPtWheG
Xffw/olaKQxO6YfRoybEykmgALqNRznfT7QHue2KYn/ntsZ4owJK/tyPcsjkuOUWn2vXSramLyW1
zVhCcNdV5fhkqV3+WoXWeNOCddu0dT6aNnUTg1HUEZUtCiZ5GMJRqSSa7VHc+KFosddu0WPLDkIq
WRuv991H1BMK7krZ6Hax2qeOlqvtXil6SLxl5nFoqfiPZasEO1Eq3KOQuscoE+SjIWhbKR+VXZob
w27sciTUCUoPliyODH4I6p1W8Nqy/bjJkq2SRuKT0utp5iS9qhyGsRo/DaUuJXZnhPmjMtIft+Pe
r2FbD9N4a2p++9rHvbRviiT6IniBhF5uoIM5ElyAT9cda+nNyygVSQWBjlHV+QNUtoQqjQ0ehiLM
lXeBW+T38NrXR5Vq5iegbW5ol2nTb3KhN+8lswlTuw+HNa3QKXDPgyE8g9RhJs1DngaXfqcy5y6m
Ar+iDkU7G1pH7V4UcztUK/ng0j1/bmfm32ygMvQJ1RezRPdh3KFPDw3Rpuhe2tZc2dq1Nc1CQwrK
sK0j8hcxCWyUsW2k3+IE4tyV7tGiHYnxAZ3HFji12W3VeFatyBVrUmp/g2BaqZ1y1bQN6XDdVabf
O/9G554y+0YxPbW80/hG5F93fWQ8R2mzv25i6Z6Y5mmoKCHeDL3UpRt0POPQG2TLUlNyxgbSt4wx
Fx8CKVRCvmeM8bihecz1tfbtklvAR0KlDNdjdnH687P7ybI6oVWmLUylOxR3M8GzZcqNYXygNfcP
bnFua1YyS5qwT4yWbcyNAp6QJk52gi6+1nFRPgNVV1YuqGXv+C9bn3m8lxRDFRsUzzTL/a7z+rU9
oF9VGZt2lxnP17/fmrGZyw+KZBUQTU2pbbRBNr3Uo20uv7r+2iZ+/GCT4vaEYaPHz5U48/kyMLIc
5dnEkWLK4t2rAnjF054FVaFIuKI+8HFRIDzYQJmi4KRCN3OOwE1aa4hVEiQTKoHfgrRJxsem//S3
WwfPiDRRYMiM9zFIcOmCg9ZBgZFpE4lD/xQq39WsP+WpiZDVGnR8IfPEFKUd3qpUOj88IgvV05PU
wBTMP5u+uWkVKk0Hi6tRvZU0px+3OpQJYfclNG65d/9+nRQFeTtq8H9x4Vyu02roP+ctSTX0+Y5v
7A3zyIQ9haA15cCP4YqHCGiMiata5WzPXMRUUA20BgwNY+Mgmnvfe+rT9bUsmyBXglSQJ/mcA1TO
xNJXtTRFv887ksnQqWjzH9dtLHnfJHUHDR2V6Q+gZ8+HsBzNO4aqte8mpBbGlxLtSPGvVWZgEOCT
iHgeng7v3eVn8Zow6sC7slvqbVZYp0Q1NlK1RgP5MY29tDKLfbASdYoUYAW0wX4MSiiZ1Z9Jmqzc
8ot7xlT9xF7MoZozydeBFlpZixlPfw+Qy4pdu6g21Rpz70JhfaKZ+F87DORcblqu15kWdtiJ02oj
FPux/6pkN6NPNU9Hmc66z5iwLpz473FAl3Znri0XFtmsO9lV660pAIhvLS4rc9v2dJeVZ1Ip56+9
0ELpWtMZCabiMx9CTXs3qPsaanxil+P1VHBBH7nKJ7dfeXovfLoLQ7MbRA8EX1IGDFVKnLzQJJSP
MAlmt0OZf40Mf20Q+eN7R6Q5AU25RUUNqpZZNGqEJGokhSBR5dEnsaCY4DWNjW64TT56UiAWcFX5
H/aSxzBsD4CQzA/ckpEhCWYQNimwY93pWtDX/sZKIbEu/rr/wjwtBd4//K/cXLPFBW1XFqZB6ICp
58ZMUt/WJRiBFJ5Jf+8d58QPM0PWIOZtF7GiARaLAElE60mB+L1cw/wu3VwXDBOzS7J3fQB4CYbc
Md1E0ego3a4ytvrg5PoN2rN97iPWuqkiJhnH20BZcc6F8IXAH2xxusaUnzYvY6RWNvGCQnBhhfJW
EqKtPKhbSc5WsqiF5ObcjDkLK67aSLEQY8bzwWK5XzuleFHFbFPL0iHL17xk0dp0Q040p3B8zWoz
QV/0QmeOLIrvJebZrah+D4JfXlttfEYzr3vKwo1JgRxUxSROzVNl5imSUIlw8bI0JUgfhUS5M4pv
1y0sfqMzC7MAUohD6SUWFoywdVJgE6NUP6tRvLtuZnEhiFOLdHrwCHW2a3WQDkkL+z99W+9JNPoX
JVh51i07u4U6hU7djO7pbK+ygH+dZBrO3rvP7sRanL0aMAyouW2+pJT22ydDPRm/RN6VaVLvry9w
KRDThaQAOuUelMYv77ZUrQpXG4bUCc2HUOdl1P0Imq0rjs51O0sRWJlUa1imKTOmcGmn1JJOkgMI
f0PFOI1mvukz3XbR+baseN/SKwuStTtmAfoHPorpaPpCMpLF4uzjxahEpd1UdmRS9DNS0kcdBZ2v
Rqzc5rV2SptKd0bVf9VL4zno+s7WIl86lmon3rhJcdTUUtnldQFLkKS8Xd+Njw9gulSEl2kwCkKn
ef2tzDUkTAdaYWVHl7ByqM56xQ79I5eRlMF6bfwVP176zNNzGyQOTwK+wuX2My+uBXrppQ7sIrbb
fEeXPs1H5g1WPvPiws7szDI/szB8wcwEyFLat7p/bNOjqPU0Ow+5dZLyXd79w90H6IFq0nR6qDxf
rivAeQW380nNkfCeCMcEoGJVKa0saynanJuZtvescKDWdVhJCFU5uvXYGZldj97GtF6vO8XSEaFi
wGea/BU8xaURM6gSkLlB6kj9veufklK1TeMApqdOt/6aqOHiis6MzT6UL5ZZlcQhUUcV7aK4lYN9
hfz69RX9eU5c1pI4gcZUBplYnNR5PRvuNNhzFGJbUVS25it2p0OPQOXH7vrwKGfuTutUAO1USLQw
ciSIVbX0FPW05AYEQIrOLrTfWlGsBL0lLyWdZAQd/A8TuzOvIcy7XejzoEtrYwMhPyf8d5RX+0x6
S0dmSU55srm+E0vbTdlThU6KVhPn/vLb5oZQw98Y822LJDwUYqyCL/H7U6bE+r+YghOD7N0S6TzN
op6KH7mpxeKycjxZA9SIvfiqG93L9RUtIMkZLMSKzJsbFt75JgLk0hMA7bxYU21vRP5bWwenqv01
uD+Vrjuafk1rvBEdeABfpKDfanKZbwRZtFutWRvfmo7G3M/Oj85szVHlVag3cHQGaPEMJmclQITZ
XR28ye2/RNL/Ds4cw4/ouNjFHqY86UtuHvroqZRfizUdtsV4fWZldi3rVhehYYwVyzxa+echf0AT
pO3+4RxMUyYTFk6EtnTmlapHXytIeIV5CtLgzS+RoijWjCqzcyHY0QN2zGEtEV06CmhG8bks6rAf
GFmDMJOT0iDykMVvLfA5ITV603i67p5/ZlbmLnFuZsrszkJ2LaHHhjZwik6MbLw1kdYCtKqCOty2
mjG8qG4vuTsm0FPNBv7QJJtcstpvxKoOVIfkoRxntrHgkBJI2bOJbu6nvpGCiWsUmBSCBMB+doMP
EalVZsb3ZBit51Yv45xKgGS+hG5oPfU6s/Ft4lZfCv4vkP6Bn3uPC1QIax98484T1LaG4UlMGtuv
IZl6KjsqXRsObdU7YVhkpiMrYrTr/F5Jtx3onWpnVLFud+OobKrSyB9ztxgRZwtjkMpNXhuO0Wv5
roBkLvFq9EYrNUsZ8vab3IL4qCvurbKWRlvX+/SngCza+yBGEPUEBvzGdu6pvKp6FRadtCq8xlHD
XNZvotZQNrLhiS9d0fbhqVEH/VHyE6vf1m3e0WHp5fghklH1hvfb021f1eO9GkMMaheC6H7yc6s3
Tn4CUSB4MsV4oCdcHn2vNHZ92JIduKbHXVAAjhRZfWi8dWHhwZzTtPFeKutsl6hmnu5Cq66g+ArU
7hbS4v6bK/ph43S9kG99Tc7jlUi6dAjPXWh2TZRjN5ZtyPFIoKqq3PvGfTYo+pjR63VfXWjO0Q+D
XNyaJCJgGJsZqkJR9aWpwDj0D2l28I1tKO6G4s00mXUNb13jqAiH6zYXT+GZyVlG0zOkYKQCFZES
jvZcLoDA+vmTl49frttZ3EOYPuCZgyKDM395DK2qGNs0xg4N4kOHxEJWhG+hoj/nTbfyuZa38T9b
f/787Mj3Q4po4VQKHvWDZH4Xh6daDZzB/Kbm23HcVhEysWtSEguPjAlcB/MHVDNkEuYsUkNm6pWw
h1Oks05e8Zh1p7L/4fnfBpAr2m7gwAavnHNbooyQ13Ymb4LovY6/X9/maRsvo93lr5Avtxm1KNOt
fX5Fi7Cv6L6UQ7RJxd5xp+muz37gBGvtyI8OhMUJcz698Cm/z9adalHYB36dOhGj/Xkh7NTAPHbu
mpmF4it2yNSgutKhXJqzBrldq+fxmHETdvqLaiExiMTiofatG10J0GGXo87xFR55dVAeg6wotiaY
uhXX+phfSND+MVIEjBINlzmJ1QgyNQ+mSmxQVSdyWX/vJmazqQehRplvoBqr+fLfR4Vp5Tqbi/Ah
yk6z29mVoC2XIowmBWDYX5E/2ErJlxS+CMm3drgf5LthXOvbLH7WM6PqpSOJiRt7pYoj9dp4CCX9
vfabXcbc/XV/XTirLG5qQdCQQI9sXvUQEQ5xM7WiHgA1W5Lcl9ZrQraRMIkBHGubVKfEXeMP/xiL
JpsTsoYt5e6duWwCXMNqSly2Sn6VVeSEyAq4jIOtYb4W9/DMzuwwunDvDPRiia3VTRZ/r5Ot1K2k
N9Nn+HDez0zMfKMMrQY+SpZSl0+jmNn9sCbgsbZZM0cw5crQ/JRFRBCsc1Mco8B8MuJbEy0M+7oz
LAavs8VM+3kWt5PcDGmxsJjUfBCMn0Kl22N/VHi6uNJdJ7l2VcsrJpdWx4maCPsBMsJFdWnSUoqm
70wqzHKtbvzkYQjuU1DkSv/X9Qlyuv/szJWGOr9SBtHHji+ltwgkbmtGusfY21zfwSWPOzcz9+w+
btVGxEwjQICIRIiflJs8WRWamzx37nZEIgMGekimSB8ut60rujwAZ506edAxBOR1rrqT6yYYwDTW
SnJCKIWamVkI9yDE2q0CCc1Xs0vaW7mCztnuSog+/37l8AoyJK8Ql7mLLn9R3lq5FYhw8no6Ewhl
EleOV3TutsmlX39v6Xzt096ceamhlCrPBNZuuu1L5ko/K0PdGNnKs3rpLJxbmR1sKa3GfHD5kkb3
2apzW8oQryueQDv44kjq+U7b/h/WZVJwohIyJU8zi14eRLkvU+IOAtPdhYWo3WRQeNLbjLWVj7UU
tab5O8bxuUhJdi+3sK7iGtg6pppGgeknewxS3bm+msWLhW4Yx450mmn72XJ8NwrhfaDPUfSN7U1D
SQdZPNTtTqm3kvUo675dN38NvmEiV5pkXSl3kQLObAqCJQ55T3GbCQEAWdCFjMMxUdWtntYrX+tj
kRBTlOmB0NHGB+59uYVGZBXlGMgpHcXEHoXN2Hq2pH8p5VPa3aTl2/XdXAqT59ZmVUIj6eoxSbDm
UzY2070i1tRVKjsLVnZwYSpqGmrmbyivQfHOR2mEsYyrdFrXoIkbU6t3ipVsAsic60pwQkPadMNn
dPScoehPbmzs3HBY8ZyltfIDKCPDiDl5z+XOJgkYtB6RB3Tgqp2b/GhMf5NAXC5awco3XDrjE3co
g1fWNGKhXVoSQL3plgC9txUqLUwlY1fabicZDMtUKlRl+lA9aIHXQWtDe5LnIDniP/wEpunIhOhO
T757+RNg1jdTOEUnSMtDa3a7iYe5ftTMOyU8dn1gG0a5cvaXHJf2j2nSDiSRnjeATN3rpSoOMqc3
v40SWexjApl6Jfm20W+86u8nPYiiIu+Syado382+plxkOYocjA/IjVncFoNq3iCjAUCtV8Ngq1AF
2de1Wa3ibKcbcH5DMoyLgAb4048a8FrQstDIoPqauraidAgkvBSW3adfteEhiJg6ftD1/VjUu+sn
dfKZj3appukm8eeDOJBkGo3qwWLl1MI3QZVvU6ojqbfWq1wK4CTs1CgAqCtMQF26jQ6VtqxBIOwY
sm+Xwz7LHvvwSU+oqe19/SBWd7K8GwPV6cilpC9Uc66vcqFZymelqA2kzAKQNQ8TWSgDpEz4rOmw
69UHBshbq0F8rOXha4vNydKcxvxt0mCgE7aRtGLFixe2GcoA0h9SDXM6vpcb4Apw93V1C8hbvumC
H2rx5Hs/V9Y4JRKzT3lmQ5nDjQZDczW9xEZlqU+y3NhJozq9+CPUojsQCQd66l9rb/hCfdOWG+mY
w8l5/ScsnNWLXzBL8yjjkKaa/IIsix2rJwGv7nO/vtXrfqMBfxuCcCUeLX5Yoh7gHKYzPyKPiliJ
mlFSM0ZHvFHfC1pXvjej5xITh65+9infPhWioCVQCeZcC64Gb+Sd5KnRwcizVtk1sSrehMwhr0mZ
Lvg8wu0K3SJGxmhmzX2+b7M+mwoMWqjthdHc5cEaPGnRBKEKah40Lz8wbrR6Eg3GQNDoRu9YyFR9
QWVc/6QLt5uEDhqCndPt+vG93QwFTIEamXuSHOTCs4X+rgxkZt/XdCWWLFHpMw0JyBXo0/l+ZWHM
RCuRKAg7qr3eJrNutOzJk1dcZtEOWRDSj9AefiC5NGNTrYhVfJdEvJXEH2JRHKqeiyzU1lSQl7IT
moIaE9KKQlCfJ66yoOSqb0Qce/PeZVhQG23RP0hx5CTZg5C96c1to90k7Zuvr6CSl47iueVZBtam
chn4Je8bcTgZxUlKj7IEibFyb/hv0ni47iRLxTZYwCeUEONiDCHNDn6ookI4iMx75pZ6p2by89C+
Wm2+9bxsl4fM5ijdSYSqzhTMm0paI2ZYWivwWgtekqlc/OcrnL2wgqbWmqIHL0wV8NOgQdafKTsr
NOHiFd9x1tvaU1eOxfKKuTH1qe7OSMLMW4V+UHzXY8V9pL32iKcLg7TppTpyIt2705mvHSLrRswV
R3N/Jsx3r+z40tGftF5IUri4geFcXiiK60tGW3NasuoO2ce6OppdBZphAJh9MK2tyVSgu4uVTRJS
kttF2donn1Bm89tGV+HNB1LHE3o+PlpaAbSQIoGhC48SjagaBIoq/PaJDbpwiIej6p767h8uGBC1
qCX+QcDMsfZAgr3Cny4YRM/Cu6guE6jO6vxkJdbL2AT3Ruh+ayOrXqnGLIUMqPuZxmSmgKr9zL0l
pUzjQIb7WC0UW0Xqw9BJykD+iLDRX/+wCxVjhBpprUq8dunDT4nEmS+7uVqKxjTJ0mo/rKrZQ1W/
qXk5WXV5NMo1bu6lVy/vCTr+mKKc+qdLcWauid2miaxJMagsX3oV5Aj8ypkYbSWz2HfVY2uJzHC7
O4825PWFLuzpheXZg1TIdFRap8dM5T52bujUKXgOOOOhC1k7qwuJEaa4vNQJ7/MBQyYMI7rUCfGh
HpUblV4sN/+dL3gbJS+3UYK4S+7vMvN51P3bsdP3FbO2/7BYQyY8UTjk0M6iRcoQn+ynLHYUvgIh
q4TKzuvnii7zdTsLkZCZDer+soUCO9o1l97TmDSNOZOkuVJzU5rtllDt6IX0A+Log5D0x9jt99dN
LmB1eJJCEsG88ERtOX8SqrlhpKaAzQh2WORYtRvJ25fxgbdnah78cZMYnzXhLrV2cvgmAGSuO2iN
Hxph5TMvrt2kFUpABjY9x680itVD48HvCHl/R3tVeTW0k1m6tOJvrVjbXV/2ovv+Z02bgXDbfigC
Gu3sdAYHoviZ3s4G4nI7Xwt5SwGB5hH7S01qImu6/KRuLA9d04w8+kXUHISAxkfznEr5ra9Ez71V
Pl1f11LKQj1FkdFqh22cpselvUrsxYCneOZIcNB5Um7n1S5qRFvNT+jUhvnWDZ7d9FNgBo4YvF43
vnCpXdieDvJZNIpaRDJLmuYAujxUAsM7yV/DrU4nYHZtgScDTEXtA1qVeSW6rfLcN10zc2LB3Jqg
ADRxIAsMjtdXsoBygiBqqiAokH5MmJXLpWgNmopqTTO3Kq1sH3i+ao9q4j0lpmdtWq2P936TnUJD
xzggmmpQQ9v3BhJDT3sTuGyObbY+v/1x8XxYOpL8g487P6pxXqnJYPBYyqKq0R0eQS5iKhFgeUuO
ye2NUoluAUaG+crZnFY723Umh0jRwO5AgDtvZ+hBpDeZRHcQyI5c3ndQksij7hgVI6/mt6SCpGHt
AywE/QuTMz8OmpRxoh6ThtlvivzNKkVH7JOtKkSP1OTtbMKZkdn0diyL+9hCGsKVV+oeC0Q/eMH0
l6TxRKVGeOkFyUCSFjYcppIuRhtLdhcxuK79RKTnVhUnaUAuPPWbhcxWrpV7FRIuSUoPQfJYmvoh
0mrbpVcd6sGta+p7H0nvPl/rbi67qqbAf8ATjxLJ7HJqqyb0BotTl7Ym2dxNE72Hrg10x628t1DN
j2rwLlUwvOrdq5wgjhOWdimujb0sHUyOo8lHo1KDhuzlVnEApCCiJekEChNLgSr1B8DfTAJU5crT
aNkS70w4rHiW/0ntz6IM9dIibqaSQajKB1PyD1Ubb/XYWLkYl24IutQgHSCY5mUyiwC9qAghqkU5
YowyQfQQRD8D9KXUNeXHxYg9gdV5fkGd8aEsnA7Ms9UhSllZ4bry1g/Q4dNEyKZbunpvrTkYn6VG
kg6Jb+R3lVFJd6ZeSrdqCn9IIVneyg2ysO6pfilTaiNjJme+/JC8xdoSxguALcHwHiCfbQnlqRbE
o0l/diXKLjxCyHSoOQGGZ/p23sXLhFxWNLfJibJ2G9y52c9G+C3XW0N91yDITVFrWIlkC6TElO/O
TE7LP/MeJrMyRBEwCf/wpvxMQeT5O9LAvG3t5hZeLvvxxv8lPDYwFK/R2yzs7IXp2c4Ofl5C8t/m
Tph+KUQnlmlcDg+dsoblWEo5zpc4ZVpnS3QTV8yqBjsCzEpCAZjR6h2hr45NltuK4K9s6VLidm5u
dlA6xQ/6oGNH4/p9LFF0zF+64FkUNpmb2Zm1W/GZP6nZ7DKiRkGioU/9MAQ+Lpc3hklopAqpG5U1
ML9J2fflvgJEWG2JDPpNWcuFsvUAMe9QISg/iXkpPwqaBSlbDbkW7ehcghE8Ukp0YKi/eTt1HIYn
echEw1FGRYkfCbLFPu9S1TjAQdd/iyTGVhxt8JStP3pEe8/0otuqsOpuIzMkjMK03mb+tteE8iYW
M2EbTKdTSWWUp5JGlH5atVgd5KqLBqhWLCHYtH6YGk7Vu+a9JhQhaFTJhC7EU8XXQpbid01MkE4X
JHPk8ViJnuiogeQyeprV4bFJOoXn0MAYvsTUJL/BbO5bw1U0G2EV75tUBvmGYnr5ohRKl2+Gpui2
TViLXxmJIaSpYqAzcAZJkb7T/EK+8Tr46+w672roZ6tO8/dVAvYDbOykECrF6iT0LB6sQoa6r44b
ebStHHZTWGDSgggsDu1NF/lW4xReaP7MJOT4hsawfkdeLh0TxQr2FJ+GjRUz43cDiB194npo2beM
TbY9qJJCWM6axgGWqrsOsCoCYJfIenQK3AZB1LJEPCax3PqbBAcNVLleVf5oKil9yYJsdG2tQO+r
NgXrd6yxqc9GZnj3pdSLoeOhDcAIgjreqfVYbNsyChlKJ4dMO8vct6kr946f18ekbsKbsevSI1VT
+SjWtKyKPu8CW079JNuVFX4llGBybzRtAPaQapm5lYU28DYlyoy3Sta6J1HOhfIwpJLhbSJZFE5Q
QiTUzmGneZfLAXSTC/hUdcphLIpNZ2hW9pT3oX+rl4OiOkU+FsyC9UUR2UabVTCvRb63g3eouhe0
UXpRyz4YGd1owf/KSiZLj7nWpvm26aTGOwl1qdz1nVxtFV5U36E2KBA60kE75/hDsvJeXby7pnkK
QHLEcGU+V16WNT6T5NzFog759d4vTnL3JQrulchOw4OS/S7HzaDc6eYqzcFCgsgTmYIhw70gyuf3
VNbWkFFEpD3Mg98xdHiveT8jOWGaK9/LmBu6dgfo4LaAnqVCHKJW1+QTFgKfQgACHAgHwTRefBmI
UkEcE5/EGPSNZMvOXrtrOpWzKKJ0mK6EvYWYPpGGMpnKUCK6F7OgJwmxVkm1QL2yAcR9nyc6mMTD
4L66SrDyUZeWRaVMpB+DTBch9nJZ+dARLAuQ8G6lUhst1OxGEvsmhtazQPea2NFsRk+KUnts9G6N
+mPhkrxIP2aXVyy0siJMTAVFXxzMQtsIbHDdR8wqPF6/SRbWyUgs4iHQL3AZzJN7pR+s0hxApYRt
unUTLd/IQvYi9N02NCClioVt32cruevCC/nC5rT6s6vZ8EIdVmxsxk0HB6hCmv5yfVUL2TE0JuTh
PAZoKc0Rbi6wKLUagDPkmou2c2xD2We75tfrVhb37j8r8wdhCv6+HTvgSmNjcZUKn4LIup9QPYIR
7wxP3beesL9ucmFhtNdNEGikpQo1gMutq5WhCkbYxJjqDJ1KbEgv3GMcSCtvvgX/U1ANgQyG9z/Y
nrkZ+g5m7uckaVK9LbVD6KvkUa/GWl1o6W0JcojH0sRFjb1Z9Bj0PldyL2C4l0P0XgAeoPI+MFTl
1Ayg5Hane/wKONUGxjY61dXtgdTjq9s2LYRinhfdpZ5k3PpVax18T/e3rpt7t37QCVtJjVsqlJUe
uZuo7mjWx7pZ2HLZ+n8/+EnkPXOE2TM9q3NJHyPQcbr/WY8fTfe33B+DajvGj37yore/rjvBwte5
MDerMIV1IIvBZM53T2YPqc12LD+hL3fdyuIpPVvULNgGGoVtZfLu0qCI1oXUdiJfWXG0pdo9fkZF
RZ4mJBiTuHRoqw1STWzKHHIDiqr+CKNcCmveV19Jbcn/ylCrHG8SVVpJ15fO0bnZmYNHVZrIZYjZ
Ruu2efKqDMM+blaMLO0gw58oowLGQV1zZqSOlWpoRd60Le08T/EfEGRfCd9rJmahVMpK7koPE0mC
gNbg+k8wHa+E64W9mpBS9M6h/50adZefqCxEo42rmhqAmD+nlfDNc2OI6fOVJ/d01GcvmgszM69u
grjUaxMz6Hrk8UPGFJcfnEILgsat0n5O9JVQupBMYI8lMfwPq9z8hk8KmiyJRvGuHqCUy+qHcDS2
da/eyLW7MZI1RtxFcxD1mHAATCCEmTOEo17ojcR71KUpJY3xVit0JsaQF1H8U/733Keg286szfyC
SbVegMEwd0rhYewqW5Z/VtGp1nY+jex0LYwvfTrm2Rjp5wQbjPVfeogaBfLodyPW9F+qsbWMfd/9
jsNXq3M3RfOzV9eQSEubCZkNSEkUwij3zQ0qPe1FDxb2YJqtzdzcHmG3tJsoRNrJGJxGb75fj4ZL
hwCEDiRYtE7J9GefD/2MzMomnpksA3Pa6w+ep+1lXnv2dTtLK5sESii3kbp8oEgzh8EIOGuMA1Tb
dryt3NJm0tAvefb8/dwwvYP/6tnzJAn2e0kbY5JMo3zPRCgpg7cBgHDuHoa1ttbCqhh0YeocqDqE
8X8oWc8yPqDPqtgqYg5Nc/9UjT+y4L0e28MQ8VQf1+r0C9cjdFVAVQD8oGY8b3QjhOKV1KspxYzM
8rqGoG4YPnjPLONdgAV05ZpcsAZdAS0m3gn0n+dvEjGgY2pmaCr1ZvLZzOv2IAdmSYUkR/DFHcrj
df9Y8EMqkqgnMHgOWtecdvpsJ32vDczCwvPFED7YpojI2iUZVqBaXUORLq2M20ufKBkAZ8ylvQP4
tyyoEgpHUvK9X6bbtG2PfWAc6maNjHrhGgM7jjOSR/HCm6suNV1ntFWFKTOsD4nR731jDQO2tHEc
KqAGjEEhyDwLGa4viIWuwFQW1rQwmKD9CVsHM7uj8T+kfddu5EjT7BMRIIv+tujaquXdDaGRZui9
59P/QR1gp7vE04Xdb+ZSQCezKstlRkb8vj5Da1capMrBfAW2LaSQWfRthWxdWdZDZaH5E0mmbt+n
0CPp/W0p6h60L24SUoHIqXQl3/i6bvvnRkwAPoObIFZBKoIF1FSmDAGNYiwtsZNvBJClScWbOd7r
5JlAKReMBL9AfsutvSxDx5zceD8COYXKOeKFfZRIfdHFoT5XFvEnp/Vnp2hTwGl6V6vq46CF20UF
IxMA48lUL5/C2L7u9cruskTON1YAKg9s0bzu8hYZPrGyykFDJQz6GZY89DfBWIeOEgsZFfVOcq7b
XAunM5ts6RxFCayEXqqsEMRmnf4uggwvT9EocN3M2hpcsMagiTVVHApMIgAkqqmg+2Q56ExPHMbP
SlI36lxvoLLjXjf1XTJip9FAqRfX1YXBnE1jRbWZKrMqV1YxECvPTSjMKHaQQ/wsgiiwiEJjV9lZ
/5wgDdv3gfc/mmdcNcZMDoIK5ptu1B10JODlHkGosFSqQxiBWhsnyGkMhIlWcfBLV+ODb9ScU351
7aKkDNIkkFGhksfsEriDzro5qJWFx/2tBuJDtG2NLki6P6SJ7GJf9jpoBnehGVDsWZx8wtpko8y+
1ICA6cSj6HJvz6GmYtSmDm0ZRTsOzXgPNPC9EEAscjbfro/2Wviemfoeh7NjZJpKI8lxklhKWyKJ
MOXZKe610NJqxeeszrW93cAlG+JcGFcgey69IlNryEEDU7g8OnJVvg2K+nndm+/qLhu6JnD5OnDp
C2kdM20ZcHvzlJByYQypFFus9vP01SWbNJVp3ryGrbbXgqep3PrjQyV9xWZpVelRKN1s3ui5p0yW
Ojtl4IE9YpA5J/bPWQWfJBI2ENww0KXH7snNqAZK0SPFIQEvAPaJDsoRE/mMzfvrg7BqB1Q0oDhd
IJVsg+9o9nIP2lRUUEEFqqJ/NB46mgIrxm0zW7UEl7Dpf/PbLcF1FjwhOMz9AcyzYJ3NwQZ1j0Ll
5J/G7OO6Qz8DB9kH5LTRNaNDbkNmzJgjyHMMP8EDbUg1UB62SK77Pi93s+YMVgKwlt+QbVaFuukE
talDPDv7ckz3JmhFj0VN8DQbwudgGhqOHuzPhYcTWoU0NO72QNGxkSpB/GqcQUCPrIqPS1vnqZ1u
aQWvbr82dugRWVCtMp4T7GsThRw5AWErFP/0TeZ/kfT1+tz8TH3CjW/e2W+EFas0CsYjSPJkeF9m
KgCI1M+QEg/3AJHQWNkq3e/r1ta9wXMWJQ5AftTl72cBJ0l+JKcJrEWD6swQkgHQwb5u4vrNCXfE
SxNyalSa2g6lNQibpnND1ZtQeBwzL9Iiq+tAD8ODOa5EwkJShWMGrQmAMjG7vTGGsdmPMvIdTQUe
BVeYRTvhUg2sWAHQGFRDUPwBypmVefHHoZiCbiHoVTNbK0YgiQQrmGOLTPHLFGuPffEMuQo78e9A
Q/4JltP9mEDBTLYrVOavj/FKoQwen30MuRzkZggh7rDcwU3zTgApSdkCXB/ZCU4j2hoveVfs+6Ry
zFlw0uE4jhNnR1kZDDwIgTPHOQQIF9vBBf00JYyLEfq3gfGId1uABjno1SZNyrtM/bySEkUG2agO
pC/ai9mMSFFKUSQo6MAtJrCw9KDnouUs3lZ68Klq3SmpEp2TSV3RGsW7ED3g6E0HhgY1gsvBlcw6
NwYdklX5gbyjW9qOnM+32G5p5CRW6NYOobnTbZ5A9UjveGmLFc1jNK8ihQ8VC1RcEG+X1hVDAAnR
AOgX5LmAYwlu8tsZZm3VCY7AADzL4GHywpvscZNQwf33cQWYIhImqPdgU2KPPrT+jYJcgP+fHMuD
TI2dsU2sl+K12CYur8NnLYjRJ45aL9YDnngs0myU/U6JWoyz8AAt841pZd5oZRAvR25oE3OOC641
ZusLUx0dYSZcqxxtF+wEGp5SO4qodnpT9jnvJbVy/8XCOHOOCSIdlGSS1MO56Q4cCj2t6Ej11Na9
mPLqC98QlctL26Wt5WQ+29U1KcZS7RaNtV3n/Br3ide9Vq8aFREg44l3DfvO514zx0SopHSoKy+u
ta+dM33oe5BS70CtA7gzDR5ar36642GdVnBWly4yb5pckY1BKmDTuMs2EJ2C1vtkhQeTunJGKwiD
K+7ovYWO6ObeM2dRLPWZH/4CrokEGN4yP4ShBugaNVMN29Kn+ZV8uP6RWGAVc5EdmHfFljudK1se
qPX/2mMiVY06MSmX6VSOeHKfBgvy3Bjrygq8GVIjp8EGNcDRsHLvuqMrJ/eFXSZk22EyM6GC3c4q
XSOmv+5VD9nM/+gf1LPQqSSTHztcKpEyBEsedrgd8brf2VGGtLtAM8u0aqf/iLYf4a7bT1xk5DJu
P+fxr10mhsxcllF7g8Js/Zp8IMsACtsDJNscyRodVLaf7jpORnPVINAVwHQAi/mjPV5twQMI4BHW
pTAfgAndt3nlXJ8zeTnpfzh1ZoMJln5Gm3Ue4biYLMUyD41zkraTdbp/9W3fRUs81W/I9hg9/UZR
622wUT5zvXAf2cqN+fhkcBxeIuTHx0AgCkg53MxBzoi/n21EQ6RGRkwIVkrxWE73ae5NvOhZeWUg
7YfbHmA6aG1hH4GzaiSVn6g11AxGe0RpEx1K6C0LeASdK4xsC1YbgjEqXsF4ZjCrQShiqUhyBRrI
oTXtos1MyZtC1Tsk9guQA9tQmKS6DW0XkTOIq0cHrph46ULiV4bty1EMlaqrmkmsrdHtjU15G+Da
4WgnwYtEznm/Ophnlpa/n80XoMGRlI2wBBibYqHti+Ymx5tVE+jPQ07RQPMDC6+MurQPhhTzVaGt
FW21vrypoq3Bu7msmkEdCy/BBWPN3iXqHAnrfkLkBcJBy+9JtZnB2Zdvrq+21WNo6RJGSYSgk4Mw
A5YYmdL4OgjO28/RHiydJp7uBFTbGocwpbPT7kJ6M9Bi4x/1LeFcYdZWF94doAcUkZ1B49jlbJlA
/I6VjojUje520oxN15puNCicGVt38q8dmXnBZbOUVd0IO9OOZHYvWyWhgiV52CPvB890ZpWGggMv
HUDZY8ucHGL3vIbAFUAL1t+ibfTNvIFK4aW3XR6FUlIgcLRj82HcB3h0HSLHsKdP3a034Yc8U/m9
doJHcYMy92fkmj1nIFZjCi+OhSUC5W1WsCcJlIyEE74gm8Fmcqf7FdVUBy2RnNcczw6zhU8Z+nSL
EHb8THbDhZVA156A8syhbcfpJ1074lHX+MclZmuJElWOjQ6mJqDwNVDXDqppFwu/idQ/19pnWoNd
nYeBWr2fnltlVo3Q5vLc17A694UNmLRJfk8SMKd4LxbQE90C6oyyQtsSyyBbYE2vL9qVUxjINRC0
oc6N84LNRNe48+dx7iOQ9NjK/BYcrP9+AiG4pC+UIvj/gwA5Q/kJ7yZhEYQL6QTaOf0tTh+4sp5r
44hMFPCay8GwkKFfLomSQEJA6qLGylIqueVJ2YL5/Ch+tU7vANt1JNxe2WWpMwf6hUVm5nQydSYI
lRoLApw2ouR2uDUb2mEMN0Ab/vt5OveOeVb0BG0UxWIrqlqa6NaAvN51Cysb6IU3zAUQdBgzQOqw
UJpbtUmp0Ng5j+djpfiDRtuzSWJ26awcta42w8YSPe0utDsntoXUGeyHydO/rvuzdlMAHTzQBaD8
WEwye+ScNSkY+OMGLxPMikCB4cZBNNLa047zG8cYWYuFRSsFpkCwxRYnx0irykAFMx7xzJPozHvf
NS3AbuIPcFJ7uERct7e2bFGm+8ccE3qVXMoDOr4aCGKBpBryLBKPjnUt1YJ76l8TTMQlvpLPMska
Swdy/k7xQjTXubVOJc+wO5O2jny3PElKWhyiP+rjdf9WGu0QKGfWmWgcgwFqfTmsdxYUspzk5lfv
ihaEZm3xofiCOvzv6wZXnpUX9pjAFMZOHKsSAzqYt1HqCDnw/jROfJrzNBDXLC0sApApIADtsVBE
eRyx26NpyJqyfd2ikI0U6FcR2a3PuY99s6mx+9O5JWZHJAKpZoHAknaMBTrsNE91TrcnEX3Km5EG
Xkp3BIROFEyOvILy6kI/t80E6FzXOmlN2C7uwMtMTcs/JV7v/Ol0WnH8XELhmptMoFZJQNIhLMFp
+54fwhOa94/CXcMxwpu15SPOHgNtl4VRXcAfE6cYBGUyyBFXdtPaw8yj21y73AHEpKMwrCzPRRYR
0+otVHySanFodhurDZCrUmjijNt68wb2hVfzSB7D+2kPbPYu+ZXwWPrWclgXH8A4C45rdGIP+AAD
atRB/VoVN5qArppPdbLR2N4On4ryOTc3KOLKKhRQyXNncE4jsj6rfweBWZB1NnejCYUr5Hni7XSn
edLe8Ma9thW/sm1PAX1yezo6vivtahq5ugecsjeeTPqsb3kMMmu77dmEaMydv8rqTpwmfMtstrTX
7pSCR824Gl6LRBQ0USEypzExnNRRNUdi3Vg90hK4wngZ7W5C3GGCEFlRZRPZ3Wa+FT3e2llL/IJK
769hZqpzAe3FzQjDc2rNWxFvXdFCv5lVLXt8VNLQu77PLuv+x2I9s8dMqyAWeQJhAkS1ROiAykXt
UyJB29F0rhtafuiKIbZrwhCmpksMzJk4WboE5pS9Eu2WWjXq1KriyuHndXurJ9bZSLIlV0C94rgv
4Nl7sGsq+hsnCFbtbOHSa4u0owZvn+B5uFxJzrakohCkPtDgYRdv8tKuFdR93Ey1JIGW2R+dZ27t
fnjuH3OdMlQRLPTtEikgMBLtsf4VtLecMVy7UZ/bWBbimUvqWGXg3IaN+CBa3W//Md0L7zHVbuT/
UBY9j/sfLfSt3CjQL0EcgtZifM6km7TnROBakuzCBnMGpprSBv9vxNxwG1pkl9uZB0hPi4hIto0L
haYNeVHurw/idzbnZ+SjbRa9O8Cbs1BRtUrR1qnDNfNB2+l7+cVE9rihtz1yMQoV3dJ6wc5ppUjt
ihvRlt7+Q7oJfv/9AGYWhypOojzCLEpo1asOXeCEsjfy6AxXN2WUAEUF/OLIBDKj27SFLszIBVoj
dO7xdKGmwjmDVp+U2JCRSpXRmocnxGU4huaYip0BRzQPdTEr/gpDKt1Et4KdOqk3bHkU4+u3pjOD
zMh1sRH7oQmDKi4Y6KqkL2+ENg/Tptjwev/Ww+TMFnM7bCqk8moftgpH9B3N6Rywe1ojVbYtKvZU
o1lIb/3bz/I+cFoUr5IDNC1598SVSUSngrHwqgPZDLjx5QgnSe2nFZkqS0PxmqLsuvC9NJzH0spV
YgGDA0UErAqOOmYaFT2Z29hUUCKqalvQvDp5BSR3Brlz2Z3C3L6+/tZcAjgKBXkDyFx88qVLVapo
cx0CiKal4vygtdXThCnlZDvXIgXoQZQSULxU9B+thwOESGY8aHB+BrY/2mmT2YFGG/GZtFA+cYzx
kJd3s/nnum8rZ8C5VfZQzdB9RppORqGx+CpT9YXUxDGa/PVfWwFU6u8IMneSru1zkKICoDhENQV/
166Fol2caJvrZlbCAl0WAC8BhrNgqJmrSBX7UpxD6MQCjVLoVr0Oig9okNA8L05VbRr3vlJVj1Fa
qRzDKwc3gHO45AG18S0MdhkhbR/6nSFktRWJ28BwOvO2xvU2PlbJe9NaSXJ33c+Vu+WFOWajVAK4
ryswV09Y5aKTQMoprmrkF20w13HW2kr0gzdOA+4MkQnEEbOrBIpZdtCMRTaz2vZZYqUpD96zfC5z
vF1YYNzR01QFT+4Id0qJSnliNfG9kh2LZuQs5LVxO3eFWcjhgDMBAjxIjYp3zVDQPIDEUbWXCpA3
pP8hzX3hFRPzJQgJxgJSf1Y3C9UpC5PR6YQquCtn807MW8LxbW0ho76MDAsod5cT9DIEJ9AdlxP4
fy3oS+fZto6+uAWCteFDZhlboIJd9wd3bF8lYzaRGYVsaBCodOg2Q2Jn00Ofcy48a/espRTyjyVm
7CBlLaG9B5Ymz/eyP7Pb7n/NKMrojnqvPAS3pacEyPpdX1Vru8e5UWYEfeKDmjyBUSPegBYxFm/1
3lY6ewrvw57zPFxbVH9tIcF4OVtG18d5WMBWOz5Ew87g1cnXHvzY15crDkCwUDxggM1Brs++lGBf
n0/QwxOd7Dh4Iy6qKl5LOPgHPGBMGw+YioMmWwvDc7vME2YKwhEJYdiNghrtEy+xn9qi8J+M/HNU
sg+zoUjNMhtwVOK56SUlLuFpsZMNXvPZWkCo6E5EvgbgcDTmXE6Sb+Z9EyjwRRf/FOlmyO7nIqGg
XZlREBd/XY++1Zg/t8bsgiRUwJ8bwRqaOrT3CdqL+0RPwQaWqf5sQRxEBpfJXN+2UqBaat4UB31s
py16hRpHFNLIgpxNsw3jTLOHujUcSCN+Xf/EtUopwPLoxFsak1VUty8HJCpkCHtrE4IqIU7fvnR4
fHchsePYdIfqk+gmrfoOEpVo/RL7YytD42uokPHq3mbjNg3rrSApO1SNTqro26XJU0tYHcPzD2Si
b4SoJEpi+EDtOLrx7eAFGzSBe0pr+RvlIdvmOzARxh46mq6PzNpyPrfL3EeHUCeVH6MmUCQvrXLM
eEmdtUg8//3F/tkrulBiJVEUbBcEq0oGZrDtbT3cxfGt31Mz41RN19bwuTUm7sG9JMQEvUKQuXif
6iVv/qyaz9dHbO3MP7fBRLvWGfNQlRgxAZR6yaOM/E1ik+n+upW1ihGaDSAZsnB5oMmDmZgA9Dpj
lsKVmTwPgW7V1baWoCeIjKLqac1OAZyg4iU91nw7N8rMVmPKlQF5eGxP/VOaPKopXstHjfcqWd3i
sbWrmgiG/aVr7zIoQGiVRdMs4dpkY+HN9qnxIt3BbDnl0XfA4WMOVLnnlS3XggNym/rSco+nEHuw
RHrXZyAIgnNl4kTQeTea/nnO/z2D+6I0/dcMs5KNzPDFpEJ8gAN1LiBvCoq7ebYqfaKgUqeKzDmQ
1yPlzCATKUKtNYP4HZBTC1pzNLGhUQyPiUMmx/awkJulIGIoQIVkVj3n5sEbUyZgSOjLgSxiTH3x
Lureks6reZJqa3e38/FkgkUgejGLCYIlGtP73iB0gjBRo9ePddg7QBJxqB/WcqcX88esbwAEWsNP
YU9+sJUdWG1eZdP2Hxp3tqYt6otuw+MmXNuDoZC1NCxAVvRHKzAKYyo0vGFRS4XfUzz8ysG7dn07
WZsnwOSXDj880wGRuVxxcpQq7WACDqVkt0Nyk+qPosjbsdYm6twGc/WVcclu+hw2dGKNe/T73gtW
5GhbCIjMd92232Vu6o1v0pfPmbJV5yAIB/pRFWAr1rneSAMjyXD/UGcoOfVJRIumpJnvcxId34wH
l889QGHB0g07i4Aa228wqeCu00boNOkPmlc4oOc++VjRVnATRsiQ2ZINoLoHxsyOzhNVXgED3hmf
4mf4bLgRZ0ZXmh+Wj4HEEoAFCzEys+zbSA+0GayAgC+oboHXxjazNInqrnSDhtKYBo5iNwf5t7QN
Upp7sac98ba6nwN/+QnM6kdX11RHat4i678ziUOAruM9bX6eSDCBRkL0womgf2LnFppRUgWBCnhZ
fnX1HxPKuhEyWf2f6+vjZ+xemmFiN0G9PRQrmElN2vS/xGHrF8eCjHSCAtp1U999IT+iCMgTFcky
MMywTX7JnIxz6MNWMMZg4PmaFW3fkg/k5y1tgAKgNlgAtxdQEP7dapGtTz1kjhp7roEyjw1XSG/H
4D9IUi8D8PejmF1PabBcQNzTWni7OF3SOAJQ3tN2imxZe53ByCbeyN3j9ZFYwuPHQED+B8hZgsFg
l5NYm1MhE6SZwHh5l2TaQxrrnMH+ef2EW2cmGLfkMIHiRwVKSZLLTh1bg+SJiQ3Noe0k7MKcpw69
uiDOzDHbbNOZ0GBvYE6ORDqgey9MG/CH/3sumEuvmGgdNBCZdj4GTkukTdC4RYzSibw076GBZXt9
klZdAhMGdhnINJkscikYQFjalwgMCYVEEPhQpXXQrH7dyModBkQ6YBiHQrBCgJhjBk7L67QdM3hU
S39CoIiQqcPFOvItQe0ppFBCDXw+m+tG18IP5DZYgqB7A+8b8ybU51GrDBWTVYIZta3lm3TgUVav
7V7nJpi7oFCBKKUCuY0lRLEloI8J0rpIjcvl03VX1ravczvMWRBVCUa1hJ1cT3CtPeFhPQNyHxZO
y6NZ4pli9vyKFFLSKDCVkNwODQqSXUC5rbo9pNHnda8Ib4aW2Dx7PNZ5ok2Z2GL4Nh2o0gg1ju1W
cUyLnNCzaWU2WA4tyZm9nXEK759i6ymwVfv6R6ztIOdDy+wggFsMndgukdnlTpY7w1y4A/AIqrSH
EokgfF03t7bczs0xCwEsVtFUGDCHJqdHgcxI6aGbsiqRr7huaDU0F3gHUIlYBCyrjoTshix0XQtt
HHeWD6VyNIKPmRctq6N3ZoXZqUwzSjM0nIIYPvMGo98Igkojfz82mVMat0HnXndqBWa2iKT+9YrJ
hOZVVepgSmzRhEqNP3pAs1fZFu/kFxCYBj0tA0t4BgRiQ24qt0V/WPBw/QNWpw9qH4AYL6ws7JHW
y6owhhP8FeKeJgHU2xVLazhJxNVlcWaECckAlFXC96D6gOqJ5CXqeAfMChQH47hwBiH7gJeyxmwo
cwJWkNHHOObCqSpu8+CtDjx9/IyUr7o/afFOK49g+kzEx/8wfmd2F9fPVrwPtogkXFZ8Mwe21IRU
1XEjyu6vW1migL14nHvH7CtC3Wf97MNKld8oxW9lOhAk1lDYC6DSgNZop9D+Nc/J5XgyUzYWZWUi
O4W4aHZm/Bb1x6B5U3ln9cqaXhC/i6wzejHAg3A5ej2yAHNLYKUE/Xisy26KUlFinHqJq5OyEugX
ppiJCpKUDHqOp9AIQOWD1NN5Ex1nTzgqtxDjzLYg/NibbxIHlLOynaAKhkQoEmIosnyDJM7Co2yE
Tg6GuLWgHWb4I9Vqe+5CEJUXSKg7XcHRD1tz8twc4yTU71J9gL40+moOmXAvxRtJ4ITiCrQZTNJn
LjGxOGrlYFQibNTqPZTghBp8Q8cutfs8t/zIkfo/reLWxl407up+r+a3TXRqArvDxhZyRnftSYlv
gRIT2PjQVa8y3yJBg0qYB8iLlnZwI586zGzxoVj30aE/tJvwvnMzgfobMNDeaHQXPjWxdX1hrlwu
Lj6AWSa5L6CSn+ADRt/1R7cM7dB8602IkeocS1xfmYMWFJ/QuFBhCio+VbwRVXSZKl+h+zs5fMZu
/FJIdrQNbsHWfOho9Fh6HzzUC89Z5mw0jGLUKxMz32U2+MMVMIbVmRMF73L8/L8NK3MqpnoxtbkG
X8H60/v7Kt1N6X0zPfgR7+BYVgSzs55PIItOhdyHrMQ1LNXkUCvvbcJJ9axgTdA0CHWSb0bohWfi
cotrlJL4ipK21jSeVP+EHpcxdSvZnfP9NNpwTg5Ca1a4SvYrOw+ayrEooOaFLmH2sRAGTVOmI8ox
ZivbNfa3cQQfoRe3JiWDkxrgHgJVualtsnIf9Ech3FdIHqh7Tb4Z1FdtuAMKjZIpwD7lgZ05LnoH
Ag+DuE9md4AowoyXj0wnZRsb/r7zJxoZo9M3IIXOBasZn/uwRN/VB+m8FBTw4GqlZbKf6pPeiu4Y
WiYeTAGhEW8HXIlRQsB1D7YgXAXQY3s53EjIANo5q7gHYAcEQrYwj0kCSTOnUmv7epCujfC5KWaz
LaDT0KZkMRUdIs2GQriMzGEk2EZgayVnZ181BjUt1FfwD12Dl34F4DBPMxnG0h5i3dnsioJGW+lV
GA5FdxOXPLnulZN5MfSPPWZj65oJ1GMS7IEyXUQTi0weg0Zz5875D4N4ZofZ1SRwzYD+e/ELLPBZ
k7kG+SxUT55Dr9SNrTHzEDArAykvtEgL9gvrg81CCgSqbJBa7SypdsSg3Ebz+9Qehbw6RZLz71vK
kYQAHfOS6EWunD3+s1wHLVwAsRGi+tZUPk0oL0PJZMg50bHMPrOLXdhhQrGU5FBpwKBo5eZpTI6p
9Bj1nC15ZaO8MMEEIORmzAjFts5qfcUi8mBpyvZ6KKw6AYZRJBixXQEFcBniZJa1IF+UWZSwe2nz
2e7L8D6POXeGVT/OrCzxcXYj6yVD0CIRVsCtR2UgXwueYi3PD2bHj4XQJEAeQWEm+11Wjjwh14U0
6f80WGwntaIWcoAFAgSAmgBqsh0MBTsvpzrNGSuWs8fIgOtTCngiduop7ImN/j37uh9ryWW0GP4z
698sFGfzUddJ1UKgtkNL/XyMtIMKacKhAGfdJNtllB+yFsWAcMBjHHo+YP+upNwaQ8kO+5yqg+j5
w0Ob8OoEyxT9WE9nH8WcIjkgQ60pYHSz7skoHqrpJgj2abPvg6OUOH3HARmubLYXY7DMw9kYxL7Y
5zFZYjIavD4yqRC9pMTzE07llTefzBruetNoSnNZw0l829XVPssfr08nzwJzbBRVYBqjCAuD8urn
HmklTtyvJV4vxorZJbQondEEg7FKVfHRiOOYAt4AlmVzuh17wTETwx0hZdg292bAU9flGmc2jzCY
0TIw+FgQ4mMG2u8Qi7w7ZfNto+3GGMqOwj4XCMfl1WBE1gtHP2oOP6oODRQaA0UIeyvDjuXnTgSV
h6GydAjspB/avdj+vj6Ha9Eoy6itIM8M/BOrV2SMSgPFLNjrzP5PVhePI3JhnZTbIrSSrptaS9ug
DfevLWZAhxacB1USoQX3ABB2HQAvV37oR//hidzXnwUnD7UCWkIn85k5Zms2fCWNpRzm+k/xJnrW
H5Kb6Xdl0nIPQnrZsdXts3rHbUxYEIbsbnJmleUhLnWSBk0Kq3idOsMfQOfVo7IFqweI3HnsYJzJ
Y1V8DaksxHyELRQ67RyU53NuJfG9wSMtXDvkzn0il1tWqMZolIlhB5JpWy1V9uEQWcPESxDxzDAb
cSeFtZy1ixlVtIxhFyO7xsvar3SqXEQFS105Qbhy6hYjAojvDK9+jR/zg2Tn++JVeYg1GnG24dUz
73zwmH0YbDZinyyT1OTPwYdOtfcWvGPQ4vMg8axS4Xe5J48AP5p36fP1BccbT2Z/xr6Z1lENy7L8
ORjPRG5oJT5dt8F1j9mi+ymRBHGJDe0oAw74LtF2H+3U3IaUlHlXvM678Tax1ZISz+A9t5e4u7bW
mA0Fp7YWjhVsoy4OxJR0UlCIpxoa7QPnTQSsQOfckVbgNxC3AM/gQoH7TU51uRL8KYvMspXQa1tG
eNufsnSXxE4q22j/t6P4YaqOub/pOq+abKG6iROPM9xL2e/S5eUDAOIGhnsRZGfWyDzOgZnmClrW
hpomPVCYpWpNIsXcgiMrRgNwqDmz72Slw7H8rQlxzTRzcSmMwIgAGAA9p7YH5K+tMzAIbZJhGyVH
wTxlxaGuXgvZq/VnU6U9iahQOLL4W5I+NLxRVCqOyZ258LYEoiO3TjQcjcrfzH1i6eUjsiREeM2K
2jbLmDagOmzr9zEUrbY9BaA1VsqNTKCEGmx7BQ2BSF80h2ZOUKh5N0BPKrSKNU6uRDYxaEyzrVrt
CiF3qmGbC54fb7V8pi0AnoanTV7dPyTj0ZdPapDTIA7sLP8Kon0ATT4Nt4oMuLj5No1PObE14gJw
WIIGID/F2TaeXLHFfTV/zoD+9jexvjHM56K8k1tkBPJ9Ot2lE9WlxDbqjV49GK2bJTIt+4Oq7eLg
TisOUM8N9RcTBf/5kNT7Qk7RTLPVi3vIy+fNhz88om6Smw96vyk0qk9eIp9yrB+xB0FU9NkogO6d
htntdeJEoGTPXsXmrdAjCyURiktRoh1Dw1Kkpzx+EIoPCJTZJprTcWFptQDDBYK3Stk1gm1Gn6RQ
LSV4E6ebLD4JJYh1UUghPXD6hovws+Liya/AV+zO7Z8WSg3mQfRPSGP1zZOR/BrqgYbVoYeAQZvv
QdidQ9E16d1AcRqx2QpddWiDyVPJKZUHKhaGZySvQAu5WeRkJq/utFJdW1R80KKkKtBfBH/X5drM
1MCv1bBbwDiWtNW3tduCNiWi6aFBGy4Vb+Wj/lQ7iLAHdOdNvNvNz5sbEuVgxwY1ECDcAHxdmq9S
tehqAvPxIbWJNViJlZ9q8B7SlwftENj57hOFo5fG4bUGrPQnXlpmFqZWTJpe41D7hgf5DtlVdH4J
Kprh6mrd645+LJ3mMG3CrW6XduwJIxXtwOadBMtuy+wPFwPAjH/YN0UbDPgMslCRwLRvax424wE8
DE85xQln64eEvppf13emn7egS/eZY64vE2MSddTLxsAOs/eSOE1Z0k7m+bd8/zX/mJNOTLKh0lXU
rzKa3SiWvA/dBH5Wdu+1jr9vNp3FSymtYJEvfWNOuCwEs3xrYEyz54qG29ytFBA6IP9of7THm9RT
rYFzbeZ5ydyaU7kGTfkSxrq5k1XPH29kYXN9wtZO0bNIQWvh5VIJQS+tJTVsxFrwS1Q3s5hvy7ih
zfCBihPkeMePdiAUpOYJRCLRrSRB9iHq75KE98L8Ztr7/08qinaXn2KaKSnNpSSPy+CdGVLZzbex
ndz49q/EG+35HqcaRZmFNq5Be2twof9r79SYPlwfkx9BDH0kBXK12jfXr8aCzgchnFKR+LhGTbVL
0GxYYXNt9CMXuv9jfmHom1EYwH1s4Wxu2UzntNSg44HEG+j4tJyWgiMT97o3P2eYscKsSdLLczo2
sFJH1EBjD+5ntIi9fOM/FFvZykdaoHjFo/fl+cas0BxdCXpQxYMlFHdt/Fiq7iBZ1z1bfuIiXhjH
mAWJjKXQiB0cE2JR3KZJlb0QQdZiZyym4qh3cfpH6OKRk8dciw7wo4NqRtPAh8o+9JIYMJl+TgeU
Az0RZHciui7qPZFfrzv388n87d1fO8xDb1YIdDGA8bZM3OvsRY/cC3bkTTCt4GA85PflXj0mW9Vq
eEjIn8+yxTK4noC1lBcWb2bqAn02BzNKQFK8xarb6iJ9QWeCI3vNNnZwS+Nx6nINMhPZBVUX1R0M
asf2ECEz7JmWeqe/DyCADnfGDTcd8SMxwHjIbKyCOuWDHsJgpYK5prB6sLnQGjc1N7caHlvAz8L9
pbXv5NZZlrHL06KfRFgbbekEOfHPIqUNGDat5X02e9qpwcUotNoPRNO04Z1bqwsRbwFIQwA4KbKl
+kkqipzM2QBgFSCt/WZYsliqxrtyrS4LGfzPaJyDXghbRIA6pV6aGFZctro/nSdamiMcql35y7/V
HYiXzTfZbeC2PHXF9dj5P9Kua0luXUl+ESNAgvaVpn2P9y8MzUiiB739+k1qd6/YGEYjzrl6HEV0
sYBCoVAmE7AdKF3MoR5/aWDGqg10E3JRWPpS79FYv/Hd9FN5wjyhU96KqA6/J87mzVzI446lJilp
E4Y5gGIVdLI0jY3+Uyfa1i5xewDm4PUnWNnv/QecRC6YNVo/1TMJGpofAfidkKfesI3UAdcO7FMg
FLgdAbYk7WPALP0GhcVHcZBOIqj9b+nl+RswJgo8TAsrzfcAVmlRmzmdnVF6UuXfpojEZF3JhQDO
BaCzrM+CBr68GXR0eed2qcagjDcfWIv21Law0O+CUn6V2vGoIgUd2v6AIncf7oIiBgmfZiu6D6aQ
8rYv+n1iUlvuq0dT65DqkyLRA+N7mM+tB+dAugSQ1USZbzd9r3/0PyY71zfhY7F7KICjaX5lm6l3
4wM9DI6su4Mzuo//uAPm8hMsLnCjkjpUqYYVA5RtST6k9t6MQPH0CqI1gQWubv6MMzhnOfCY4+6D
uNPKKK7hvybUuthU3AwD2f6b2w5jR7IJjowZIuQy9huYgefp7JGB0wQyz+ymvdloRwo4mffGDp60
AzgI0CO5qQTR0arbWsjl3muxXyU0aiDXipS9WkwnVKmdIB+9UAS1tb6KfzWc/fTiFujiUZuaAJJM
6zWKXtTIu76E8wnhoyF0uaDlBc0DCFq56NmoizDogxImCfLVGkkP/w7shj3byiy9yUTtHmvaLKVx
bjDTiymsU0gbrdc22OSNqOdJJIAzCN2ItEGeBejmoyr/BHXo9eVaCx7/oJfj9YNGHYM7wbIyUqp3
Ve90xmetuXmzraMNplmsQBClrsbfC0kmd1DzAdi/RgJJESUduPNCZJyT+JwFPwM/2QQKRXNp2ris
s177iAGuiDUvpMM0g2bmN35aCyx+9QYDgstMLD8TwvEdu2OglrRj+J7kN6BILLdBU1ENPNQbNCkh
IdIQwSt27YgBERLzhKChQQcN5z7UiKpmWNa9E/gAmjBOBc0wXePltXt9R1fS3zD/xXTk/CGLE5ZP
MkksCfO0ZFs/mE7vdUcZ0IvIV+78E6pquKLJERjuD9flfguw5nNAgcUDHTE8wRfr+8Dvsp4CqSEq
zdfIz3Zyrp/NUDRe8D3S4eRwR07WcrOsUsgJs+i5Lp+jFgWgMXVrBSW08XWYJKQL20e89Lygr+2i
iRxzTJ+vKzsfiwsvw30EdyxVI5OjnswTlCPaPv0Qbeu1F6fqSdKDAyDXPQ0NijnEXxcrWuPZWyy2
tksUbYDZAv6nonbdIIsrgwZT31+XIlJu/oqFFBohadZZkFKljgk1hmcabSgFgd+PNDn64P66Lu/b
yeAWkzNYkutJGRqzPNULkaEL0Ub0SkQAAatSNBXtUBQA40hqXGrF0pBk4ww9xOiJDFstcPv2TOW3
67qspMdwDBZiuC0aJwxnZrMY9Ty9Ga1NP4FwJ91Eh+ZV3zf3xYMObvBfIvySlTZPiAWbx8w8M9fM
Oe8SBUYNsjKsYZS/VCoaGw/Vb0N3DeW2AxB96g7dj1HUaPTt7pj3bSGTC1aDpqbGWEAmXuVJ/HvQ
WrsfX634pglFM6DfbnWIAjkFRh9R5gK5H6deHjYGcEdx6DXzXLFzG54r9bYpXuh0DwLa61u4ZihL
WZxarSJNY5tDlpqGNkpXhe+qeWFLveCYiXSaj+HimEWyGuV6ODuyFgMUg2mX+c8IxR30/tg6LkAA
Z3j/lWZ8I8DUB21ZBfMqFrd58MvonqMpti1RT9WaXczMQKD/pIoGoIVLxSqWkl4yQIqgzcN16Y3e
Hybc435zVIrtdY3WHOJSFLdXg5oOOTi74BBjDCD/IMZeC379dyK4bWI5yIWBvwQUDHlwFOBHFl8l
4JWuC1m1ub9LxmPzWbWaZL4821zUql5MWIVhHjwAIvAv3MqWL2LiWbU9kNYAtgxTC4CnutwivSlM
EJjO8AaD8jLFceBM+uBW/XgkKUMdk74iVSuIAFd1nNnOAdvwB/TzUqalhnJQ9WCrmCuqyXyR4CUb
uqn6+C/WEjApOgWGOXrQOd2CXK4QhRmVY7Ee6VAnHnPHkgKnGAXGN/8QHwTAm2N2SAUd9Dc2I/DT
xHU9YRHL7kddgBeW2jTfDmjQq1zKPHkQyJvPzTV58wIvHEZWsKBXBshTph2ImqjiBs27IZ9ZIRi+
Wqlbwt3OkHYAmAO/CA9iXilRD8+OJezP1k3PHPk12RWYV6oO6TPgmCU7wKSH7/m/rHaXfIogaFcv
s6V47lTTOqyJNYvvNvlNm4LM22afQBPeRm69C/N/bJeIyGUZw9ogEDYwxXO5rEomyWmDl72Ty4BJ
8frm7E/uqOz/qVVCCpWRFJwBFg2Te5dmaqIp4wSOCczODNoJVNPV4EoirKXvGRlENypgdQFvQXQF
HeaXyoy9PA1Zh46IETyQEQqvkl0DfZ3eKAdrAzD6fFtTwAjHKN0djD3I0moHlGmi+u93S8VXAJrT
IniIgP+SX1LVijO5xW+nlRtOroRMRrEJ87uiEljqd/9/KYg7Er0ZhCCVgroD/QpAtAesrPrz+sat
gJhcypiVXRw7vSNmIyVQhtw3JyDD7s0N3XZY1shpdu0m2IZO4aFRAjC7kht72p5sTU89i95XK5El
GhEU5HfJDCcIgMLL71DHye/JYNZO8FJ96Z4MzJRbFEPQrmV4bBe/amf5IGJVWnltXQrljmKkWUOk
zEKbrxFTbgaSvdUpAs5wvZE+qptxd32x1/ZzqSNnvrKZkFDqIC4eT7X8W5+LBILwTrSOfBTUFopS
1hNkvBR782zY2b1ky2iKOL1ah+ixOcvn+/9KKT4lNVht0iizQGXcx9qekq0kiuy+X0UX26Qpl7Yx
Zrnh+ylEGI/0FeGjizbFJ3GzmfKtYgT3stgffrxpwLhs3I7z/uwrAK6c0Cglb9KN+oSz4OX7cQPy
YNNDBxP4SfxoI2JhXCGWuJTPva4CPfDVejbHHrMy4Um9aTbxO2YAD81xeOh2M9S1gbNI9tH+5vdw
p9wq7uRFnz4MVVSuE64F5+TQ5xpTv8G3BC+tB6LPU7xBgzTbWF5yij/rt+JF2sY3j+G5d+Kt6O21
kuW5XAnO81naqGnJvBPjQff8rZna1nH05J1s/zoB9+EreZfuzZ0lODzz+l6GILM/n8GTAAqpAOTk
0s4KqQS+j4z+ByMi27QBCU6QC0Cj1lzAUgTncQIak2EaIaKXul1RBLsIp6VsRSNLa1cULidgJIGM
cuaZutTEoGnT5A2i0bzXfiRhhnxKZgxnsNU99GgL3zBNEVwka2fUUFGAnEHTMRvI+TZ19E1AR87v
PbDQpMHNZOnbrvPCaR+GFK2FdiYCj/4ecWO3/krkh3T8UiNj282vo/wlyEsPjakfHfNPk96FgiBq
3pVvhoEuN2vuM0P2nTMMpTWTyJ8fFOhEOyZB86BngBWTSv1p6P2HlnRuro/P1/3q6hlAruU/QjlT
qUlZVhlBnAgC7Luu6F09M7/MeHIs42M0DAd4EmiVxNHIRwl9jvWNYZEtMZ5J6rsAxjowzdgUSfBw
/bNWLAtgFkA7A8sjKsD88zfXgsqcYnCxWdI9cAti1OCMwtXxoDdFxY6VSBkjT4AzQ8pHBk4d36NT
5YjBcvQpOWGMVtvpyyokV+7AERWNmwgPe4Pmsk36EWmh6YFpIhqH1bO62ADOpEtw2vl+hg2Qm2nj
t9XN0BdOHpaCjV41LmiCwijF45F/jqhm1LbmAJeQDR96o9oqxoJJDGjvu2nY1YZk/+MNBKj6/E4F
PB4e5Vyo3pBqIrEJrdLsvaFsY8rlfTb9Zh09FproSlvVbSGMu7lLSw8MjLkBEBIQLyZLdkm9J5aj
h8e62ctmKHDgqzu2EMe5vSoA/lxVYSkn3wfgVu/FGGwYIhFss0gr7p5uJZ1InQ93MGDeW6I/wsiV
yA85fu3MoyGCAFp1cwudZp0XAXo3WJUVAeDSyVHzRbjqls3PYGD7FA341y1DJIm7dGuJVRGZX/w6
+50nAHlXgH7yxITsQOu7NFPxYn7XArjEpUYKcJmNWLaQWaCqDdTbm2bAtE6d7K6rs3qbw1f/vxhu
l0qcNsDF4A4smoS4AMeRd2MfUO+6lHVb+CuF2x4WqaQ2Wyij1yeTGBtqvHX9vmi2uuSU5vt1Yes7
hPYbtPnoCFa5s6sNbLJ8CfbdmJIjtXgP6rVNS8MOmYi0eFUvzKCbM0b2/Ki/3KRSH2Tq61g9JYrt
Sn+g5asxgKkyf0iY7MiiiduVa4UgLQ0Yqxl/Ted7yUE0C/TyEK6eVZqdVDcVcFzQ5T92b5UqmGJZ
W0TQMFO0EeEaA/DwpWZMRYgfM+Qq8kDWdl0VII5W4mjLCu0uDeLm6fqerZnhDLxuaMDhIaA+vxQ3
E4aoWRPUDq1iL1OCmzEYNtdFgI4GP8IFKDJ4DIDUgpyErvFgxnFuZiOQUkCLh+QWumXj8N0IxsST
m55MdqokyRPQVHqP0CDfSxHNvprc1J2O+vljoQ3kKSqy6SYYgRSXMKnZmHGkIZFjSqeeVt1N28g9
KNu1HMtU0KT8GsysfkvSgTpaLRdvmA0wQ2D/FJLjA8fkkwDY66EuTeOmSi3fycos3IERbPgVtXpG
bwZfDfeBMcdp6UT038DYRaGYpqGyL6YBFNXBlO4nEhqZ21iJBn60JIxPWoF6gg0YbI3Y6ApXRncc
0IgPVH6V9Xai5xYITnVFLWx/ytTQi+WCoo2YGDWeEX0IWA6idx5ekt3vDgR+tR0acYhumri1qOP3
E9uPMh2OsSxlpzrN+iczmYqXWiqfFUrvIKrbDTkzQJpGpgnTMoaVg2NeAadv5St0E3V9+tEajelM
cpE+tKiPAozRkkFnrqBBiQ2oGIOcJqoKT9WTHjOEGdG3qpZST49JvJdTpnipjBydTgfjAEuSPNZV
GOuouvKgdZ25Hy1F6VBzGEKv6aS2+Ur8Vg4OKlqMQa2WFeahAkRo7pVqZdBDHw4KZpHzzLLpYPXo
uEqrpLABZl88qlUUPyisYw6d6u4pKyoA6kmWtRk6H9QApaGDFQ6gBx/DGKPM16YYeXBVKxjAnBX7
8Qa4KHEBHLoueGynujEf03RogSajMeUVMFDZrlCHQnb0KUvQEiyPP4kRgGKjkovCy6Skex4tbJcr
M1/Pt1OpQqaCWZJXVUpK86AGpfWEoDvbjU1bK4CuKH16ntBTZNmA2wSDOpPb5jQohcEOgEpWVXfE
3z1WElDB5hZAy23KmrGzc2YZk91GBZI7tM+7TcuY+hJlQeI7dcrYQcoI2ZVYqU2DMPsneuBUvJUS
xQDyV+A/aR2V3W4gzbmlzbABPL5yqENW7nypsU4AhIoUSA2S2DVIE+yatI8fKtOf9uDARZ1yGgB7
kftNtFUxR2ZX6Hwf7UDT+sAtUqPbd1UiYeA+GmQX+Hvybxp1AWaxuggxRadgvEgPBv9EJSl9JEbe
/7KmNvJGa0ruxz5vdqZmyr9CaSh6e4jN6Ziw2HezQKP3ZS0DbTlD8tum0HajlV0CKjIpqD6CDF1Q
tpEVwbsSxyhgFVFh9nc+Y9kBlFcSilqkSe/VvrYeG6UM7jLKxvd+rEdjQxJqbade8dluMqT6BHYT
A7eeFgVeBpyA+64AK5nbm1IqnxqSFg8aOMSPiqTHv3MNEZPdTxZqf6pa954ZMOAm6onZAWOgZylm
6crmoE/G6GpZFnsJupZHwWX9vd8anRv4h1ejhSwjIVzo0VtGppk1uHvHlhFXmnJnGDJnNCwXONIe
rrpnrfylpuAKCOEyWzs5fI5B7rL8rJHh87rX/t6jw30MF6DUhBQ1kNNwEaUAm8IpZJkbGx/DQAFj
FvzOy68y0E6hjxgMLagRIHAEHzBfPfytsVwNLnZJZSk12TBn7fv4ELPWbUvmYhgFtFOqLfnyTgW6
q56GboYarkmt138lf05RoA3dpBp3E0tSGYNqA7eWXn0moeqGdbihrP5o09ecDL1ddUAs1fPATYvQ
topBcDOvBALoQ5yr/Nr8GOLz+OAuowO4vCC+KYEe1X7iqBw6dmAoUws0Xbufl6LmT1kE8bnUTkbT
gtFOKko3sjwSlx6SmnZFnLF70aPtEB5aEaLtSggno5ETT0qF6hhd5ZY3Ianqo4aHmAqXnzb1L8Ak
2E0TMW2LGWAATx6k8cd1RVfCOFBUaH8mZvGc/Y6LJUlT2kJkVGNgHUjHgRI6krT3U6eJt9dlrQRW
MrrKkLAFIKUB3IHLNe1YWKsFpi2dkH5hDs42Gve6gDX7WAqY13exaXCDSpmbENA2ZQRUWzW7Yb3/
lsagNdZZWgrEzaeNP40YxQAPBpIdKNRx2wWaBtzbwKx3WPdY9S9h/BroAiSj1SX7K4LHYwtHaSyk
HiIGOrj6ULu1CKBdoAQf7TJ/UntdgYS2+gTAa2s8/4vCNEWrt4Yc1Oy75D95s8W2UPAjjBhMQ0Ad
hWDtaHHLl+i2lOU3phSnLmzuJ5BhFmUvamNYO0/gJ0GRk8DqVJPboISmIyA1FTAh17LtZ58kA/T1
QQonr06fBlFH5er1gHsKMPdztk3nj6+UDaOkNKjM6R/MbRQ7va1e5RvET/v8Zwmi1n/awYnbCHO8
Ftpkge+GE3Vp7awt25rOV2MiP5W5l06fknFEXPTPzxSm4QCxbcE/4KF/KaUN8cojiDmdmN3WGDQE
amdJEUL88647Cs6wv3K4s6sVVtNHCYE24AolubGrpxRYbqOTMiKo0q4dKn1GYNcwOoEMHmcWg1T1
WhzCLBBunFJzOo2JyJOvnSp9Bl0HVeifV+Tlqo0dUREqwBSkFiDGnc4MtxwAh84U1Nuvb9CfpyLv
huZJRTxYVUMFFjQny1JKScO0OMhXhze8dvTMOzYgmVWd6VhsIkd/9DcYcX5G0R2863Z1YP+8RCIv
P4Bbzx6IBWlqzB8AtPxoODD2K5kEvnYtub4QovATsaCQpyAhgxBpB/SD0jtnXvNZO/423ej7/Mt/
qu/61+pDNM+xVnGGXA3uC490FO85+9cMta2YhMJWXdkf087I7OgjlJ1g/1gSW9mBllLYbzL/5PcN
/SuS21AaTABx9aEqcbo9CAJaV7/rGtsCybL0ru/Uh/ig3Eh3ZCcq265G2zpabZDQw0CRxVehFK0Y
Q9r4AO/YDiflGXmjGIQo/g7NBFvFRpdG9Fht++PLdQtePY8LqfP/L+6HUU5b4KhK2FoAoQDI1VcE
CDOzAX5f0L9qcWHzZHZ4FQcQUJ1YaHfH+Dd7iTagZ5V/Xtdk9QpYLiAXNjKm10mkYgEzYI/cNG/s
FHkSuik32tbCsEzyel3eqptZrBxnnEEYRF0zQlyADj2MVNhq2dtp/3RdyvdZCdw0S604g8T7uDDk
DmIaN7sBSolTem+AbSJ7/5FsftS7SKDWCrDYpUDOo6g60IA6AwLpF7p4s/NEHKW327f6KZhcKlJv
LdZHVhHvCuAs6miLurQ/gAfKsVHCPNC237zVW4zz/jLO5q120ET2sRahgtIRqzkH+HjEXIqq47q0
JozUOUinPdDHzkV7Y3OK38x9+KCqXns0N82PeGsJ7ojVg72Uy9llxHSaBKiDYhoz8cIX5kaDjaTC
8ICmbM1RbtSPWLLJNjyLBs5XbQcMkQDTR9INoDyciepRVIZ5oiO+jEm5q1mCDLXWjAD/CWNpj5FN
qD+VqP4UVMvgV001fpxKUj/nvSG7fiYPu5xO7FxUBcm964atrviF5bdxdt1MZsUwuQW/wDoQHA77
XOo310WsmjIyvJjzxctubmO83HFAg0e0Nw3ENZOKxB99lMv3Xgl3SdY5BUNLAVAxC3LfaaEgW7Gu
3H8E85OIMHezjkYsvB/LG8xVb5icbgXKrZrzX+UsLlUe6sj5jSmU6w/FSf5ZI/2Ca5I8m6Ed/DpJ
5+lH+huzt6KK6Jo/X6ypxRUpmykP5ULXaqC5kZemUHaBX28nA41vBth5kzJwzFK/qwv1/bq+a+52
KZdzFED+QLsPwZJm0l2ZfpbSwRAxwayuKPCzEM5h5pJ+C+rLcTANHysKjm0D+UvtVkcTOXm7rsiq
bSykcIbfRpKa5OO8b9FPs9i3oj741agJlTyCx8mM98uH2EDa60kUIGqit1DCKUvbuCF3pat/lRtr
3+4GUTlqVSM8MRHXI3+Cpbs8ZpPOEIbnuDE65QUg0AkRnOPVrQdoOSbKFPDH8SXQCgMExqBAobbK
0XEMcK3yvpuIoKC7LsUwiGnhTYdU2qUWfR/CE/bQYqwf8t4rx7sqEbwaV0WgMwPvknlonDewQDab
rulx2ZXjn7f4Ddhj7bivn69b2KodL8RwFmZOGX53vsHLeK+pCdj8dqr+QjLB00MkhlswKyVIzc/3
6TgCuf2UGPtWchPRI2D+WD5+nLtZ/m/N1DmAWASogN1gUxpAimI4U3wi1UdquJa8B8Q7Rv2vL9z6
hYlnozwjZAEWcd7AhTAp1Tq1L0PQCvwwW6/svOFgMptu00Pkml4HgNcO5BIOFfi29SO7kDsv9UKu
zKpY1qtZ7qHfGrfSA95z5xzguOfGA2HHe7u7rujq1mF6Cv/QIY6JhUt5Kmn1gdYRII7kUzSBWDpO
9nH1M5EKQfl4NSg3/krit09Deed/KTowktkWG1M/asWrPL6GbJ8wQMXk+ya+zwAREIjaW9bjroVo
zi3RSu4NgOGAduALjNTWa/goP2TnJLDZbgBJr5NITngmx9wlhsCOVm12IZm7IzvUJoKGgckhCdFT
+JA1J9q+DC1g7E5DKRqxWmtixrA2GFAJ+glR+OeMlsRh3Vcl9KwNtz6Tg48i2WHyxjtjW+xQbDxT
EHreKg/XTWi138ywkB+dAXmQNOdsiOasTLQJNtu43St8v+0/Bvv38GztpjuBqNX1/CuKN6K4N63A
n6Bh8dZ6+ra80T6TX/l5vB0qe9yoG+0u2ZCP4D20hfmAOaz45n4WonkjGnuat7OWnQuyHjvbpkfj
hu3en30nPwoNZ91mF+I4ywGMUgP2qHlRN5Yt7+46Jzp3tuHQB3BUOMYpPWefou7l+RVwTUU+siK4
1RnGKmfE/ko6JuSu6oG9hSYg7/o+zob4XRAymZg+1VHA4gwV7+M4i31sY2RhRluV7d767ML9dSGr
wcicLv0/IZwrTfSqaa0YzDASWBzk4QFVyusC1pZrbvWRFTTeYF6Os4ik6LLMDHC4J1RrmhGMKUF6
zgeAUBX1lhmVoAqx5qqX4jiLCBqK+bwC4trYt1M12LTVWSo2mWgmejXJtxTEmYFSDXEQKVi4YUP3
MeBmdpo9uMOxBw7UER112kd7lHYAm7sX4YcJRc97urj+APGdIqMO0epW+0KPQA5e88SzPPW2Khzr
XgX3cbCfPN9joteMaDM5kyRm1dA2w+pa5o8sPIDbeUzR9rBr4811q1mz/eXqcmZptb3WNw0EaehJ
BCRpHm4VULRcF7J6FQAwZoZUQWfH99HvOmvNZo5hS+YFUo7ul2OQvlbqPvXtNj6S8EFS7aEARMEp
Vp4SsGSFgnTf2oIuv2B25YutJH4fGv2cxWyy23R8RAeBjS4WFF1tK44E6q6tKZp4cNLnwo/JZ0wN
YF5O5oDQMBpvFelnmW2oqGwqEsFZplTVnSLNIsZcvmcxEmC6v2lATivYuNlp8K5xqQpnh0nHsqJl
kNNYWyv90UpepXhB/ptqZ7Qdu+HoZKBTESG+rNyrMBOqEGAYIYTgp5GmoU8Rd0OqXJW2LH92bW1n
GSjhHgcffeIihskVV3YhjnNlXR6lwLzH84cG1V3JmKs28abDhCwed4IFXbkFLkRxzmzCa9Hs9fml
1WVe1SQHMAZ51/dMpA1nGlUnGXRsIKLLbif5dZQfzemR/YsnIxTRdQpiOYwx85MiZa9aej4HBEP/
iCYcLdozEb/SWppsKYOfDZGlxmdNgXt5NFMX49GuFWQ2BkrfGzBpK0HpNdHkTtGwK6Px/voirr24
LmRzt+moKIOl9ZBN1Le48PrkkBa7PHqZSq8OnwNt11DAlu/7wlXJPRVh9K14qwvpnEUm4CpSywGr
mwUAriY/K2CsJmFg+zkBbHYnsBiRNN4orTRMk/nV1Vp3Mv2ldrFjss4m2RFtnIJ1nb+ccyjIeSJ0
Awkp8Nj56SwaF0pn+tBMGxEul9KJoLTbN8FdGYco8/rvOUOXaSM/oNp1a6rAQU3ern/C7LKufQF3
E+SZKVlyAm3jAZ1JptnLaHCrZMeQSxEQ0OrCLpTlniKAWcpawqBsG2nHUAo2haodqAUWWSUFNtDP
f6MYmk9ww1LMA3PbSIIpTJkMxbRyrwIONEfT4va6iHWF/orgfAsIOkpfGiBCRkfoYICvbkK+9ZR0
2zh5uS5q/QSC6Or/1Zn3cXFjy0oIJAEZwdd4QOHMP8ub+mz+RCXmjqW2dlB36b3oVl0hp8alMzdg
Az8aqDE8QJQlD4ncRZDZPLVe7IIjZ4cGWCmwgRO/M4CrmrmDl20KOzzoN/iPE2z3SO/EQKSzZXw3
0r8fwjmAMoFZ9ik+RLtNnZfkCJgXUAQqjWueMDnljLsfiVuUtvTEnuk+FIT2q9fvYhV4Q0Kvb1Rp
2OUx3QF8jNBj4zsqcPMBZauL2CXXYsOLNedsKh+qxOrzec03hQtUg+1bPTjdLnatB/mh8cIZzF+E
tLpuXOCkxwCchZZ7vkiB1S17hYByctB1u8aMUa7PndATMCu7c6rVtoZRPAXI/3oUOKms2LmSuK32
hXE6wbtw9UgtvoTb6TCUhxpkDvARGBzrz6rFAGiF8ejK7cON4EitWtVCFrexkVkkhTxCa/XATmdU
Zbq7+K7Z6U94SCU2OOwB29j+lNx7cEELHL9ITW6XidJbjR5CtGSga0HH8EmTuFXV2nH3K+xVW6Dp
SvkWsOB/95dzHkUMakatgLhReh1CzW7LfWWAkgHAVuqTpd8BS8OOSoGOq5GXSU0ZfAooN/CTjtKk
6G1eQajfJvaIdL2pF/eAlJDB1XZdv/nzv7mHhaT5Sxa+UdNKAE3NjKkBCk8RcCs6VGoNgRtYFwJ4
FaDomhhH4W6vyKybRCMZoNsbhMJmsYlrcxMSIRjgyl6hBErg6UHciUoKL4eEoIDOCwwdA/3cjgDa
C4wu6WRG0a8kTM+jEQLcnhDmEYaW+9Loq9//eDUt/AAGD3BpgueIM5Z8xAxC2uAD5BJsIWiRzj1/
7D99qRZFWiueFZIMTMOC72LuzrrcN3Uo4ejUErg/qg/41w58VyWiy4bi9QuSQpXgvVNpaJ6/ruDK
4bsQy4U8cV7kPpUhtqwM9Kh7keGqCab1mG8HncDJzAeZM80LWdxusqqqtVjCYmLc0U4BWR8Vu+va
rNjlUsIf0IOF8aPoL9Ux5DiReaMDxq3vj1XyeV3GylG+kMGF/2ZLLJDJY8UC9juqAFMD2P+cBLdN
2QkqESs+GbZg4DDDIjB5whufMiZpq0KbBOjJRguCYAPVcutloqNTR8ldVhUAuyoFZ1sklXMgRI9C
DXVrWER86FPiFvqpjOG0ZDQVZzaFR2kygWGsGuFCUc72SYiqR9pBpAqWzAIz35HcPiasdEFQ7jS5
qA9hdQcX4jibj9qqQz4K4lJttKm/1zvM0wB+kz38C0tBFyDY6+Ekv8H+9WPO5HFsMTpq5cfQNxwN
L3upwHXKSue6qNUVXIjiVMr0xALYbAM/hfZy84c+7KJkADwacypdFCusy8JELMg1ZqQA7hi3itkX
GcMB0GhrokX0hxGmh1JRMEaCA12pg+BQr5VtLEv5j0D+sa8ZUss6Ar+hyGRPCvWgR/WxDsietW9N
WN7qAMKXQ5hpRnBM0v31pV31KSDVlU3AXoHPhDPOckhzPy2xi6kErp+SYvrw09d8gR9etcmFFG4D
80zJW4DTAPZ2HjZvuz0J402b5DZYkAQHfC15AggUE2McQM9DExvnV8Bi2ldBBllS4ylgPEvALBaD
YglDa5Vqg397CKit/otSCoi3kRACeAi6u/i7XGn1Mkv7Hn5l9DeD3qOdksauLjUCSrlV//VXDg+Q
NIZS72dSh3n6xHJS+lEzr2et3ZnbGGwwWvWlWap33UTmzfl2sS1EclfCYCpMkyhEptgwK3RxX3eZ
U5cfoMu0iWjIQyRNuYwUJrOY556xkGpvK6hgSg+6dQ7VxxAJdFXQMCFaTO5Z0OtMVxmBLL0rvUly
R7ZpJgQjL+iAKzHVmAgLAiKJ3GsgKSR0OiGQc+Qx3jRa58ZW4PWT7AY42f6QPafRcKu3xc/rW7ga
myy2kDsTMrIjnZlDbADY4KxM3VDVBJH5dwoRxIfoOJopWdQ5D8MtpsIMeJcI7HcRsgPdS1W+NfWR
Bu7MsYdGe7bL1M0EynY/vjcJGvMBbaEdjXZPC6cKIsGNserWFh/DrXMVZXU3plC40x+ydvSKBLVh
QyBkdVUXQrhVBUtdrPUlNE6SA60GdCj9ixkuAPYoeFKpFvpC+A5ZA1uVNt0EX4YllLufterbhNlo
6BPs3up6LQRxYVGiUr+ISwjqi8bOkQcN6IusC3zXdyEqhlYJEHHAvmIC1/HyaFdIJ2AyYnYkKigA
umibt+omt0ScS9+35VIM50EkIwpoQrH3pqJ0HjOJ741RI4Kq+36lXUrhzF3SDAW9Y1DGnBQ3i1+q
NLJL/7PXPq4f3XU5AGBQUVfDSAsnxxwK0OnqiH3URt8C02hXWUZh077ZYlKtE1j0d/cEpRS8Becm
JFg2t0PKjBkwgLQDnUGNHY6PFAlxww1RowQ8Ed4eOLUCw1vdrIVEbrPAWKcnQUpwn+nTjYHMTGMF
99dXcNXs/syEgQUVqEGcbXfGkBvVCKUkmn4y1quviWr4YFC3RK1x32NHQOiq6EAAligcIZ/jTwtp
GuQRKGJxkh/Q1tw19EatFbt8V0TTfCuNKZAFdFuwe4EFAi2yl4eprZGYMzMdYePoyG8b8jjYyn3u
FEfdtQCB4PZvgdN+CpFO/nQRXUYDl3K5DZPxNDNHXUNDrv1kHtIT+M296bbb3MtOir+1oNFt8WcM
eln2k+Yho/labyXPdDWv8ppd/AJcBfBJWk5+yt3G61/pz+vb/Z2nx7z8Qv7E5Hn1P6R9WXPcSNLk
Xxnrd8ziyASQa9/MQ+KoKrJ4i6SoFxhJUbjvG79+HZzeFiqFKWxrra0fZJQYyCsyMsLDvQV+Hl94
E+yCL8Wz4QSWaTMHX3CJipbd8OnC5Op9xi+CncY7unGKfg1hTj9g3vOLd/okl3XbDviAULmo0PWo
f1GiA0lvRw03xcbmXgl3T40Jl1Aoq34uTTCmJrZCrjQKnEHIZdPtKtcrHirPmbYoiFe3+WLrCQdq
7DtkGUNsPZp0XGtDPoH1A7Fh5+03u5jX5lKDphOK4WhO1MWKuC+bXpdLBo5UzgdJ4wPz+NhBq8vv
7La6TJ/Pb56V1xiRl/aE7Z2FBikiA/ay+BFsZol8nRbf8PqzWH4ljXwYXLO16i3qxjW/qzGQD6Ix
F1ApUX9kKAYpiBM0gyD6g/qwFDKQEDpKwHhc7FW0EJDD+XGu+URA3kEnAbiGoYhUxKDkmuKxhMEG
9azqm5E/Dd7GOVzB0BJ5YUNMV5VULdSmknBzVdXDlE122752cfiNpOASGZVbpSDgbEts2ex3JSoO
8fRsyNrGWVzBu55+heAnoyQM8BkYaQ/6u4K+lV52lw65qwCVGYJfvffxlDlKUgiZZ7D2QqT7/Eyv
HZblLAgbKs4VtKNmmAW9Y04JpdmJPE/KkUa3xhZsa20XLU0Jji/PuqI0agxVRrazKiruG7bWftdq
F8F2XO+N7necz9Ki4OlyqkVGPcFiPH6Jyh3ISPw85RIoFZvusTZ8B4Lclfz3M62nSyq4vKFCQDLN
VgfjMSeMk62Ya2siBQdnpgqt65l7rc4mNO8Q9Of3IJXOwmOnQaNc854yKeNTRu/P75U1Z7ecznkv
LS4OqfaKwjTAxhZqkFYaHkjcgBcCZBfBB6Taw7+flZnnETkSQ5llUcTQcmrKqE5kbE0//dE3HZIx
PGN2qjyeH9W6r/lpRtgk4FXtFGM+Ac0U7b16vCINcWS13HhdrAXKy9EIuwJlW1+uNZiR6/usny8l
iPMWlhHp+/Pj+S8u5eeAhO2hld7cQAtLVVBYQ9I4NHzWJ1s1dhrE4ag7P+GpNQU2ILd8w/bsrsTw
C6SqCppQwTT3i5akOdRKPhEfzUoJ7T/SmAw7PZ6iQ1YYJpiuUq+7lwpSP08dgdJ01eYXhBa9U0Xp
FhJ71bEBc6vM6gqoX82bebFZtURvQ6MK0JwFlZcA8rmAROCVgMZNI9woFXzWAn4Z9cLWfGAXtryB
dmFcY9RG1dphP8EmjE3RYxnrVsVeUg20S0V/2dB4V6r6iwHGHRn0Cd3QH+Xuh2SmLrb/IZHfmRJY
msJ22gAC6NC7L6vosqlzaKFviQpszY/gjaWgiCHBiG+W5A8QXvaVW0iXOZK4UJM/vym2LAkHbOao
jIIUloDKt3IQzhdfcvmrXwZOXsQb9+mqa1yshHDKfCSwSFtg1bPEbaoHqbVKMlqZjo4GGoLg4VkJ
n86PbjXCJQuTwnFD9CIZk47jRo0dKNql1pHB7xTpllfZXXvHRuSX2o0pXQ9eFkYFV8xKL2zBqQZo
ZHFngM1RppdJ/ZxMilMrvptVDSrrSBnejSav2EU8uhuDXnWa4LelKA6jWU9sfCq1EX2PTVhbVDni
wrN6UNqRYD9F1zjmkGow/Zp3wz1kb/T+S88udPnZaPONWfhUxP313P38CmHqSTy2Ra/iK4ybG/1l
tIJdZUeHGsRPnFgNojfe2/Iht94BDOI/UC6U3diW3MRh9vRyfkZW78bFhAgLopRTV8HjgPxH0kG3
139DEiMET95ot3KJrrraHlq61Te0+pZEH/xfyyA4OfS5saBWYLWCvELmgpnn4xu7Drn3PcAzEjxr
mABgVnjlW6CpO0jbvZxbG0FwfaGaxnkS4AviimslNkJg58WwsdCaunat/Byn2B+dIwEeQakVLBs7
UB23e3UXcv3wVtnpGzj4vo+W7xTPnsRNG3jXi85pODq2XrT7dwXImfyQQOUeMKGNr8J9tvFZQvDe
QkbP7ObPKtrYAOVlQMAwIoX13otBO5L71fAIRQrlXgl6iA8bfdBc1G0I9cooDdsPokSE8Ngb2RtE
WaJLEB+xK7lJTci1ZoyMd9PgNS95F5dHpau9kncGre8BnGrdEWSugav2MbNzhudtEw5Sy5uiYC2+
ovTAGGgm5YUf0WafGiCfzo0SqdlSUu4G9PI9IAURImOLPsq9FxTmc1r33kVc+SNUXvpZY7ItkPbW
+uk6M1iyi6SB7eqsBvmlBN7i3myzYxqhfQwZ5soe06p5BIdlf+HpDESl4PVCGp2Z2VViEnYDOTTj
FVh28yptp6LltWGqkS3nnaG7HiXZhRYMsUs9Q7YzYjCwMEsEed5ae4GqbHubY3+nNhv8AsXoKbOn
Jg2+SFGnQ/A7NW+bpBsNrpEKUHR9mpQ95KloBkTeqL/LmMDLoPSzBmnCVvatnhUQWipZMOzRz+kd
qJQYaF2aqRFbxqonc+rGL+CoKm/NYQhuatmPL8wuVqAObChO0nfyj7BUuzukcOQXkKSyA3jS8Bs9
swL4cDTK0ZpGpTlUqEhd+DEQyOhv8DUbJSrzsZO75iooR71AQ4ecffdA8uh6gd5CLRfIlL1ipgV4
OvykIhdtNCo6V4OGZS7yWaQFC6pHAbL24nbgqAmpIzcjVbkfh9q/I54aIENZJN51DY7WW7zWoQqg
l2b6zajQbs/zyC9CTHwlmei4N9heJhm5lb24uYB6gXTF9AaYpUI2I6fSvfGHXuvEyieoye3Oe8kV
/iPE9IuDPB/0RaREJqQLYxknRr0K7xEQfovs2/jCs98zHu7UmxyyQs89FEZHF715W33nK7Ibp9aF
mCcN6px1s7s0d28tMmv74AEKVdNdxtWXyTGd6A7NusbRuPGuQVEKaPeGx1iNTkALT3Q0pZNfdCTH
BMea+KBkVJuc8GYsr3QymY7X9q9pBN2Nqj0aGRaN5uPh/MSvJo6Qu5llBRi4CsQLOyw1kJIOKWSV
lNr1tDq2cpNBvKIkbqV1uB50CZGnhNysnJRQX1CQTYLs/Ua2Yb6Qf7mwF18hXNhGU+WmjOKXhcLU
NRDLOyIdpnRXRr19fryrMefCkHAdd+hBlVBhAwVA2SLn28YdLyLvSGXppQ1N3k1be2s1DKTQU5ix
aqaJ+sTpzpaSmEFgNUIjE5DHuHZG066MB2isNo2P943dDVeR4fz9Uc7caLOEw6zcKdgkzai2yQib
cvU2cyf39FkHw7fZPtMtOM36+JCOgzCeCRSl+Br3A3Dw1hVmVJe/+IMFLmeaXOHWsU0g1gzihqDe
VJSNAa5FF+gYBhMl+GiUXzRjOhb6Rddk6G6fMk7RkRY0oVPgjX5+HlfNoMUU4uwyDImkQn47pmXn
IZrOIVEVgzdXulKbH+dtzK8ccevThQ3hFYQHsMY0FTZ8oyhdpWq6QwkS5I0JWztgSyvzSBf+1RtH
rS0VWOn6Cl0AJXQaYqtX7WrYFOX+FR6KdIaGzAzq5qj/id25oZ4VkSTBFO0rZ+oRa+MOMcvJKuv8
QMtG5xmSbUFl2iAS3Tpuayv22RIMyh8UtEQUDZ7IPijRGgilAA0RVk4oAyXtb/W7rfnr5RAFdzUp
LG7LHq/JWDrisNnaGH8FTcdjJCXfFA+HPCEQid4q060fNbQ6oGoGIkzs/9NFpDGeDIWOY11Ue0/j
sbLrmEtUNBCD8xuUjgoIprfkKdYmFAgMiDNBIg4FO8FhgrZfylQ8Jiym3aPltEpHrmsbl9CqDaDW
Zt4u/CfyQw9pOf1HcSbR/ctShdZ2AZWmj/PnbPWmowsrwkGLGhNQ7x6zF+Ygbh+hdJDH96U33NTE
tBSv6kDXU9mk6+2+ol8YCAN/4+5ZfsA8DcszWIBTLE8RZTTx+FVH9+wwhe+SVuzlFijiZusVvHrk
F+MVNimIuLq+AxUxiIh3TfcUDs9N+NRtMYCs4Gdw3NFWKEMVFTUoke7GS4NUyVvELlMbfwfN8fdU
HZ1ZpVer/WNH3ruy4mELRFKrhRdEBV/NrOKUlXWPtoIg4sXwvTCVqzCEAmCzFVesPcQWH2fOvmox
5ZmhN6HvYcr7iZfh5WTuWgi3gnQK3P92lW0kmdb3sYHKFLgsoMglhJEqa2rPn6ciM0deZIpdSfmB
ZNlGxnjV++g/zQgbeSBKDwERmIm656a4aafIHolrJiaai/dQqjKi2jl/drYGJuzcsVG8MuhgUU4n
qzH9hJtAHufNsNVctGVI2LN+oBdEqecZNB5jej2AYLqA2NX50azOHxCWM6Z/Jl4Q3Cgx4iJUZs5d
D9iXOn7uI2hwRHbtvU7hDhcUr/EUO29y9SyCeQitJrqGpLMQkCVF2+qemsP3UNcszV1f7wi7GlvF
PW9ndf4AiUUDCIDAuINP93uMwG/KY9ihgE5P5BAg8ddKsXPeyloQTRdWhFVKTbzcowkTWNLimNVg
OvAb6QUiHBNX1fYu96OtbqSV/i+wJM9UH3/e64JJSD7FvZ53eKFJ703LS+MYoIJmeqUlKag5aRwx
NVqw5MhRg29+OaAfbKu9Zm0Nl58g3ISDFqDrPMAnGGVqywF1Y3I/kuG2au/OT+/aIqKPHk1J0I4D
pElYxBxkbF2g4cotoYjg6SUg3c9NnG1syTXXuLQizCjUFogcD7AiR+810sOtXQbvNHZGBIdRtGFs
9fJdWhMmj0pDlRoxHLHU1XwE6L65lQ077KB+UNtBjla9wjWaJ4T1G3t1azKFTKjaljKIlTHMpt2p
0eWQfAzIgZxfsK2pFBwKtF1yJS3nGAk5sOlrnx7SaWd6mVMZqjttwRHX3NdiKkV8Ah2rsO3mhUtN
B0WFsLWRNJIAv5iAqxsZesB354e3mpxZWhS8V2EWUhhWWLwZ68vVC4jvFMfmkjkJD69qF9opmnU/
uo/JrrvoOeXGxu4h8FriE2lpX0gOUbT2oCqFEUtx4/jAwzaZe36Iax4NjXMqA50rQRwq3NxdK1E8
/xArmflTGxwMdtmUT0HiGNrGULYMzUNdBCR0kMocrHoI4Ue3DBAvXWSDlfR2izrJ+SGtuavlkAQv
ond9GnzmHeT8HcruumElpYGYd6NvYX1tTGBwIQaBvmDhYI8R9NISfQ5GQM+fmjGaYQ/nB7J+un5a
EE7wKAcQOkZzCRSeIj6GeLqGueUZ5AiAFeBG1K57YwO8+sn48uuO+2lTONGgyw9YOacjw6x8hi5R
ztMkKx2ZJeneACcpksVE0qDxBbHO97AlKe6lErCuNIEoQhZK2psKhab3dsilY0XM4Sj3Q/GNNEFy
30kRQbSL+ISbrAv36VQ3dlTg8irbxvyR9LL31I7y+IZ0BMhQywEySzEScBY4QvDm031/7zeG56YN
1UDMU7D4yuj87soYR/+A5+7wFDXNFWpwdGaKB69AybTwvTNHKFMjFQUJoZp8BHIZgY05TqE9LlEn
0oYHuTDSXVzSB5SY2Z7kKmCHUnibs1DaWNDVM4B8GM4ZZQbEW0/PAN6TKIerSN74ygvESkbg/gy0
tsTHYSsPtvpiRv7kL1PC7tSrnpmShEiFRepBlyIemPuCvUgkshTjMg4KLhMn0TfeAWseGkBa9TNa
ATBZ2LElXjtSNgfo45Dyqk7cMUOyJW8PFc12gR/txxQiII38fP6grM2riRe6BogFqBLFZ3QGtm2I
7CET59U47AboiNEhaBb1W+ShfqRsJa3XbtalOcGVeYFBJXnWMYrluz6pndp8jMA7cH5Ma4d/aUTw
YkZlsinvYMTPP0DnFcZ2l9yVlcKT/FL19A3vvAqRwcMNLVj/AUML5sJk6kEiViCZGUNP2XvtTRSt
ma15PO6/tDh/NZrhs5GzseGe8nZ+rKsTaiLPCOvQOmHCJZRIgHCaOXJXhvod4bcVTs9NueHZVudz
YUNYtDKlWhUPFRYNDbLhtOt91TZQdcte1PY7qf82Ty1BFhpvYXRp450l5gZMLc592uOkZ5rGoSzo
kLeB5hvP4bUbaGFEfOPHPWo70vzmKfP6KcgoUA7M+Z2V+WscphAA6cUkZa2EcdRF6ASmxNEyA2Dk
9/NW/kuQ/NetI45kROWv0mvcOpmPjtRZvY6nUYvw/2spcyYdp/wR4mys2zpkaxtvvsD/vMPF4WVj
oKhtPmeKvIkr0Bv14BLjLVDClhUhipOMJMPbFF6xRH6ItpbXuYH38TtTqOH8yCAwnZ+op3eLXzIS
ZyOMtNGDP+3k/nGiuxji6J6/S0NXqt+q4DHsN2KttVMF5pu/rAo3GpHwtK8GWPXq17B8CpUIecRL
qTto8UOM8uz5Qa5O5MKacKklRogqogZrkvQSau8EhQmU+s/bWN+LCyPCHTYOqA17s0pcVNx57Y3K
rgc558DljYFd+8CQ5BbIHdAYuOHw1y6x5Y0tLGARsCRBKX+GzHm7aRisNAyu296/rozx1aj/fpM7
PBRDTxdDvQzyMII5pjUsDCP4w055amJL1SO43cg2AREy0IR7flLXtsnSmLBNtEab1DyGMdY9ePqt
YhZ2T9/MJLepcQiajZrq2jZB5ANRKYQCJoCXp0fBa1Fa8pQWUDC12PlGxaOBOtnfJ14ArHNhRTjV
yKPSnNa4tHJ2DdwA3hm7WL2NkrfzU7cWUi3NCHdj2w/TSCaY8adsnzRkVwP1XmmmW8Qqb1GUz4Yb
WdnqY9yaQuG2ZLHns76draovrP2hNhcq+3J+YGvPtOXAhA0YGkyrVQUm2lmPe2SoSxSm+jJk5LJW
7s/bWh0OCnKUQE1NBa/J6Y7IjCRtOoIMVo+dgNb6i57QlwqJ9/NmVoeEDPjnlU8MkZ2+aHKgVFqY
oXi6WYPJbtuC/IAG8i4dht15WyvuAolOdd7j8HlQVj0dUhWFpMxisHFQc3+jguW17661MNkY0bzO
wnPwxIpwcLORQKyCztwU1b6YGl5thWUr2xsGQLwto2gKoWlhe4/6GI6xBwM0rtGVafBJQYtp+2VC
1V72pPegTnltehvl7RV/hCS4ihZdphMm68J+YAAZgUETPZqlgahJ9vigk7sZgxxlx+aIBs6NxObK
xjixJ94pPlAokPBFR2PnamCSqvN9kh6mOt4Y11q2+MTQPN2LLEsW6HpSBzCklIeCHCgUmfVdDJVt
9mT0rgra3CTeD9GOTgDHgS5DJtPGjlk5assvMITCEx5GtJ/biKBpcJWMI1fNfZztz+/9tdftiRHB
w6d+i9fRvH6xNDrowrdIxKDdVh9rliJ+i5wW3iRQ+occT56NAf4X46hoaODBAburcCbiyZjGXm0r
S0PQSCElLZluEj5n5KEGYbBnHEAYwCFIdH7MqweF/bQqbFmpSNReNtC+bLSu4tuZauFx6Mrlzs95
AdnrTdmI9YX8aVDYs72nZak0YZhVfVWaN2wAw8LGA2Z1KgFlUcBmDsE2IsozjmjrLfwCnd+KHDbX
A2CItgw+DsdTNPAXsgx907ragsNCjTglk847km81nK2NE7qen53GUFQUURup3oxS3KOT3sfz1vNV
S52ug/z1/OqteeulEWHPSIlsKoBSoksR8j5D/DVRd7JnM8PqtxRRPwlgRJe9NCVslEZmFXS1MR59
cHzdGoq7kD4HxcPQ7NgQ875wkvgqSN40eTe1+z6xJo2HIZphXs4Pec3nLb9D2D9NCFlTMPHD56W+
VWhPmTzaiK15xLbA0KsrCJjkLHIoK6qYPohRNqJBqWLEGkUl2B1VySpy9/xw1vq3gar5aUUIiQJW
BAlJYCWiqa0AvT6+mfJFJwNPu/PoZWekrqcew/hKMayhfaHxDzDzAJN8/jPmWftldRdfMc/FwsGP
hSz3TavA+YSOMWI5cwD6KG8CA0SMyFs2G6+S1bmF4puONnnoHosCYDrknBLJgL1pYoWd1BT1HUN9
pc0mdF9bizUgGwNaO5iB8pJwdyVRGcRFgAmmIK8vncGmHBUzK4YUYcxR5IFsZu+EQALz5Ee1H93w
GD1/QJ/2Rr0ObWWHy+wZXLVHeb9Vw16fg78+TCR8Qi61bIceH1aaD7EXcG06xNrGm2XNQajg95wV
oObXmLCuk9aPSZJpFaA4TyWA2UO0b8YLOjmKugU1WJvnpSnBF4UjyGMnDcNpakdG3SJWt8qCWxYE
F5SWTdLHEyzkAE3VSsnjrWrS6s2xHITgXaJhSEPQs6HzEgpN1WVAnD59DeR9BBlC6cKrj8qwUe9Z
2wUAMMwyeEwH4FMYFHRU0zFS5l1AXNl0yvDItkyswbHn/m68yJmBkFik2PNIgJdDhF0A8YiL2q13
jNn1e7h7RtOMi44t27M8jkpkavB6nzvSxn285rKX5oWdIeUpTcZ5iCHYzWT4aUTGBrkIp9+xg1h/
VqSCJpkoO2DqvRzVIYY5DjehbpPoTc9vqPpw3lWuLtjCiuCwZVXqGVR34LChEaZLex0NE/UWI78y
P1BEh6yB6wBkzBDxIZ8/XzjkXk1ao4N0MPQv0mtJ3lXDwM0nz39qJ67R/DJmtynsE9Nl6LLaOmlr
5oHQRZ4Z5CUouIi5jmTU/UDJRwDoZzhfbw/GnRE80+Fdzb5IJQ8mu9YvTBwK7UbdwtmtHPM5fQRy
QjoTPYjiwrWB96fCCHqtZAlCfKXt17TbCHvXbKjA2YGdB29dPNhO7zvA1OtmZDpyp0UHiraRukDY
bbzOVu5UVZ1T9QgdUH0QyRzkXtHjCkLuFg1MPoXONBFemT/a0KkhjxSaG1f4yik7MSe4Lj0YUzmc
BQmkPnI9ybzSIMhXdYjp6RZX4efVJOxOVUNNBVc32KiQ+jidvsAkXeUxwJD7i5wHbm95oAqn6OOw
24t8B9qoiefOm2mXnN53FhisrYj79ntqx0fNAn3hS7Ux+LW5XnyQeJdKDFRS08wHPLWWGn6AMteG
yw6qhHc+VFK3cOxrD2JMACjOZgorAIeF/ELn05wYGewps/iUZKXExqjf66/BHp0dL33Kc4PH40bU
9Mmd9uu8/zQr+B616pCerGH2KXUGmfslb3fAX3LvQG7D47RnbneZ8AGq2OwbUvQpf2UHSBGD9Vnj
vlu/XeeT3bijtYWGX4tiMR+GjhYJih0vVjz8JpRRq8SHeY+SWxx9u3kHBte0vSPoSwCQ5yNHDHLY
0tVZO8ZLs+rpPvT8RFImDWb9WgPRYsfN5/PO/rMj4dcZ/zkwYaE1uaddacDC8N7Z2p444XV+HX2t
H0PLe6DIAXP/gXwtEE4CjmBfBE7Mf/x/foKw6GkRUz/xQUMNPlzeQuBdORI7f7xNr95fiiu66589
Cyst2San9ni5pdiyhlY6WVshhmSq76O2iimQ9lfDTfrDtPI91ffm4f1rvpMj7mVc+kYezAe2M+5G
/v388NcenifmZ7+3uAmHCjgiEmL49ObGtPRd96bYA8+5f4emU/QqOppVDXyj0PqJCfxl3dFSrs50
a2CaFDwcA6S1SKeZld5z6sKlIA+ttARs+TYKo3JzJfkXKB3K4EWDQsq3MHCGrULA6h2sQWBzBvHj
fzGDMBZGoRtzr8fU4HGtNTxGvzucskXKnaYdcnZj1txvgRLKrifzerMZeO1CAeyVYPzgXEI34enE
SwOgr6SF/Z5empHtg1wCvAJ993R+gbfMCGe4h0iIWs8s654EF1bmR1XR36UquFcabyPWXutjR1cV
gRgj+IopCLNOhxRAikSh815iNx7kEYOdd2c6yWH4Yn5Rdtq+uxzupavsxwP9jqjDxVXi1jbInqz6
eetUrXvMxacIw67Q1dv7EmY3HnFsoXle42kauSkIqWEQLHUq73ayO10Yh/PzvfbGmWMeBUAyUHYg
eXE6CcOoyIFCoDfBGmCajWEnqcxq0LneD+nEA2h2IcH62jSao9b9xg225rCRGkfnHo4W+6WUkUiV
VpYjjpXqX3nyR+fdnx/cSnCugggZUQmODB5TwmtKHinr/fmCVINxHLhf5IbvDoqfRFadQjDpvLX5
twlOgs1cXQxZY8h8inoH1JADsJ2ippvWCW8k9lBWJhDpQPOH37piKws/u5xz1gRHWHlKpftzTyfL
fNBuXKWV5XmGnev3cQ+R8foKzCbnx7duEYkXA5SjKMYLOwWYHZLFNRyeESZOXeGdSJ4jdES1qfbQ
tz8Sz7fQtL2xhGuxFSjQcMrxyELyVqzdRCTqGp0CHKJAOZVeqxCXUdWMk8qR+4OaONKUWERC0fyV
gumiig+ltj8/7pV1PdlFQigd+SBKByN2YyVNc8gq3W1qzRlNKNOGhI/By3lrq2cCWxZoT0hpA/J5
eh5rQ/H7ts/R09eEgCbWx0FONl7Ga3Oq6ngTMyA4PjPjpzb8KB/RJlY0Vp6PPOyg44h+N1aZTuzl
l12WXaB9nksk3BsV4VPdWrkCLodKs1RKt5zwmsMHttVAPXPWAhXXV+1SX+vaCrKmkukUA8RYmHeZ
jslu8Ia9kqhuBk4Zo39Qct1KZWg8t+MhUxVemgW0IaIjejWsAI1Abdvjdv4WZa8xipW0LcDVB7WM
0ATTQJOgcL7F87vqOQ0U9lCjoQSRgXAeYqJCw0rGlyvlV6M/KoyrzUuBHqjglhZ8yC51ueHnN8ca
gg7U+j9tCqde92gFBiPY9OuYg2iJZ5pk+b0DOgFXzm8GdqUkCWct0Ilu+xtp4RPjwtYMEk8dohHG
2156bGqo4phfaqVxoiTlA4gyyPi2Mdy1o7ccrnj0MpPWQzMPFwoCJnJ8QfYSIyGtE1v3dd6Xtlbt
ZT8CEwXSLg2IGXehBG/40Y+XBvvY+Jo5uhdc7sn4Zwe5iD1RF0t8ecDXoAUM1BjHT8QwtdXBmbzY
MTyIJX6VpZRn8XOZfEjmw4b9ldZfaGjC9+KiJijGC68PGkP/MVBbzL/6pUKUS4InZF9U9QAtgMpw
WQys4VZtfu0pvbQpPDcImsvB/dvB9yYPQeea4cUo6ZxpbjcUPPc3PNOK8ztx9oK1ADLOks9wqWlG
/jWri+LAGnVLqndlU50YEc4tCXvJz2fYZNj5Bx8k4zq9q/TQQiXJbcAvf37VViYQ1kAwDBkFODhR
AsCIGiMdJtyaLJQdQ50sMwQbVvilyU13jBAgKMXGPT1/v7BNlxapUBxH2KZEXTsjNoHnLdQE7Hq+
FSe/keGHGYBrwG+Bp9HnS21xGiSwFUCnDGBeCU8yDpLjb7L8+jtz99OEcPw9VQPP1Iw9laNsj8Qo
1wfQi1lKBrmGILRU6et5e6s7Y1bdkJmOSrGYx9GGEACyvMSQMt5Jmlt7N1W4MxPIpGxpEK3dwZB5
+mlL2Opdxsaq7mHLmHL5dmyKKxbqd+3EdkUHdLSmSg8qCWuuIKPMhzoZb9FDrTklDS7aJI1uGjNN
H88Pf+2NefJNwslgXdGD+wHf5IG6XMvrb6lcXCdJ/O71TykKgLHn2b3k7WgcgbA0w2Pff4cq3JbP
WQkJ5mZnNCOCLhuiqsIGLnwNMPES0Lpc2fXla9uAu/o5lbcQ9p8N/eJBWdoR3n/IY5SeXPdoXrOl
BFxW4d5Dp5AFx8rp7lW6Gu36ZnJS23+Qjlstl2uHdGlbPb1LOtZFo5HPttV4R5PIRUXokGq/M5XL
XSbEC3kO9g5zRtzX2XXH6IVSE5R2noytPvW1JUOGHignhiIBunBPhzPVWY6SH+xAH9CUd4YfH3K0
sG0CStfyP9iiPw0Jx4bQbgjBtQFEqfkuB+1OH6HNkXvGox9key150ZkJSqeBQ/PXTuvnWu1uW8qe
C2xWJYuvo1G2Q5ZueNxVH7/4KOHc5MBCDHKAj5IpV40jQWhWm7vUAFQZTT/DuHGlrO2d5RwIiypJ
UitVKiYbEhbT1NhDZ+eAJp13BusritUEkhEtImIlspeHDFLzQE6WhRUYhetBtY8CxxYrGy+A9cn7
aUhw8nmkex3IdNAzkX0ndLo1wrvWdGlmt+O75vUbS7U1LCGGq0ArAqEtWKs1DUkALjPw0CvVNZPt
8/M3/yLRuZiQHPpz/sRbOE8N1JtSoJGD8KVGAQKqYmmTWg19LgPbMOPLod+dt7iWpUSUgRDRxIMZ
9Czz9ba4kWMPINDPPoopHfYDurQVIEOysOAJya9jbbAkvXBN+r1tf9DsQ0UnMh5fUA5htt6mGx+z
tkeX3yKs6kTVMs5SXN11D4GIClAMuy+1wCZhEO/Pj3ttSZemhCUtaJ6YEYGpuPcPSadwP2wPaKC3
pkG1zpvaGJXYHAx+vkEdZqIBqkhXeYniiabudePuvJXV2GAxos8c/GIhsWuS3PBgxpOSXRuSZykH
eJ42juRrPGlUK1YACuz13QBK+rGLwK2LEixYDcPedM5/y9rphFdXZ0kJHVln4Y405b6VSoptXPu9
leQV18E8XTN67Ju3UBlA5AbxnvMm16IwqNACpGIiKamJ1eYeAV8VmPCm2qg9MlAm8jqPEhiFOF6p
qaPt+8p/Duv/eh/+t/+R3/7nXNb//h/8+T0v0MLtB43wx3/fFB/ZP26T1/eP+n/mf/jXXzz9Z//e
feTXr+mvf+nk3+CX/2ncfm1eT/7gZE3YjHftRzXef9TImH/+fnzm/Df/X3/4j4/P3/JlLD7+9cd7
3mbN/Nv8MM/++PNHh+//+gOZusXUz7//zx/OA/jXH1d51nxkH36V//KPPl7rBv9e/udnvRrpUyil
QHIIS9V/zD9RzH8CEA4GhRmaapqfqdUsr5rgX38Q7Z8UVT+o14HTCCm7+ZlaQ8ht/pHyTxMQTLRP
gosHe0pmf/zfwZ+s0c81+0fWprd5mDU1vkbIwMw965qK/jcDdRkUJX4JFCUqqbTVkhiSZ508b5NK
xuO4a0DNHgQD6FOGphjQFxw2qtN2I54pftQlOnIzSePvITwEJo0CXI5Olxaq7GS+qR/ruqknJwpH
pN+mZJS/EHWKUVXRK+N7rJk9w62RsuRI1QZURglNU7tUkxJCPKT6MAj8A9j1mOGmY0NtANuqEmmp
IAGwzO+7GxBARgjnRy9FClOJxsdkoDL3wnLyQB1cTsHObIHiyLupnizSF9pjCl23Ek3P7UAteZoi
NGkP1bcRfb/I8PomeJZqo37USMlCi2AGJMvwiKdwUuRSZCUpjqdMlbQFtyCFzkDhS8AvaZJ2l2uE
fOjl/6HuS5ZlxbUsf6WsxqUoEAjBFAfv/fTtnWCnRQIkEEh0X5/LX+bLrqzK6s0yZ2Fxb8TxgyPt
vddeTdOSjR/2cAQ3RFYbIlr4fq6xjN/tbFHzoeFpocZE+kWX6YmECnZ38CVBIYJJp9d17qZZLI13
3LRiH/SNwr4Zt7+3DxdaPjVrUB6l5+CfNTQNrze8DtRNHa3ICRF43O/YebDXYQioTRe3tCe+ziPc
fVzbzhubVJ3JO+TP+hPtFuxCFmCWnaeiFs8GnZ0HPghL29CMz4ZEDU1FCZl2WrICYexJMVQlxCsx
fokuXOrf2rHwMrO5vi3HMPhk2gVup1TMbBq3LsEuz6mkvyyl8o9UjnBLnRrn7xPlNyjYyXzfhmPs
cr3O6kCBxYh0nESEMFTSD3e6nbcmcQmAyVLU5xjo6avxu+QlotZjuSu84MhhU4PwEJkQ/C6NhdWj
YskDr0nzghccmeZujIo5j0k9AtcusF9Lh4J1SWb7uu9vkIja3622X0+0W+M5S2QLg48QL198QLiC
/6Jo4+P1Z34J09QJ2RklM6bKYUUKUlJJyg8vKlyVkWHyn0MYNX5IDMEoHDN8u7aNKec2rUcESm0W
BmvUtFuSq6S74/27563wXFutmy9lTQYBGnPQr2nd1vahLm1xmdBY42ckodSwZxJq2tBWNgelowZE
L7jtJ6lw64oUiNjVd7jKeQdz2FkPKd6hNkRcluBVCqwnhIMwomv6VJABP4ERXCWpolF0E2sCzr1v
QnuLnUBLABZPI2T9syd/4GEg2sPqdeMlIUN5ZLiB9pwSwGFRa7XK2nrp1bENg+4wtAhQ28K/q9LX
3UmgwQsfK9BBXXBZisnLysTM93yKB5YmkyF4MWWo2AYuJ969kkhePnQg05xVUIFTLrQHh3NqANk9
WQWnzRS3KFxy/3Yv/0P16SK/+nZof+3/szpdq9ij7X9+7OWj+89/879kiUJH8b//XgX+jxL1+NN/
yo//WJ7wH/xLeQr+QmUCqQpOUxHqzXXA/9fyhFX1NUYbfxaxmP7P//H36hT9Bed09MiwpwLGA17g
v1Un+heobUBWsQ1G9AXeqX+kOoFUfJ1F/20EQHnCVw2aMRaPfxMA/U0E+u/aOCkHmfASBSDqq/GI
xpfkY9OyI+Fl+xG0vnul/QRVWhUJuNLOf5C0TTYCshas8oviLCcZfhamW2GvIONDIxbxKqp13TK3
hmdbVRI+j6jMb37VDjvYEGtxYjzRdwm1zXlqB/k7lTBDJo1kh2S15IYVdf+A429u/Kqa0lpO7g7R
ZfYyR657GVaCTeIkqnxi7gprc5LXMJvP+4QSmA+YMOusVx6sv6gONiH9kK7ebO5jtoSPYd+tu4DU
1Wd7jZzgQk6HIICacO6UvZ+WaT3N2OPtZyvoeRX+mrfDqrYswmXZDtOFMu+upH5ezvyh8QsJ10X/
EZdmjPiCKEgXOzs8hqD4SGKBIKvWz+fCFWkoF7FZO/pdTAqfvZS5bNyma/gRhkgGQJXdVj5KYBCJ
Iw2a26h8RkTxA2GQmgmI5+8cSvFWYU2cwAN6ml51Py5nreMSn97ZH8T+hjvZwJfEX8FgbtAnpN4y
LZ9+JbzH0ClzIEv4BJ/U6b0ukmCjypDsJmhnJhHcVDRku9Xv9X2hWnpZ27h7niBRyHnkoj1vyfhU
SgyhfdSVLqVeMx2FmSI4GA7uxQYzbpZJNFBYoLrfJk6ARaVyv1LwS7nKf5pCBRsSB1WquS2+nBjF
TpnA3gdBl6S6KcmuK9yYdV14y0gRZrS1d8gPeCMjmVJhgs20UHQVc3jQCpAqskEmJtwNiOgvZYcr
e5m9TVm7Tx7IB1ZDDDDX9cUraHeMl8rbWLWKbRBWbd6y9WTH+WTgZkxwVzZd/wmSvQYhpaxzrcbn
kcaiT4fSiTMxAzymrenwIQYf0R1UR23G6/gQG+5eHK/qky/i6VTEeDppCXPBIYKVilxUsPXGDoBc
hcABiYxb801ht526ZJ2AmJbzgZtjgSXylQE25Ab+MLs+mrLYQolGRVEcWwdujh7rSw/l6UYmYLJE
gGriKoClaEniLx8tzrY18PZOB8HjbPR9d7dMYRpG5S6KNYxi+LKT3kJStjQjdBqgmvUE4RPjthFg
41oKoAncTmfaeW+oNEc6Jj997x/IjJAw7ANOPqvmdA4WTKqWzxeBVUres3I7AkvNxwmW9NTV2Yp2
JesCMeZTWJ8CmOodx8YI5J15W9b7QA4DHRxkFwQ3Q9vdDGMc3s9op9Kam6+B9M98nNpb+KDda+pJ
LK+xQltGBb2DH6455+Rj7vr6PESyeui9CoLBJfAyHrYbGs4SCTYROmUeLfHGCzH34SD0H6sNoxOG
s3BXLx5HRh7Z1LZADrzFb9RV4p02ytuNjT+9OIhKt6417tFRdrExwbMSJNOdPnIQSSBD+IUd/6EP
hbxE5Ry+1BqRmV1za4fEZPEiK9BjQ6TlTNOXXgoJeqMXvDC4mWauj+UpMWQbSLA6bEjeEiM9GFPU
a+b14qlY+wzOlO1OL/AT8nGasriV/AwTzO4lXFDxq7b/akR1zzRzdxKYqEjCCwn8A9r+l5bDRlNi
SZ5x2z0WQn7rhX9wZ27Y2HQ3XCLvIWqwZlVtsReNrI6ssyFe9ag/wI96fDFEqQuNA5IKjk0CXQ3f
FjNg9GBM+rMskfYyzc3621dtnemgmfL2as1aSz7sXA37rHTwvAUy0arYdH5Ijrbzm+0AOUJaiQbn
yXTTJqR63fVL7KUCcQDbWSACD6tzkS2R4Du1LNOmXsso91TwuU4hfPungm66UM+7MqTxaUEDd0pG
Ih4Wzukf2YYM+0Mwom7GSPW3QwE70bK+L6jpdN40idyW4XppwGK9ZgwEqfYj8R2ROtr7Y1K9lUwu
N7wf+p+kVuxnxtd2rNfk3h8rdHfxNH+yisQfy9UcuWfFCb/IyrMG/iilKWGdJKd8NMw/9LC/fFRc
flvr8yxsTZAR6+uX1q7jQ0dV8zIs4CXRaD2IHiuBsqT6nrSwl98sVUKR8bBGbwTJQAitUvl1/Fu4
fi5U2CI1YSWgMIjiZjT11yRAVhwkIDkD7ww4DjalwNk29KNDrka3cYQOLzIWUYlftRBeKoMy2M41
/CFSqo150GsUEcBbDYl3w0LCQ0xm8h6MnT6j/ahjuDdo/hR6JGap1J175whx2GM20nf2GnaeJDXY
bW0L7kpYEbBapAKvBW7K/TmormgLTHPpc6dRpEZJcQ1I5cZPh1y8GCRLpCr6telekMDEnkK/tSCd
dmLFxNDoKNnbtiAfxkn3MFKKQJ4g1g8UAT2PaEUQcjnpaIOkpiEFDQpaDz+AKaGHS6uFmTpSqvh6
GZFWeUT6YLdjxVojUM1/aY3EK+ZUe0q6OYBgo58/8DwECnBk2p9l7SAoWYT7LfGXlqyRQwBDlbkc
06qkuCHHspK4K4O7Wu9aP4k386DHB+pYbmIkVcJnSmYwxXisKqSqVd6N6YsHUnNU4raAfh8zikua
52hpil/ZTxGwN7IfhmXXsO841hnx+M6GY1bL9dOj27HgdSaEDKu0TorlViLS/hzX2J6P1XQI/fEj
HgkMpBQuCpDESfd5bRdPASbBO6QmWYAHawHHOsFdWrj2A07liAIv3ZV1UlyYcbuE44xOMAiEM+24
I2vJnkPfTRnaiODiwbvsHg6QSAWCQ3xMA4isPD7cj5UfPfc4TgqX/2weKx7QHPBlcidKDXuT3rGN
dCgzRUNN7tYa009VxQfBIvgzBej+Stv1W5tM0U/Eh8+l4etzA08sPBzV7zrPhd9sYSJH7zWggvZq
43o0aYPxT6xdm0dW13wrC9Nn/RztpnZ1Oy78T155Lxj1XdYPTN+0SR/uy8rgVm+L+b0p5N5bzI7i
XDKiz2Xc7mjBcUsmek5XGnovEt8x2CiY+eGQ2OgfrLfQpaxTjz/uSuhQ5RSkVVOV32aoPziJ+1uq
/LzqZnaG24p+YB1MjUNwau5AVaTvph/HkyZj+1xGTXB7tYnYR82ioTSZQfSd5nCHEbr6wh61yMcB
8MFaB8HzVDZw4wu0iX8D1QQ4qsxEO9qhnW3bMmOwkhN+A5+38XYpj17t2kyrHZs4BtYw2qsiknlF
RHNXtr04ri3t9/Ng4zQBlnDrxaNTuVxVh0W+I5lfFi6H6J6BkISlxbrwVxaI5GZaDeAepEkIkKt8
uArFEbLEWjU4D7IIrMlwjcuA5OFVqIrcLyZoRqo/01LvA2Jz7hePAJhkvBrw9OcIp8KuZodF3ljB
HTwuDhVQ7t86HIZ9p8SJy8AeEZYenJoOGgDTy2VfQ/9x6PvOHVbH6auJfQUPlhWOvDDTSZoNk1Ht
pcoMcRqvUuaO982ywWyE/KiGgafvhuuO16vKJKeyQGJtOEPJF66IBId1C69xSkOC5owu5ZD+7T2X
7dL96REjk3fM7kqp27fJNiHej0VOCoIINMWeZ5EgFGvEreEp+xkdNMheOGg6dXUfepg8RJD3wAWm
nE5TolLEphC4hZNlBcbBsWr2Fh1D3ovklm4wdkqbAUSUsFvd69QbDfVkIKHUj/oFFjPSeU+6rCnF
D5LjlK5Vgz3E1QMQD86LX2AMUudCtCYvuoA/QebkXVGnsn6Yq0DtSFzwbQlbpcxbQgMrvYgE+OYV
VPFdHMBjUpoOoCNSLpuJw9QsqNQt7v9yW5Vo5Abbe/naKHlbECO3Qcn6D1rNONAEQdC/lAzrR92y
MrVlNG3n1jyNgO/KdEp65AVqNBoh4mFSCjnghhYmuCFiz9YlOiuGmhTUvbpB/E5/rHTXPFGMAbiY
MNShgIQbFeADTE0Z/sHTcQdoXqNMAPnctAOZtl3H2bkY3HsXeCxrYkvqTeIk2zN/XA9IC8SVp71I
3y5O0v0snE2Drryygiu0KgEZjz6K89HYaN01RHlZ3LfkNJG4hNooWrduiL1TgcqXq6IPDroSZl+x
kOSiMhqqae7U27B07FB1MfJf4yFBBfGXDBaJyx7/CgXV6zG07Iap9l+jaVzrDAPrg2eST4X3N6UL
cMlxWlJrFby8rGk2ETAxDF8GY5G4WikpGy63Ii6DjWgnkkY1IacxyrrhcRXBw4Swn3ioWG4j/w4D
wx+XfAdzeYBH6W50U3KQEH7C2Eqm0pseWkx86RggTy0RAQfVLZQHvB/1xtrJvuGDvhejZpvKtq9k
QkhvbSr7EdXhz1QJ0ClltFmbKfXVuk3i4ILFHEmrAqFDWAv+BgwngnhdtAkdxcCQjCznlXqd446f
59C9JAOhee06JGer4rKKGrzTyambPgg1bqAm3q/LHEPmHwt24RZ31VKwrOLEe+6oxMiFoQJ8Oaoz
b+YFukOkJWt4HhB0vcNaBefQ6Z3Uvj4Bxt7Avm47I8L0sV8RDUmKdt0Zn72PhYjfcBHW+0nWf7Sn
I0Qfs0qEm0r65MXTy5p3tGU7fPVtVtCB7W1RP00jJkRcbXAVrRKLWQEDfYr4Af3QFoihSf21mOqU
Ud7sysSrqtx4I9+UXltkfhFViGI0iNNL5kdZrV9LXIKjT2woUl25rBo7EO44wFtEK70EUidtyhl8
epHp5T6r0fewpLNgX+Po5EE3b0ugyelIZ3LD+Zg80AQrg01fxBdz5RY6e5G1am4ZUJtTYGS0NYuL
thFCSRnr43TipsvmANNRgByUYuFgWTI0mMbeJCb5qlwcofnRI5xMQd0n9BQgsiqrI5NkS2yeHSOP
sKsHj98wgxI0vFsbTXsMlXhfGb4OkyRNasZo3JuwjPEboiDBlqvw/fA4smW99efmzxp644YHI9/b
EQMohhdv4xTWF0beUNKXhxnzMu/w/6AxvNbRoUPMCNcegCs0r0q1k5GfdWxBwwN/IjQg+Onj4H9I
2ztcrPRPxUycIyZ1U61Bn3UjQrIS4Eo5vr0AHTEw4HhUNkdUV522zXrvO/1o4AKD3AwQhtkCL8cK
MWAm9Dv4h4Rn1Nu0IMVjTT8JncYdSD/LFnpH+TmXQIkAcx2bkf/hw3iyaNeN7ze7qUcxbmv/EbVi
uHWN646Kt4ApNMWMNYWnoqDrgRd6TyNQzllYbMfegnuZ5AvgVzUh+hGKTmxVJtAifR8XTqn1QQDv
2xjLxp3vNVfCXyh3TVEs22TqlgyxH68Q8rrbodYeti3xWxLiVtFttasLt26qurjU6Mf3XQFAe1lL
mgZqeJ5UtQ366tyq/rtDkHfutQyTKn6v3TLL9agH8xb4ur9XA3+y1ygx1rToY6fE7nQYjzcQ8iBg
hJG9C81wwIje1ylvF1DrocBowjLagh9hU8jpltwpep/0kuMuJf4nxrdPWCpeQw8VPXRNMKR0WLPa
FEVaAoIJ0Ubnqu5wnkCN2WBBNqfSMLYRcwJbd5RniCG9gx/hH1rhyRNV5W3d+WmQXPPoegXwT8oS
wsnIu3SNKjLEOj/PRXDjDaW3j3uHEL2rhXoy9hjpo2XO1lGJL+nVGt5hlWUfZSATOGHqx47OHzaI
TIrNWZ+CF4BnVK5gyYDmlfoVUIze9gcTQQjb6SIBQkEeaIQgPZNg3IwQ79cG8OVtgOh5NZXw80X3
usxmH10J7CXz3n0UnttQxRfEXOETLVllfQPr1Po0af3qer/ak8iT24j18uzHCq+NyyfcKDewOcUG
Du8J6EMz3nKhimS32PgejYeXRy5ZcPW7jfI5Ni4mOc5LgGukxYDpcEBTtIC/8HmKf+JFfAWyhXtM
vWBHVsZQA44duElevNwaiBJMjMOJfkrujEP4iUjsA4PTTrSC6IYr2z4oi9WZbN4CWhm4jSuFlQP2
e71/9kh3H+lo1wck+o0L9Mmy2NXd+t5PaCfkiAFjVWEA+Y5F5KaQ/Q7szDfLaPknSZAyxtcCNnXN
uRvFF0dRTF2A58bRkr35Cg9+BEE0ahBO7I9I2ZurE7XDNuyaHnoKWEnaOQBmIBE4PTdZybV+Cmsl
dnM4n5C+G6NwLNN2XYIP5O4eVWHPfvGHj3ivQKj8aVSLBNjrGxiOACshXvP7Dj06Y9qemIt41sPI
9LSK6H4e8XUliDUqBoHWSaldYdc1B/sIpbausEhcdU6LrYzUk4ySg19j5dc2mPsQHYDd5mwXzPQ0
AW0gEsEvTGj9s1j8MDWCBVsiov7sHCyj4+GPZ8Y3EoJYWFZBxnrzzY0et91gm43DLJjTtVKZmLpE
pOGkP6+SIXT0sBkOQDiv9fw+r9iHCjvrrDc/ECXmfjTfAIROed18uWF+oxVY2TbCDi9SIthXfVld
5CTWs28oe1pLXO4EjI2xDl+Jqz5aOgb7ZLw4Bb8c05VfdavWfDHefJ6WYc5cNTdb4N9oW4Y04ePZ
l95pcigmM7Iolro36dpFN0pFFwFaWCLqFU+vQ5me6LqlLPLeJXYN8QzjadcVwz5YFEJTfxAuOeD9
N/NdSHk++f2O1r/L+uKQtNjSTKI2rnWjMxXUPwvT27hr0EBaXd1F69BkrvYQAGnVCAhLvA5VQw4l
iVa8j2eO2/zJQyb7VaPQfAtHo0zpwDty2q/3gDODrCKI5RFeD3ugjugj2tHiPOFkSaIfeVXcWBJN
u5EaeWk4VpjdMD9PBTp0Jk6iLHH3OwKd64xtIVYGbzRUe6S1DHm7EnEK66q54PHPW+LYvnAhPmgr
9FOfzLipusi9OfLGknFLlznvGx6lXqDGTQT7eOS9+P1jqACmTTE9lj6sWHASd2hJviIi86IuT15P
N86N37pob5ASV2wxHn0n2MPQ1iAzvfFOpC13TVLiia1VrmgHgCPKSUNhM+O3WeiJ9RitLN4Usgm2
K/d2bi78k5iZy1u/C18XNEpQuUwj3kDsUwcx9Gm7euulLNp4PxfQoWKcatBod8M9HStykNgYQIXR
aKC3Ebyikzj8GViDdS440/P8BUFQueVdOL/XOOwYQKDMnx6Xku0jiZewTe2VbVQf/ErmFhWXlRhg
+XsH30mUoy2Hi/6xnMRyWbEp2najD95EnVrJN94CRAWwONwwMN8pd+cQs74k1WPvqhVJQKX6A8v0
U1UQYF/Tg7MMyo1iQlXuh2eNrkku6Jv73iAlCnF0x3nE2kLHPeB+yb/mJow2EVqJxRuQz80NO/UR
KhVAsP4ULjqHYgq5WS0ABMNxEBITngyA2QBVT7Zt6iEo2kNl1Fg0wyMcmWnRShfEYI689a/wX3eZ
174/1d64AjeZcKmMQOfAbh4uAEh/207DYKowuHh9dH75OvjDrR29KG8EIekSokyCLFPul9j2GZq1
Jw4z670lyuwJ8WWZdj76ntCPJ/DWJ7h49m1yGcyIBGlXJTjXmgncrFXRbIxf8Wc+o05PyEbdtGin
DiP252CzmUiITHGnL4Xf4mJCDSpzz9h4Vy0YnX1TLxl+XHJXAXv/JJ6B6cAYD2TjtQrxH2YCxg+u
+UfYujNRUVbEWh6SIRCvoJbRbExwzY+zcVuExFcHOifwgZnxIxZ/fLSoyz/4ck0+6hhpUzwey1TV
lfdKmsH7FuhturQoGvHTGjDzEwdELHYQYa14kF9sCL2zaLj30cs12kXaTm8tn+eXGtgzWGVBu7V1
1xxFBHDfyA0DHCqDdwq3qAsgIbarejSaDhfhbZHIZ7Xa4jzXib4XmG4+R28wPUgnCcycEtIhRTcQ
L7ZqGUydqhFZukbVF2j36q0/D2ZTQfN7WSbXvTm+JseJqGILdGpAV9vYLBgKetEzosrUqj9K09+F
EvsDxM2CX8QMOYih4jd4IWCQB2/bDl+Y1z6i7etOTir2TttFjWjpy+llTqrq6FToA2cqwtsFpJYS
WOTkHZN2DU+Q86yPc4V+JGoQ2C2UhgDXzrS85Q364aYto51t4jglsGl/ncK5/x4ZcmRUEbfbtoiW
fOq9dTuuVQizA4eyOK2ZAnnlIazj9kBBEH7TlC1nePO2p1auxXdPAZ0AA9KlHwFH7EO81Up/T0jt
3IQSaRzdOjxb4nu4bki5fiOtGIwN6Rc7QKVIM0b4wVCTDz7bApNRZPdUee5+KMMyi9cZOzktodur
q2oTDUl/GophRgm7qk8QdIzDA60vGEkQUI/oi9DjGVrcyWKc9h74hye/dBxmPUyjQ+DNV4cHcFw1
Vq+AGOy8gQGOxX6yrh96TPj5/wpxkHsVA71dq5Gnakz0qVgHBlxzLfOgLOOsIaXAFRP2d/84HeO/
G9EiATni/86z2LkP+6M+mv9Atbj+J//MtCBx/Be+Auh9uIckWyDh4Dr8M9WCJKBNXPuHq9kHRKWQ
bPwr2cLnf4Ge4zFE38K1CH8B7NJ/oQL6wV8cqk/Q2BGmBtcYqKX/TgL5/6ACMg5Gx7/jWmCUhasZ
zHvAtPBwI0Bw9Z+4z5OqR0De9S40s8x1B61gy2yNjsPeeTLGpO4zuHZW5W9c+frJQyjz1o7kfi4w
T0HUmFHRoeedNdY9ji6HgtWAg2o+cUypHCVf7CZtgjJdSjANWj/4pCuavyVE3+mW6U9bSSyjrEgB
nrhzLJFCzwjHGBZ493U8vmmlKlDSpg+/m2DVUo/lL5/jMTcLCAx0Mr8M6GyOaC9QQQIARuh5d2PX
PGpO2PaqBhTp4K6dSjzAJxzNlEYskL0ayjei2+vBlVs7ISLWrzDBXY9yI+L41SbGs9iyhRrDLtx8
04D79RfERva8+EuwxR9HFzrOy31XdSW21+jg9oUMsDCtFYruBAAodVLe8M6/mfEsL/E06G0ouyN8
UOQuiAFyVAWmGGIEQEnkh58AdUieamHanQh69scULshAzPQuFXj2XeU/ewWiZlRdR7tVk/I3YaRH
TnCS3LSlKDdu6XCfJBV9R8TtkPntgA0OBtlUhprsJyy90rqc3kolLyEoYttQhex5UcszjHno3kxe
edHCqcOgY/rR9qBBZMgTCDM5M/GnmWy70eByIOcGrk9HNjfv3hQt34yb4SzDJjoMfrS8tQZe9mjl
Prx10Rh0u1DYlAcGrTLt53FXr4uDyIQnICegO4OjEUCNw8QIeBoNErCA/psjxxIO3ZA2T5YSjE/R
ALJgohFzQJu3NSwU9p6+AzLe9qd4mKLvsgcoAoV5/Y09EBbgFi0CvRcRGuiLnYAq7lEfbDrZelbn
YrKkAjgl6uOKLBK2GecC8+TcN02GKx8rs7k0eg+mXNG9FnFTV3u3UP0gSkxLKQXpL/Umvm5axu0Z
y6vg7LR78BnkrGwcxUZrPqb9KrD/R/2JpuYmga5mIcGyUV3zCvprm6mlexmKZIAMd3kkJgwf6wbD
HEejDR8tUwMbdsNSuA3SKZbltYOY0LyNpGmxQAvive1Hm4OHObzO6C220kezF89V1WV1QtbHaKiL
o5L4AssyWl4R6j5s50nZx2qy+qwUK57Q2iS7inCoOfuZxSfaMxwPbEq2nBn6ULd9czsPUr2BbRF8
Nq71ztwD6olcr6VqbzG4ErwPKpBbPcXktVXRfOc0BT9locbi7FfgeOI7JBVKoNfuOzbcQ3r76xWj
t1kmtI/cJnDFjF2Trb7vZyvUSUe4kkrM4eoWANNb7c0ZGbm3J9MtWjKXzSysDxEUp3vTqx+YPs4b
qKr01ozeVmETCAeXxmWBJjUmJz/ZgDM8P/nNkuoCvhW8pyDUwI6kKslDIcsbYNbfwFXtjxV9t3Uy
8UWDRVpdkPEU+kKQ53qIQJo69zAYaYabLqwlW9AzA/1d8gEiPJkAFylo0iLrqXMvoOWf1iIKvgAG
19/wcYreWKujO0zl4dEYP4Ug+w4jANu48roas9EMWufa7I3BBNatPQXfKoAqopLsy9oFqMecRNhh
dDstRsSahVAvFKUYXwYBOEmThwgOCxGAHozUQA6niwNzJ210VZ2TuBbvQB+L28Cs46WQqrw4pxuT
00AXW9ETzLwO29p8gF4TC87zPMmzLfgpdn2bzrP+pEtwgNzgn9g7kya3rS1b/5WKN4cD/QGmJNgn
yewzpQkilSmh7w+ag19fH2TfeyVVXbv83qgiXoQHtiyJTBI42Hvtb60NrduVjJnqJRJsSg5h2D5M
UW4Ena/fOfN0ChnXB2Mt57XlNNl6wS22WtZkx6r51EzxOrHoTKM6l6dSNd5ty1B008f1cPVTuiAN
HPQZz0+/qnMdrFVnpSdlf6prDClaZ6tnbAiqkOAnwptZBWUYVUUnWYzB3M7vuWPfTXXnsgbeGodD
DWYWlAkaxiAcesaemVE/qLvlzFyz3uY822JgGGSc+L5AGly9OiRlwlrGpmFaPcXVo5s1W4Hce/Vy
rdyXkz59mE6Wb8euc29R+IzjJJOHzkZgE62qHi2X5qPqx4WvdvRAIcKi6LfRvhg0RiwDvK6RQOiv
Sqk/5EjZ90M3oT1NzSuEQ36SDWvWRRR9cE5tpwaQscHb8aWaWpoFRtN4VuJmfpCG/+xElSDVId5S
HYA5DflLVLMzBACFNoqg5PWkqxYYcOJ6nAiEyM2Z1pAt8kmkPsu5SAKP4m5lhbm+decRnx36REXy
cGiM+SYG5rtKxp2tmT3Z+RDtUHaIa2qaactaV2/b8ax8FDJ6Cu2m5WvuPOhg8TCwWnAexuxh6NIG
/XUcbvLBKfYE+sfraiJModfDMqAGUYiHEZOSdGegol6iqb90vgmYh+p+YsjgI89N6iDNUp1ikk32
eQ8oHNo8x/SQOIpqVOAzPjAzXS9DIF1f8xYBTBrtztPJwhZSIZel4TULjUsmKD+qvhu2mZ2GK48U
ghPCN5s7Jg6mduakkln42E/zNu3tVxhrUnsHDUAlnvou4QHUmU5qH60hthEKrdihpTCVUccIa6Eu
nrU8ynYAIgNTUmQO+dZ1NaM/v7qWhrk1KTHQf545uh0YODNZy0ECXyLRbGQbp1tIub0sB/vFkDRq
YxfvJ98/m6K5q5YhhjGos1XZ4B3gNbXrnquM0yZRQdmiLesQrFpyiNoSbSPxyrVnlNt0hBtMXnis
vg20n6k5DSu6SHeluCy8aVy3in4vku5G6fLSzWHNyRifXJ9gkBhGEQ22G9p3RmbxOaKrfdDG+JZS
9J5hfLyNheHuWWikMxPOGIFZPO3cIEdxIEMBhYz5evaOl8F4qOkYRb7UaTGdszmGzhOp83HghA0e
JDiRh9EsFpjG/+r4dOU9drvVMNnv00K2Vniz7rQWjYE9quwRrrP0BnOqznrV3h5GMw58BeS26XMK
703dEyEg2R8YJ/O5bSOzD6Q3VdnFxqfonLO+Q5ci6nNKxUHz5Qi+mYRKO9gqZk0xTWXivyvVKTP8
vyDPH6uCf36FyX+ySP3P4PT/RdYpwzFMjIb/vmM6dPnX/6i+/cf57SfL1R9/7o+2yf4NoFzYrOET
i0lJXwIF/2ib7N9wty1b7nWehb7B/t1/tk2O/ZttCFIVwIJIJ8Pj9M+2if+lE5flCIdNva7p+cbf
aZsWZ+S/AHWHnAMdnx3+rWUpG0PABWD/AVBvq7EyZxlpqwK1lYnt29TWy1xT91aySpw7EaU7j8D8
TVXXzu8XFlfFf+/e+m6A/eXFaQuXFKJle5n5a5wUybk8FUZwkihq03U1grSCyC4ry7s6PHSNnkM0
jK48FnE03Gk9U6CkT4xdro/dsWNmwLFcZN33UQ6mLDfjITTyizy+XgcFzxzHcaOf+HTBSul7YG8z
5AajmN5Hqr4pCPXKXhWdHm6i1pEvrW4mioKvkPtCJeZHYgxUZlXHwblNOIhWtkY8xMbLFQ/nrFU3
YRj7d4UqEh5KdkwEoQaBB+I8Ts8L++pqufOm6UgiqxSwCgIXIilexMmZZ5Oovila0rPnjP4fyyP+
v1vk/7BJxeBm+Pd35WXxIHJPvn/9qMqfjSN//Nl/WUeWpTbsuhCCPMdlS/nvNyaeRyyLrGggAQu/
q+fzev/wjpi/WYgW7P12TDKYuDn/eV/aOs5GTPIe1hLLXlwlf0PNYAnRTzemMDGN+zaheNzkuslT
Yblxf7gxdeU2JsOlfK2JavBg72LjJlXm16S+YHF7TUk8ilPmPswPPhtd/UqVf3Dd0X2bNU1RZbcf
ToRHA7vare3CKaw616n2FonezAJwGvqfrEgzt0VGon1o3BmKDs5pbjkxXmsHt0A1yhiPOFN+NHmG
HwQUs0Fan7pLlX+zLLLB67wLN7nuJw9Siuo6x4ich05lxUMWOzTrBY6qxYPNFGTl4767r5p2g1wb
ZF6xq9z0Gk1M34xJshGvMrfK0+ZzzBDgnBQlJIRNJxsvdbQsn3AdPzfFfJaYD4wxjnZAUBC12jZ1
S/aXQWH2VUkim+gydj9U7pWe2DyLSO30MjsUPjMFGR76Nn+SkeXvOttcJ4n9bkk+wLBl2WVUROm1
q5qvvg8QUeC8ZLDA5nPJGuamv4E++IgT46PxNPo/nJyULS9i0DeIj8Yjpk1r20ekkY0sZ7EMgO++
ZyhQIDDl0/jSYrNQ0fzYZPVXK9aGG+jIx6wSn+ZCHJ0CQNRKzY+S9TKpgT9+UtpdmYSnqvSH1dRG
dH01cYVhkfsXED87kGEJQFAntCpfw1YPuvpbpbfbRIrua2FoetCEMcxd15xn/rCRFzG1Pfi3ZXfk
D/WOSfvWBM5klh+igDZwx1Tcx2b+GLf3LJ5g6pGHTIKSBupmYk1m7neP7FR6kzljLTsFVMO2kba8
1cKQEE24kNZWRRnqsAMXsbi9dK0prwJUMBgUY4CkYFAUGm7NW2VViNlHe5KYXWCwbGNVuMm9hhQr
2C9/nei5sZtGjJGTYZsrND/6PNqLlVZi4tSbHnZpjD+rhCsaDI092aO4ZViwATL2TppHgpxk+1DE
D8xKg9lcsQtKcheQx1ywcG9d1cWXBKPgaMzdPqtbpC7vIoBrevyaK8McdqpxeCD14X5MIyZZE8JO
4qItFJzvPbNQ3awwOJVeYEumc+1ceuuhaEN+rCF0P5le90kQRsfGXQbLiCxR2+/C6S6uaIY7CBMe
AdDWNjpbf1KhteMyRxprzLUt0kfXthT3R958gSrGelHNbhA5mv1Ji/FhisreTI32AC4xsCVV6ydz
5WcSdw/gOLsKi1unuuZx+ImY+FXoY9Ghkp5f+swM/Dje+KhNRtqbQaeJ+OLE812X22ofekZ4Tds9
5QluyH4+qDLZsNwFT1JRfdVaO3dWfB8btjKvLcv/HAkdv5AMDIecsyT55AwJh1QETcCXggyoZ/aG
532QSZNJiz2pvStUvSd5fby1GO3tqqmOCGZp8p01GA+w6pve11dTHNOjuvpGb8U3e7bOvllFlyyd
3xwViktcOwDR1cXLIp7YgNFrN2oDeyTMM/WP4YCnwrT2eqpDKhUMQPq50VZTiorDyA+LSzaGwJHc
Yv7kB1lEWq49MHof+/cGG0fPftNt3To7128QgyjHV1VhePxb/a7M2Ao8BAai5b4OLYtB4vg25m3s
M1WBUU1vvoxL0Hzyg8xBv2JYR8LQTmE8ruWCovg925tabpmohKLUjJ3mT5+NBgbZQ0CmH/Mk435S
XmksseCgnq3tbnzx0vkmHRusTbNertTMSDQEJZrinb649FBu7uFM+FozVg6UaL78anIqK3PnudO4
UuxQWecZqAMEaec0Y4AlnYCuDC+JJT6rojhNepRc2qIkPMIpWHki1Sfkt8CR002UY9ZR9vTuR/oq
syvQObZp4/7Q0LQCJ4cpaiuHPdndbdIz8LXod9Z1PzyiipHJN9PnfY5qo1zF2LPPwt2JWXudYgFc
M837BvAv1rs3r/F2CJyPE8KIpyYyLvyBceb0SfXDGfIPD1BOUxg1wRxr/jkSI1ZzJOAjEAkyG2j6
RFRlIJsxQUMsy3dMIOxWHeFdWlrHZKbhZIHXncAjEAhjoD83vhmDJU9hU5oBLp935AVr5UbPY6TS
swXF/DlBs9y6qftSuo6xqqbw1h0eNSeyjz0+a1hClRxDgphXc97IW2+MwQRid6snfhQoPyoPE2pg
msewBgTZbVhTXa9ct7lC6vK3fckdCHtAvE/Ch3wS4hMkJlRcAmnozRsp9cFfm53Ay5BcEqO+NbTu
BFP0LaobtdZdsk1Kn1UZKdczLFISMN+01wB/73UC75zUPrHcevwUCWnsGtd9V0DIW3/xZ+qLU5M5
AJnh3+2bhsTimC2eTiustad88Xn2paF9L/WD1BHJpl2uNN+O62cgRHaeh1l/6+jawPaCorm4i5eU
cl27oMQ7h2rAHR2NXvwtXNyn0lXlbfPdkkpI5rJiRIrX2JjiYuUu7lWj6+ZtsThaa5PtnP7icm3m
2friL87XnMcIJUWGvQZbLLY/OMbFKStE2b9EHu7ZttHQIi3Y/8aASuiWieC0zAa9ZUoYlcvAUF9m
h52Z5vfZHJpXNpUn0IZekCLMrDGAOvs+kfWWXL6WFWBx1X3zvcpf6z3GcBsV4M21U/a7A7Me7aJg
4l+05mm21Jvmh/Ij87OIM6ZoHv2eqSwHBcfuBI7tqjFokD7u9GiON6Ne4MycRmSUjkHYgVGEAE5r
Fuwf+v2sj3F9AuaGrXca/YrPPj5G3NWc6y0yq1MkzVnv3IlQy3zr9G+ON61Zm8nDqSxkvkGouBZm
3F+n1HOyTdu4TQLP1LZ34+Rrxw45czVhwNsZcwxJkrr2eEGialYa+xDX/pxER43xrb9KE8i8Kg0R
XsPEqZAlEvdVTtF0jbPmTYKRBeQ8jF9Gx9TodMxqJyO1oDqlNaZBDp1276b1fDRF2NwnPSUdzZjz
KWtM3KqcikQiJ9q8i4iXOIlYd0ErLzh0cKh0WysMXJ5hfvc2GBMcjCzeCd5Ya8oN4NtOgo1mfmnm
hxLp6SnJJxInxsDxxs9pkZ80xWTezckCbsf02veFg20vwnoY1RxKJNfwwZJfgS0xNHOTKAX9poph
+ebYPNYSqWlsiWvo0oCpdnUnqqo/1fm8sfPuvrckBIljbLyO6zbnKTHH/bgb0/wDEwr8zyTyJxWi
Y4csmrAypoNyjgtATZIwyjLaVpV/qiIkrQY4+qr51bkqvD2G8acmy3qf2qp5mMZxkw3unR+fRpOb
cA61cs2O0RVqtY78E2MA8utt4U23TUO6fHs2qow6dAyDJqHGT5imEGalVU/si2ePu4EzUB1wfq1q
XWzrvE52RKnfk4Ntr8iEgIMGQCiS8JnkMByOtQRGV25xFBMqM7GR/t0U4XJxzXBnZ/qGpWfPlts2
N2LkrKwxz6SrvlSvNBWvPKRPqVsDp0lnb3rfGtfxr8JkcDpVHZc+v/dNKwGjJ5Bisok6RvMqaF35
HjXGfOz9xymLbsDzt/gVuo0/dSPQjM780tnE/XeKHwfIjL85Y0Lkl2jw1IJ55wf0dbcmnHqg09IU
VXNFVz0KKcAKmzD56o9MUUI/PTdyebjIZyNutBvLy86lk8ybfkQyTKOz0z1Z8OpAl8NZl9kNK3CP
1tyX67kCkjDz7IHRJASdPKqGLkNUZVAa/jE3FM9HXcLFfEXaXRnjNH0GwEvAm+eTkWsrqjFWpXpc
Rr30y03bxqxOLFBfgRuO9kDtzbNLiyDGuYk3zAXJi2vJe4/4KzT21E6tazB/cy9dzsvb87WbcTmL
krfpy23kkC2SJaD7CKEw7d/75b8lHvzvYxtIrl+a5H8vDJyIzhh+yjkiNOL3P/SHImD8xrzBt2Ac
dNSgHwgHFAFCEEx+mQGyQZ4DKUj/UASs35aIB0v/noHkOi5Ywh+Aw/esI+GyNJc4CUAl+28pdbT+
P2ePCdIkyFJCvAKVAFX3nV80gTwN02J2sxJ2v2nvneWw1fouOjQtYwHAlyyo8iBmmLqKVKVjJu/y
Z+HUH1GVfx6UdSQ4+I0K2d84GGiJPaoZaFeDBSZBhg04qwV/S1ECdcZRb3ZvUTKNWyV4KhhKQVlC
smrNeI1Suj5mb8+jGILIpTotu+JOM6xkH3tKW490M2pxC+mRcTX76bbQVbIehsWWpxlnr03Mh5ZF
QR4TKKDYY6vFT1Miv5rfn0okUlxKU810fEMYhH3HbNUA5KIg6FduHH4x/HEfu82lxDc4ieyVKA/u
qCI6RTZWYVn0B6PGEzT42U1IONS6d+t7UzeLXZkyVBX9lO/HOb/QH5sH0tVOQlQ3mM1PArHonKB5
9hRL5Ryy6E8RM8QYpNo2WXpNNZVvAMHDDSEtt4VmaUebR3Hfqn06aM6OnV3ljkngxsu6naiEgdOj
g2qIaFlN91l2+mpu/XVL57dKGaaxoHIkA8B6iKLp0tQDt3l1r/tq0/T1nuab6qs9JCxoL2vr4OnR
zaBbGy/pb0Yea1ODBbiAqypS5M+0fswzBkJlI578rijXSWg9K+FXa+SAfGW6xg5r6BPBdVu6KW0v
Z7M8K9vON0wnN8TsMIe0eDMj0HELiCbmXb1UKVkZm4e4qamYupnRSvhQIJaUhTOv7Gy21uQcBWVn
0eAQxp8SGyIKUawVk/Dcyw4afT4+6X3DuDLJvW2SpbuSkKggYv4cRFl3qpuI+WVIhEVqsTWJHpsC
r3o1DPqLrJRypQ3NuoVUoyL+mnhhh80v3MxDRind0Ej3idiFaf8+2IhjSzVmdIpHhSnWrKqFA4Kl
ILd+p5sST8Uc79OGpUw69Vuuq88kfuww5nRb1Zc3uPSetS67Ldz+Sj0ZZN3wiGV8Fdp5QOoSWgJl
lCnlpkuNXVKn8ypJeeyNtvelyYvd5GXIvVADa90oCRcY2fmd9tVxZOgfGvJ+GsyDbrk3VjUdcMzj
JVN0KlmPGaq2rXTL9fMcluJC8UfX07v3hkdcaTZWN1rSRJuybfbZZNXrkP5WzVm0Tr5XsL1PoiTQ
fsrsEWTmoS6zLSsuNkKFLyMWFT4K+aVB067n+N02tWdVls3RiuxADfb7LMRb28lTZOIJ0JlxYpp/
NBfwrncTdhmFh0kYNxb8oIVdI1PN3vzO56klJCTZpYyW27LeiWy68zUqLE/5N1U+PcVNehc15iap
rIfGjO5qOD+KRLKh2pW5AIC+Wz6aqWWswszYoqbvXICMtZ37L1YF/klsit2Fb/OCDc5Wc9diKKtD
eZZ1vZ9TFHs99QFE9T0h14vJH7a7rj6EzA+p92HmPFT1rnoYDYrfEIsrpWAUtIzhtl7JIbH4v52F
XMzHtgT2tt890Q4HYbNYtZ6eLT06hRFz56KgRWi5pszSfOQ/WGDZi41iFcI4m5+4REPaa/NSCLvY
pA0hZAYHTqNpR7qRbYjX4tqAmUF5OFu36h8buEpzLK6DAcbeTt0uq7CnSF2yRMPQGZv61I5zHT95
2kgtnKybzH/hCR94ZnUeCLMKvCHZF6cxC3z32S+fYu+JinBeK9DZ2ogBf0frbkgkhz+YxNKHF5P5
nLXtTvph0HnqvaKKljZmXV+xWzLp/HTfQRNtDFyhywjImZKLDsXERV9SzCbuCYTjXKC7VVhDCWRv
Ktzuc8A45ckR5a1wuNnA7blLCBbAdChdDEjWwen7T4lw7u18RkEhN8dyb027f+kXdjW0EInCqIVx
wRiKLneJlZWu63n46Cqr3llRYa2sKr3rp+FzsRCwY0dn3bbeUzuWdz5bnHkl0HTXKd5GTNQru2jv
qgZwZkbtMR2OXKGGl7HnvzqbrdU6wcQUlT6NS4nUQ27BqJe3HAUsUNTGF3eBcIcpfu7s8osbuTeE
TL4r27yNivyV4/zQhjqZov68yvsF3IeOafu92Xf6OuzbAyUhdzMIKzW0uc1roHKeHVShLi6yxhoq
yPjpSE/2RXM1xvUxHfwsRmJO5FmZ3ns+wBCiQyHktCwvdgsRxG4uN2FaX6fR5smE28yI/G+j4RF4
YBY9p7zRU1AnDMaFO9xUTfR5GvVXL82Ps13s2gqQnocbMKIv3gnTO1V9fU0snfi2Uquh9rFL+5wM
KxGVL6WRNlvWyNwmlnoudO0rE3JkxVEyWDbupXIBJ1yxD31xN4rsbJMfVOTNG3LvvTljtfWwsNmG
QxQNMQiym04kfSQrLxP7aiS3TVuw6mIijkKg9/aE942oGozDzA+Rmrd8nU8cXO1NltX7zKLUHkIP
m0fd34uxZn2bps/c7hwZysUS2E9fp8h4kGFarSVwk/TrC4+ObJXX312v+qaFPC5kR11tVttEU3cw
j9Nq7Lxma1fZreHZx6L27pIqc7h02ZXlD+h/sw1ynozRl27y2BDoa1fLzt470zuSqQLwWc7pmYoG
Ggu0ahGlgbGddC3nDnv6qDZV3CarOqnuk7p4NSyaNJj+/TCUpCmyOWxD1uHGMwa8OZRdsr8x85yZ
RvdN8619NTc5Sy2sb0U1bbTWOw1ePB+KGli0H/WdbQ/smYsMxGezN85J/ckFje9nOiFQeZUNB+no
l0z6uxjuJvDlPK2EMXM8dNuxUNt84etxmh2cCGHRyObPiet9UQY7r0TUe6ve0a9KpDsfL1kV8j25
RspfXRHmM6Z8JdlbZ9rxyVLTiXkToKo/3Fs4rVcyLXZW7Zlc9x2Xc2ndkGNls4inZpFMD/c/VcWw
K797AQrnjSSwPJDJeM7LWd8MLsJBZnW7gmCENTBEtGrm9MnxioNqyndcsMa69ZMziYTG2ihgklqZ
7F2rHLeGjG3UqexRS/QbE7vvjoOs34SDjZ11wp4QgVUxOWrRT/BsbVubYZKXg/1Lx75pCnIwFcsB
7dQ4KpZWruMwehkXz8OsGmuHGdtE8CFmoSDobBs79HKQ/CbGIcyEtm3xc3tEqVeXkvXURg3kiHGw
3nZKXjjnToM13HCSs+HdTM7CK98EBDoduk3gz2LESBT1lkyDXid1RZOSxjdLSlwKExkoHelkyrI3
ueM9SVPdu33yaZzV2SwSQknTN9ELuWoF+VI4G4aNGTOdc2RnoTsmCOJNTSkQEuKgl0tMYiS+1lbv
bjgX8Utm6jryxMXXsRhNcTyHOozMeNVMi5TLxrqT0+IRQnAY2SsibURSb5Jig7/qoRgnzKzyVJjW
EaEffai3PmphGycxjQ9z7T11trdpNe/bONv+2l28K3m9JYFmG7s1gJdTVHgliLYfNLHBDsj4w6vI
HiuzaT1UZO90esWho8ZPSoL/2iJcxf54o1oWA3OYtitZD0HiqiX3IrwfFeGYTY/Ny2/Tt2zqbwwD
eZ6FSqB05nhxwTGgukgdsuJFY4zKfabDDmRNf8fVRw8emh+yqZ7CsDykCjm2sDY1svDaxrgDKhGi
3zaPJZmZm0xZp85Ur5rAM6lZJGIgYDyaYXtDPsQjYSFXL5vvu7I/cQ0XfK3jI3udvltMvnSY+aQO
ARVp09ECq1bOeLJj6xCBYqwGmVJxAfeplIIKR87tkJMTg+v2K9TxuSgphuca5nNI/WvkyAJv1oCX
dcmBXgxKCu8dqaoOiwsclsZl4R70+Nas/YPsom+hRTK+I6xNzlMl1VDiw47cwaYYXzIPpoP9kZ97
Lds4rX/Q7NK70T1Z7AqZ9ccsdi846PMNn96Ks2gbZekZGZ/pio+NPl58O5w6OqkSeg4qYQOkgTro
i2nRxwSux86SVTOu/Srp96pnvldzrB5VLPUNLOl4tLALz870FDY2IVSoUk3ivw09hSub2ihwoYmF
cI51v2zSyTttm2A8p0whEctJGEJKn0u1kzhxUexB+kgN0kf12uU1ORm6cxvbEFaqSxljscmOfWwv
liwIWkqevaY8JaFnbcLKEsgu2ZtVczfaJBauWb+3nVp/XIZflIGDs2qtst2mRKYTYID1rGnz22FO
2HAQh0SGjk1yB/72xTDj+WT3zrFwLPafNRyJk6Xt7Cpq2YaJfz50aUdFpF+suLiNY+dNOq2FrS7F
3Whj+W+rrYZrr1pecQS5ESwyZ38jdkXqLclfQt5BqzUb3ateTaxLNH4R4/UYVSx1/JLqWX12B4IH
i+SJ2/Xd9MSVaTX9RVuYVOXth8/yyrU2xw9u+a6s/MW12mLbWsXWpramgyWsRk3ZuJFaXmyzbDY+
s+wZFC8GEXQNU3EhkpulMGjdsPvuzYjZ2x0a/KkicXV0l/hBLrMWwIyZsYgXQOLogQucNgkfeT41
2IebBLV7w5D/NY3xwlMr5MQRlQZhdEn5OBPCRRuCjNsK8ksEk9hoTWDLh1dtZsXwm8CD0DqEtrxl
NwpnM2x5yAguHrJ717r6ZdqsYS9B8wW2LdUd6lodiQ47ujpyNvlb5B1hjUdKPfk6oziWj7+WUYxq
YjLksXusVK62kI2zfSf112lswoNZ29uSJncurINb9jggveZlGkhkDJv5uREuVQw5EJze4aguUELt
NhSsv8Z5X/li55cFIuh4V2YhTkuZXOaqOiWdfgYJO0tKMKD+J+JeHovaeSAI7NkYjX0XYzJwjA4X
K9uKY/WIjEAsod/dCuyyVCYmVZAJ45qbn8JKGqu+m1ua3f41TS/MVJ/aAnQ3iruMaAT10c6MSGAc
cbX4+3Bc2nhk7KzuyXpwYmMdzq65duppnbckPuhWeSTIjZAc0nlXEfcxhG1ylCb708J3y3wZORCH
ublLBhXvhih/PRWuf2akfh4GLG4TlII+hNe4HfKD44XHktdpC2Wtyfj82onmpmZZqasTq7MMJXQH
SbknqUfASrjJ61wQV3br1G/AdOtJZmUgtGEra2oS5rprSFYepEZ4KCA+216snLC6n3rWn5cJCdzO
FD8oS2gn4uplIB2VQdMP1PpCvyhhP1aZh9SL7FrwG1YK6GOfzUtJySbV6sOZzQh1db4QrkDuKBJ/
39Z73TUuNdE0Rjjs3bZ7BBxot6V6w2rxJhohDtn0Lc2nQ4qSUJT6tan7+eLMAhpF+zB4Ry82bnRd
917LZq72vcw+Knh9EjTUcFFELAPpww248RjgaIW4S1Jzk/s62LgfGluRkXPJhJc2C/7Bde31WPXa
zkDns9DTWd3HjeKXifmtjceIj2yhZkwZ7kxipc6D42lHpxPpyZUWuK6BDDCaWRbYoTavu955+Puq
8f+MAf3fpi3bf0qBsr0j//pjPPHy238XlPlOwDi9JQDfWHYD/sF9oiz/hl/Lo1p0YaYN51/cp4Zf
jv9jCbaIWu7v+fj/kJM1x/0NlxuLbwzaFJ3tkNbfQcx4kR/IT1c3ULkdj91KuPpd0zKWHQw/AGaW
yC3qgolxRex0wNde5eZ3svXy8MlkbYfxFJN/+eUHwf0P096Pef0GQc0/vajJ1mDoavIDl60CQEc/
vygGrKhgSbd3FKtrtLp/ubk83P3VUqdFBf8XVeqyHPnn1/jlB/ORtmrXybxjtnr9/BitbsLVX+yr
+WVL1n99CQDBHz875dZFM/u8RLe5ez0/3qbB7bz+BCnxF4Sssey5+rOf5RfFv7HbXHGUeceTvzKC
xzjghymCcv0XX8vyfv/kZb6Duj9cC6EZG3rKDpVjFtLKVTtBk0ShvCVSizBznvVWEbBVyRfs4MzW
OvZmpMJ12OWEcmAZtI9Z4QNH9cGfv6+/+Cad5Wr64W3Z6h8f87y9Xv317tKu/P/Hl2B68+NLNEp3
hjDnJy9Wn+P1o1xdzNVffbw/j21crkYYZ5MIVeFjhQXr/Pk16iicp8IXclcJe9wwdo8R+CwcgpEm
frcl/1ukerm2f/giv78UezVYyCfYjIFx65eX0tjPyUhZ7jSejo+R4x3ZVZDuWXeYHclVkSuZNfpf
XKS/HCS2yURMF9h+iWF3OE4WkvWHbylTdkpGJT6ZhlCE7YyXcuUMPWWYaZbHgsDI3Z9fFd/3Uf/4
Qy4vaMDtcaPbjMF/3boaamljtibCYlMQn8DCAHdjY5nExpiJoK9RQTIykHb0V/4mlo04OQ4P884Y
vXXmRw39jBzf6hrmYy3Jdl5j+8IonmAJY6AwzYE2hem95hYe3FThn0WIotwXSbWP2trb1ROOxaQb
xIEY+eJEkl8DX+BbgcX2DvbCdx4Zsjp1c2YZ/FuR01oWzvbPP4PlkvnpI7BdG9QYYJ/cLk/3fznj
KsmcpejJ8qAf07c+UcSQBuPwd1/FEa6BN8FxLWyZrvXrMac5FgL63GyhA8z16ITDttX69i9e5dfb
Y9mWbYNguyaoM+btX+7yudUyMgoKeysljVfNkodj3jjjA8FAxv7PP7b/5qXovjFU8FTmMev88rGZ
WViImCSGrSLDCIJfy7ANy37jzXZ///dfyse54dj42y120/x8V1SFInAazXU7GxHSTuvQZc443mIz
9v/i+P4vFwMDZp7fBtA5eUbOr7uigJnmOkxg0DDIO5vZq8f/5Oy8muRGliz9hwZmAALyNSWyilXU
ql9gbJINLQP61+8H7pptJRKTsOKdO/3QvMbICHh4uDh+DskVteb7G1q6FrCdLnh4BvwElsdVv94Q
ZJGRbHq39Wxf0/9jvJ4SZJ0aEarfLm5tknb50ZWdm2546MXbxCg/C6qqybiLy+DLUgtK1UO1gtTX
P0P3Q+HI6tL6W2omfXLK1Sj62ph2/T0i1qpgAJL61vuwdG54N0IxCM4cQ+iaoy4sJgNZVXaGTKFa
VivaUaBrUDBAQKRnaDJRP8DsHmivPGkDVzpfOSJAdyZTWFwIJxvqrMkV69xVdC7wusG30oJyQNY2
Y7nOVBxRgWo2rsbSiAzT0Hg0+A+OhSu5+Lxm5pPnmk7hZfkYgM40iyeQZdHTfSNaXsA/qyAhxkST
BdOftbgVmqWR0CAx7lWNzB61DJw5rGPNKZGD8spbwVK6yhvBYQKlII2/ttcA1BasmGzIqt3p0NvU
Q+xp6o6v3tDMioErRiIRZozFKnFRDTSW89Lrc70gSJIQ7AKWNeDzrSr80NvXLsebbvLsaYKmiuXM
X/HFW9s6cDHTuRm8XqVyVJgifHRozu7zluH8+0vdGoRtEKeb2CGvOuCT66WmFmYuynijpzInjW5I
SiGqdIeNUHptFQZwBAkN0BZN1a9XUdBvCexMjp6WjdBxICniKVX+76u3Yqo2z4UL7J9kZ77kL05N
NhgbQka9VxaojsR9AXlsHEFTfn+ZG1/Baakz/ckcnpDbLU6scNAbQ8Sp9xRs8i1qAf4bXa2rp3J0
SLjHYfx5f71FeIwVMAPI11HBx4J9cpaXCRh2gGDWAPzbCN5bSaMcNXCkOwDwyOS5dIph+ZipxX3r
Qnuu2Ph0t3eZiUbVZnpvHoSiR319qgn+0g51qHukCeOzX0ZKtINSf9illdV9vr/VFTOxMXmuGC5R
ZWjrei3C9CzNO633gjxK0MtJXX0PNJ3u7/111vYECZuqaraK9YuFOfqlFDFQlNEbRiP/wYna0nNy
9ELPBYsVl/urLdNhqjsIA/HhAJUBLbOW3kNGLdRpIlW8LuiFcwpTC1oBlWGKL3mgKM/TlGfye5y5
zqfed5wPeV0I51iFKu2yok1BN278nhsLtkxdMNqmWi5NfAZXr48ZpvHYiHtV9QLOoUOPYOjcM9Qa
dnpCXstAaqsZTXmMdILeA+5d1U50C7oSqlG9tOFJHZr8lJo2+P5MgWr7EMaN8kULovGdPuQ0mu7/
3psLwM+1eaChceSVvjm+wbLjNhMT+Cumb+HhU2CtCgG57cNaN8HSBvHJzRz51MLhwxTR2G9442VI
hIXw+joaFsPXs5aJnd20pWlk1eiNovLBibgGXYEOTpwsq7/RkIze5Ox9w2huTJRFqdyARDSpHOJs
rr/R1E5gNnJl9KIo7v5J6F+3KPTIwt91Ws7g2v0jXl2NSUiL8I+JSHf+8xeus+yToaZZO3owKACS
iW0JcausbEQ0dHXD/NaO0xGkAQQHJi/CYmdce5/aLZcPYTza3aRcuOmRHhKNJFjHbWhpBttm/uf+
Fv+ENi+Tqfkz4lk03m+GLjWxiPFChu4mWzKoNBWwB6PAmLZnvRH+OxE5PfzWau6lI9SgyBN8RSGq
fGsM1hH5u4T+Io0ciAOiJ/BaCIhDpNDoG4HZ2p0kDHQcC+CnRZR2/QVgUlKgq49VbzSAeoW5hGu+
Dehh0D2uH4WabmUua5/BpSgIK5fJp7AXx+HbSI2pfaZ6Jvo/+4RhzKdKyOJzaYBEa2thnIveUh7v
f4TVRWfJUHC2AOFmgO1LO2PSGwgcGn5elfaIDuUxgEKz06uPEJiHH0KhorgTlzTtNj7+in1TvBAC
cjK8Ffn09bpDpZNUNZHqRb1bGjCUuFI5pn7n/LL4uF9fvUlBTGqYloE0qiMWD7YCn2Ka2PbohYmq
YEUN0BNkGNpnJKnzI78D5payla8N5OZ3jIgRAUn4r1DJu94incEiFbU1eSp10RmugJDBXmXmMzje
397NI/1nIbzxfJAOT+j1Qk4YCgGP4eRlsdoeSKgSLx2gw3n9KsgQM0JILkoEPN+XFx5JrXx70JpC
A8RaFx1UHMipHcBSZ9nGQssqL6+zKdAApGZnwLIww7evVkK40lX8RNG8qmZ26jjVY1sdStcI4AcK
5uNjojX7JMEXOod+QkRmV9Y6mEUlrO1w3/TQEu/U0kwiL3IYjdz4eWunTYRuAzAn0uLKXP863/Xz
kukPzYtTB4HQIk5MebKMcNoqL6xdkZcLLT4ruWrqw3iteWY+c+NNecWABrTd6QeNyeZpY1s36T4u
zuC5hpOCtI3y1vW2GHBpix4GdtAMCsTloVC+WnGjXxjUyz5m9LPeRrVeH9xMMPRz37JWwokZWG8b
OpD9WRjyemmUPxO0dPAFY+bmn0xnatR9XbnDB94FI0B121XfBIo/PgjXLBHdTst44xesfFPSO/YO
op08ZZmo2HrRVq4lVc/K4rRAgUPK/iFqZem+ub/VlYWwbPJPcnFkvZd14nxMpyRPGttTGSU5pClQ
ZhBM2eufLjIUIiTeVnXu+lwfKMDwvnFnekXfVCxq9+CIXLCOUfYTRxRCsDX5xrf7G1sxVnsuExG9
Y7PWsjasJwUTp/DMesyowyse2PIoxlF9IAX0N/KflYfZ5ZXE1c0xMxXM690RGTla2mgGZeim+SdL
gvwd04iM7blVViJ4X9h1uxH7LftBs0tySRp0gLeImgI0vF6TOeJy1JBV8LI/knJyhMV4F8Ju+65m
wOlx6vPyA2pq7X9GI2Ait6ZIe1+g+lIc7h+zZq1YENk05UbiBKZolskuRXgzA7VteV3TuvE+GYhG
To3WVO8VNTCsZ00FPXN2TOA156h1a0j/Bx0yOPgX1JOeNFbMDcqROrEiJ/kSB5BFAs8IybFogo8g
vtI6dI4dvClf8pzRDwgbgNQdkLZBCF4FYvux0LX0q6ZE2bMawur7TUxJLTw30Ya3mQV6dO9IYVqH
jsKWdQ6D0i9PShoLcCy6YvSPDDU2zn4yagOkUgcEcg/6UPtVQ0j4HwFoVbwJdVOR+5SmOXp+YaZg
wI1tIy8qiw9m2xmM+coZn1pKacN+rjfGz851+hESAx+4VpVrHEk/Ku432M/sAc6wIakPidkpDiSG
6HftlQ649T5LhP+W/lBXfIgh/vEPtpjhxgo1OBNqCGCBoBUzBrAzsEWMP0AG+A8oSKV5G0dt/dT1
JghYKzTrf+KSAH2fUuv6IX1kBy5Q0/TM2zH/+wW2gvYTtO3MFTCtrX0SUaz8Hmvd+BmS9NVnptam
95Y7Y6iSIQbEycSsiwxFQmZHGD6Y4n2qWVB2oaLuv68jFY4G3kLrg1+asYriZeD/DPNmgHEaaZvn
BgT6LFJSdJ+LtjX9t1Yb8HqYVqxWR/g8smdmjUsJh1miDwzF9EqN9FOe/dNDGgcOUzrp56E3teTo
V337y1C7MfBa/g7QP7BsaXvTV82fTqBBRS2qMs8fQxCbOUIHA7R7QZHQErGMVgct1fKDTsjcgQGO
QPKm79UJIAUci5UGw0Q3AOl3UojnL0oWj92+0VXgdaHoErkPslD3EtQK1PMAO6IP+CYDbxlUvZow
wJeIn8g3mej9aBoMoAmDBNmDo5TpjyFrh5+EkNApIASIPCuIo4J536oWp9oZ/H8DRy3+BWWZaaei
blMVzXYVQrViRkgpgWpJRlDS+j3zqSlRRKvyM7Cz4Ah9GOyxpiJ6iYUM9Nn6dMgMeGMb/b//6RK4
JGGvEzyfcv6rR6qfTINFZbqRGK6800zKmaZmk4k6lGauPVEsSuQ3fWl4Ri/QQa/VtEqOyTCE3+pg
AGETmHXu1YoIiGk7ANsbDmjN/Zg8kAb1Nsbilu2VTCCO3qslxHO4yeeajsUhS9NwY5XZnS4yQ7Le
eX+kh7RxFpscAC+KQmS6p0t06EZmYFJefkdFomGn8oIiFSFS+1+YTVHtvu9h114Xnmf6YoJGLq/o
9fkaMIXPoYLujWkMCUQemeNZCnVCJc+xz4O0vt9f73arsDTTSaTuQ7apL18Wv/RzRQt705t8UKC7
EK5TSNyrvmwflWQyQfJLKDJPIYwAWzWGW1MCKkwNzKGGSL9s+WbTdNIgPhziSzkGQEwhhBH/BlGi
xhBI9g6SMdCttMdWx7fu9DB0t3LPlTIchVtadXPSQm62TFyaMbSM0WLUw4qsMPA6uFKrfQ6zYwUW
kTj72JDSaWAwIyk8+gClcuoM4JP4f7X5bKh5nmzcrtswhlYeNS3QAoTAmMH110+Y+hJDihBDVUv6
0K6s3cdRauYDBCTOj/tf/tbSWIu77NJmY8B0yTRVBiayCGqaXHJHtMdQRAmzCnr7FBq9ezIdeIDv
r3draeQsQAY4cirXhr3IgrsuMpwonZiCj+LkDCLI2VnmlD2JeGS0TiYaIg/QT99fdOVA5wKhDd8d
ZF83qbdQB7AZpnBndmhojBkRQZTQmo5BC/fm/aVuXZNt2zgMbMJSbxsndRBadmNK10MRQD8pRps8
NNCLn+6vsvLVwEBzayjX0slexl+aP5EslC2gHDVWeEJ85aOE3+EY9WrPLdXCjSqCrt/4QiJ5+mn0
BrkqVOOvTTIeJtEPZG3UhvUCmbjQwf1RzxDVI3BZwQhW3lsXiKnh4+s13/fPcaiFb2Vf2++YfyjE
zukHWotwhSuf0NCQwUGT8OE9IZGemztfROiQytJs3sdq0/nPdj4a3xt/dD9PAaHQxvGt2ANAALI9
WnfOLNB5vZsIaZWYWQ/fG1SdEZNGg6z3KFwMCHp3c0heb34O8B/qFiw5l/Kul1Okw3wNyB+vrFoH
isE8R1yLqnH9yWAcQnl1GgkcZ25Iarqmz371erVqRI4cRVf4HDNJeBl01vcWRecNrNGKnbMKPHVA
jejLLHsybs0KaTr6XsFgG8FIIuL2szpA37ex0Mr74AiOT3V4J2aHeL2dxDa6ymLw15vsyEbggs4T
0Z8DJ5eE62MH9xZExc4QvolGqIE3znLNUOZyAOkrZg9Z5vXiKfVipZO676lKE30iImr0b0ks8s+o
7Rnlp/uXem0xSoMkeeSwAMYWxY9AOkHvDp3iKTWkHF0VuzGDzpV66VAa2bgBKw4Ew6e+C7CCKOMG
dgN3RoJij4Kompsd0q5pDmqg96emHv8duR4bXnHF69OsAPdJJY2G77KdbKpNM7iw03m0xsO3uor6
sDVZKcxcKfwBZadcai2zNizntqIDToWSPs875Rx1+bQ1XdgMvN2Kp5eZheZCpoY+Y0CaNI+tJQdw
eFlvubCN5P0PRfedsy7laLy6tI26L5gKQDPQQFCFvbYgpMKszLRaxaNwmWleWPgAw7rA7PuTSLtR
PUxuECAz7Y/1x/vmtHZDIZE1/m81CezM9cpcxbBrZaZ4aTVZj1k8KfuAdHZjf2urONxN+l+Eq5RM
r1eRSjkhj1nwZaEjs+FA9BVxyFtX2hsLrVms8ydAo/VNg2KxHatzjcT0Q7ZjU02CEr7cw9vyi4lm
+L4CGNjvn97aZeRamHNURO95uVzjRnFawgUKIkYaB0MUqHrajDiPTJ2//nLQQ597r8DSMJWFiTgm
DW69TX1UKxvgYa0Tt+/VMDNAMmYtMzy5AZ/BLkYh9PVOAH8Kkwixrw0GY7HwVGD6zcQeW79pPMqy
zMJqk/U57ajPUGzNj68+U86S99amR6DfxLUmbH/pnEx6KeMROx0VkMMYOoLio5Qbn2/FLGmy4EZV
EPYUOReOm1Y+0glp5XplbEbPqZ6HD63VxefXb4gQjMIc0EVsf2H8AdAAJCB0oqIkHZDwiJsjzEbB
bzcw88P9pTSdi3SdjRK6QhQNRw3/wFKuL5qeljX09rHrxa4sLgb1ldMw6vGcfFvBXp2pKlK4Qfdp
0ILSkx3cIxDLfq3FFJz9VHE26p8rzzLjc0QAwOJ4mZdpG4PFScYwJO+/LBMahU5Rnou27h4C6mjw
NAXpMaotIj4etGrjLFbupisEjQKQzuT2S58aAR9jdIi16bUgvtpbA3AoJzdA5VrKAFv8/aNfXY4c
FbeDA79JxiMRlW0uTKJFxS0voTUI6D8Nq3/Xl/MUz/3FVtwcpMNE9fyT2clluANPnNuj8+4S7gCl
RrWPQT6hC5gHm3EnIdzdWG+lqExkSmcQkLLO/y1jYUvp+jQ3G9eT6cRcVtboItu3emigPumrkNha
hR/EDPZDr3vOAtkVxzBH3Jh66DCmGxfqT7K9tHJa3Sbc6BAz35S4496QRuwYvifjnnlylyJM9VAX
GTR3dYHc2S5MY8c/+pPSoaqSJsljl8XDb2tEzzEsnaLZVW3KGKozRMwd1oGGiKjatPYDnA5w3LQ+
s30bXm3ti83RxZ/S/NyZvL6YOTNdgzqFvufGdf27dEX0XU2S4jt4uRSZg7gz9Q37v717pGJ0yuek
gpR26Qps7jnzezDJQVjWV2dDdtp3H1UCJA0MAXuELKM6geawND5OEmmKDZO59a1QYdEi4+lQ5zx3
8Wy0pkzcyU8c4ioBpdEQWLF9SgYAfhvv0/pCBmBHYDY4m8VCIcjftgkc26vQ+zgrYZpf2sYYNrZz
e73ZDq8EgDWKLdjc9feTaYDgUiFZJQnTkzZ1kAXXYLXBJQ4b5r26IVIghp+AIwJ8vF4qHIs2BKds
e6kPiMZlPsAr9a7diCdWN0QYQeGQqg5R2fUqgGzVSY7QdoR2nSNvA9NMDXvUxVZgd77vrVaXIpWm
GKnNgKTFF9JFYEZD2VPqx1XsnVwdj0jmDvtphIfwb5YCCcNrzvO3NPo8I8BGSM72pnD4qgEWAojd
y7OTlP3G03Z7oWeElQ3RmgD+QUXw+vwiE5ThBPUzwK6iuURa7pzULOn3MBDqzDoJ89UOhD2RHAGA
FcDJlrUVPxR6DrrI8fLCUh8KFaXEKp3kMRey22tWv+XyV/aHtUOIMAvyOcBHr/eXw+tF4NDgPuxY
fdfS6n5P3ob8mZ915k/VL6BmefW3YwYC8CaAvXlKaXHFgr6pExh5HC9UEGqNkJ3Y0cG3DyMsdBu+
ccUiaVfOwQGhpnYD57KbAloNgJLelE8QuJiNhEWOtyI38m5jqZXbTNWQizyHQHMIeH2OiVsJq+HR
8URHlbapZ/p5mJ437H7ta71Y5c/7/QLxIrQYHO8oHY+rAfjS1Ud6fmP3aXSixhsyy/oLa8ToqYgj
JDUHPde76gnfRrq5fKtiyndGDiHoaA2orA8Fwn9GjLLZ640DyBeUnRgG5aSFU1SczqbGh6Sx3fkw
JUi3PVkA8uhyoTZ+f6n5i1xHFxSBmX2d2+hUgd3FUq0ZSwKCnLOsVX3flDSmEgOLTLIpQQpZqF4J
YcIOCjjtYMa1/uv+8isxPOsDT6AKAriOfsv12TbFlISQqTpeb8cGNH9akPx2q6k1Dknk2Ok+0y1Z
vBurpO7PDhohFQGQkB8zS5cPJSUyus19iDD5/Z+1Ek7gC0B4MucCpmrZbsjrMW7rQdjUnUwo/MEL
aE9x7ds/2raS/Z62swsViOja/7TKpAV8f3Vj5ZvQ5WLQhRIbk4QLe8tmaHTlEvBatSIPQ2pBRQCD
+uX+KmtuAeMS4MYYjeQvuD75MLANJKtoO9hJNT6jJhwf4250oLUsf95faSWgnoeznTmZB4pCvnC9
VMO/mijwOHD26d3bPgessdfoc1j7IU+t71BwxwUykEF/UVWSbVeDFxes+VYTaeVcGZF0nLmnR0Jx
E6WJSDBgM7pejhb8c5uU3a4b81dD8y02y2NCt8oFXbj07LVlJHpfa/BL5HHk/6mOgMJGBzvd8BLz
qS2u7gxMZ8SCLsNcbro+1TALZlxFgDBDqBb+AV4YUR3qtE6+pKlvRQ+QMldPQmvUreL9iv/Vye7Z
HXOct52Psabznhcp9pkm2puG034Y7DB4gres2eejY53/wn5mvCHQPk6VvvP1Tu1CJ0ZMNKokhui+
J45fPlkyhPBT0DsIex95zogYlXFX9yyTODv1WrNlPGubpn2A/UAPYCAzdf0bBqOZJglHoNfWZvJ9
iAvpni07i90dVF+GOPIvpmTj4Vm5ooTg0CXQcOddXT48lD16kbk8dE5jt3uERxEWKGC+jpEn/Iul
WIvSzeyGiZKvtwepJVKnZsgbB5Dhcxq5xm+JczZ3YWYG1YblrrhXsKr/f7H5or54wFW1H3JzJIux
2lBFcZso/Hs7pfIyAB9DI2EKtHeAPRx7V4AQHrz75rTmBkg35sa+wQddeiOd3iMaj4rjKXpfPEdG
0r9hUkDfCJnXvh051Oxo9LkoM//5yz0mxBNlO+JeR7M+GiKCkGREhAX22P8nSPe/DrmvbYhKKS1k
gKK3UzNGGEyTmhJ1+W2MNJE/IQeZi2Ljo62tAgRzzq7nRu4NKKCJmbHLE8sLEdA5T0lWIDlRlRt2
qK3ds7ktSFiszqD7hSFSwB7Kycosr6hSGGd8TX4YheLuuODU9AzUPksftp1SHyLUcyBtUxh1ewN4
jKal0SoH2Iw0SHOr+jmLIbv0p9jc+LJrfpc6IX1fMi+4Rxa/0O/mUDFk7BVBZmR8iyyFiuKo5iF6
CxqsNfetdfXxfLnc4rIwS5lFKmq/Xgmp0A8fJrpfXNUuO7VF3Vv7rDYSLy7RN2VQwEDjRtgdgjM+
ei8b7YY1i2a6CGc2N4mJiq4tuoBE3yqtDqnIPm6+uaEW7cFvBW8TMw83rGDN1hyCUtpUzKKAxLhe
ii8PGZQz2ox1wrMFqmSCwwnM4/2jXTM1Cv1oifEpmd1brAKMuo8c3IwHsZR9CSWqeAKwFmWOAqUO
ows3DnDFcAQGgOwhiQT06QuXwNBb2UBkZBHWT+2j30HHUE+Z8swJDHs4AnNYE+VfOHZa34LQmpIO
NbJFC1VPIOx0FBYVTervkhylvr5XTE9vzWgDRL1ynswgAJyZeydc3qWlhlMHnUbIV0N2ZW9pUJx1
ZRGcod5MZkWk5nD/+60Y5NV6i/NMYfuLuzi2vWDmB4ZFXX+2CzmQIUDq+BdL0c1AnJLhGELIa4Ms
kbVowdtaXlbCfBcAeX3bV0r/ubD8jU2tHSKP/TydC0qc6Px6Jar8sgLYFVz6IuoQHumrYy2d5nHq
nXgfA7/eCK7mX76IIpFLnacuoX+Yx0mv1+siiNsn0QQXUdt2emn8Lv8c52gx75NC9P841uCmx5k/
AvJsWGofm6SLL/cPd+W2U9oAnUFvioB2WZ1rUKrh/UV8py2ldjRLkj/eoGrjtq8EHbguppEhCJmx
IAtrMfU0SqtKoMTRoGIHT0j3ZDmT/WTXlvUm8JvCPXBCDbRnjRt8uL/DWZHx5pT/DOADQTEpyc1f
/UU00JDPZ8qQh5fQLtyKSADcNd2gzDHetCiM63utKqgPDqizgAlGX9l/MNOOTmeHbkZx0P3WONeD
ZUynme9h2lVObLfnXnGcBNmXsoaJQZuRynZvVFsjBGu/3WSmhrOb/3/Zz25BkYvSdAFGUMaFkF5X
7JM/i36l0dQ8uCpgJRj+UdIbM+d4/9zWbjiPAJ2mGdh100307cJPnWZQPBWWugNibPrZz8zhkBRD
v2GEa/cA+M7MxEAUdZtjcOnULJ+iS96GiXuuQHxMe5DOafOPBXv5P04ntO+DAhHoLgoN502ikQFt
zM+ubRcWMrQs+Odtp0ukblOjfBVeHG2Ijq5T+0g4Bj/lGE4bXmblKTKoGlN8nJvc0Mxc22OcxIFq
jBHAGrdE5CaMAsakYBWtp32YAY7cdRaSyscIqHm8cQ9XHBz1nlmnl3EUGm2LpfWeuqjopOIJ6tft
U9Y5cbWrEcOQBxiyzQ/SCNtq42VaOVgDpzpDWufpjGWtYwgjvXRjhOHASH9Gpiz/DFPr56xxuo0v
uHaunCYBIFgiqADmP39xz1PbbBVNL3wvTWuk7FQIW8OJWc6HCm2QetcBLchBTaDSu/FB13bINCNp
AJ+TzsPi2RhVrWmbtKf5nDahc0hKBbp1ZvlisbOHetoIgVdcAlhBvt6sDYNbWNSObOhneUpoN9dD
qQdnlMwYR3XGDuW+IjbrAmYvx/odIhX+MUfrbNwwodXlKSSpc17MSOLChJACC7mujg9AQ1c+a27G
PE9gS8TxJGHG8KZlkrfwDCcu6ks19Z3y5b5bWvEVMwMO1Xt67tyhxfahOUIApo7DS5x1dveLeYom
fCiwv27mW2bwoXRsFNMSO4GPqwX5DzurK8u/KOzPcH8muyyVRt3yEgOEQzyiBM6kDDJ4TJ02hte7
ZVTIDrKNC7QyE+4YDg3hecQBy16ms0XupMmk2IqHnpoSPLmlCNQT9CVhTg1NGJfCLkoGEFtFwo0Q
wmkqv7poyCI5pwepDfVoVsdnm3nJB3NQlPaxR5X3eWjp72yY5tpF4Mvg2qgq3mYpCDeW8BUHCmjq
voXTvkyCf5Suq4096nzwJd23hDVnhhHSesaZ8jEW1y5LfDi0EgCKYW6RGJlVYUKLG05wWosy+BFx
f8bT/SVXoiVeRMDiOrknNaGFiyHGge8Aqo8LegTZSZZ2cZp6Sz/eX2WWYV9GLAQqlqu6AL7mMvi1
J0ucKRoKpM4uISzG2a8qSLToUZraiP6BPiXDLhJ64D6MqHkN51ZFz/JStL3JdAvgrfgS6CKNv1aG
gXr5WIu6f/Tzrn0OkXFt0EbooGYfpxgJsZx57/FBRwCo/hCRrVu/FaKwZtdn5UBUwwjEFk/LyngD
E55cGlC6dINvrm9vaEMCwDW6KG4q3ItmTfZAGQGoy64akax8amMVQmfdh1Fl306SE85MQ+onIZT0
uXQTRt/un/baN6VWxF2GGpU0bTbqF8+Ghail2gsrumi2X16iyir3YQqc7/4qK1eDuAZ8Mph1elnL
fLeqdKerLSe6ZLYZP6iEw++SZkKwJsq17/eXWt0Q8Ab+a+Ewls/RlMV1VE8csY6Y03kAeLHXGD/c
OLaV13b+u7nmjMsQIS5sNFWrRKVqGV2aFly3YtcoR/Q1YIKiZF6shPv3KYCb+/w3e+MQ4dEi/1zm
gunUibxquIB6oAXo2Y6GEh+Kykk3znDllWP4Zp4tgHWCkYb5z18YBfTUsrBQbLgkQUhKxB4pUka2
LuA6T3J/OLu+g/o5Vf/uM6wr8esB0eQ7bNBkph7aqaWjCaqpHIwEvhZjrEnLXN3YV1lVPueoEHiI
UYXe/XNd8aVsFa4hhkQojixfdTgfgpJKanjJzCY+TcCCPWMqxSEaw/GrOsRbxAkr61HPhHIYkAGN
3aWHA9VlM4RQBZcskeUxDZFn7+MoP8PcNHhqlf/FywSvMOO8DvjS27aeLXqIfv0yuCCzAR6kQRFi
xJWjYeNvDaes3HSW4gU0ABjAXbd4lnDdcY8YRnCRFto3fmXpj5VaapcSPrHL/a+2uhTlWkx1BqIs
gxDYVLW00MkOO1SEUN6SKWLCgfOgZG2/MXKzct3h3KQmOPMO0pRdvHxTgfBJ1ybhZYIDOH/spC/q
XUlCKA5lBWP+bgzj2P9mZkiOfr2/yxUUHl02cGU0ZYn5bowTwb1KN+lOX4oJrqczIBIGOQfHLX7J
sNEfk4HA84TIti8ONM1HiIDBvlkn24rCdG/FbTvuFVEaXzs5z2BXbWu/aS3+xdEy4+g5UE0j/HL/
J699GCD2GgNetPapAF67j4TZJFAtnev1lRnsAwb3PKpA6QOZzxa14FqNGvQAPFlzC/92ekgxgEPQ
1HVnGLP+HNVoKDOO1R87PSj2WYXYep/J4YgQaXSo6lDdVw3qSPf3u+IuYT+ha07ox4uwdFdSOn0d
q/Xcdy27/4pi6B7gyDAOPmSmSHdH/QfHzH77cdVt2MbKW0e2R30CzCgp37KtPIVmAVcuDd+k8xsP
ahDrHTIwW6wja0gJIhaXewbd+e3I1DCWrRhUJvYIt5OcIXvF8A9j1LThSc9E/R0YTPy1yZTuq9l0
/A+MOMzJNcMCuUakLhI0x5vJDTei0RUnStGOEXQNPh3Of06VXjxSqZbKkM49WNm6Tp4iO5j+s9xg
ghJphLV/9Mtvr/7KwNA4aL4wfM43eMHeDqB+odfV1/RdXOs/W4sQWLBQRrK+1pr4UeTAVe6vueJ3
5sFTm3cYTPBNtit7hgLqBMWIKRDFd+kjhIc6jH4MBpsy7VT+UhPL2PB1K7eXq0tiwcWdR/IW52qJ
LGwIfRm2cOPvVJqaPTKW9Jrrqd64N/PftCgAEwrOYG6a27QKFkGUVZsWRNEGje3I6KK90ujQLkmU
q4ddVXHbdoXVmN2hCLXq36CepL9HOlN5PRyOOJzT5ZPSPls6q6JOlS6qKChopaKj65uoKP3aps9g
kIUy0esDYZrPZDasyazXMhA25QCk1aBY0kdtChKlCL7UZojMl+iqv9nYi6Vm5/HifnSR0gVD1vle
JOP8XLXKd1HGiMhqSf8XN5GCDsNykB8x47h4HTO4IfTYb5mZyQblUuqh+maqcQ7OWDR7Z5DG+f6t
WLNQhinxRe4Mc12Ga6VAfAySA99DcwgSPAie1faoyyb7LbRJ30Jort1BcqOZ5oUe903vLMrVSpWN
xayHZUpExYcoi59dsCLJQR/HkgJLrCNFB/lEtNWSXtsoYTjgZJz83I68/oSuGKw+hLXEm5y4O846
Es95kal7URjV8fVnSgWPtrINyOsGk6UMaHo5IXNPVRFMp5Y+6x7JRoQ9W2erAry2K/DBVEjAhYJW
Wlz7JuzUEoC67SVFn77LVC3g7o32vpsQod1woGsuhsCJtuDcbr2JtHvbzZNJpTFYGq39roIx4dL6
hvoeaD6kAVrTyyfSLHlhsLT/3tOa2cqvV2ID5gLovAA6mYO4RSyEvq4y9ZlJYhj6qFfqlZ+jb0fZ
5LeaBv5/FZzW8hD0qfhKtJBu4fnWjtr9w1tBYZ9fsDQgeni0HVzbs7Mxe9tk1nAqHSQZKe6YX19v
QJQfgfEw4wgCd/4pL9yNXVRhZNLw9Yq28091LKZD1UXJgyr1v8BoM0tJ/Z6F+KZLly30kdxKYSnp
OtOb0hIwxQBy26N2O+y6pN4y2BUj4vBmMA04sNvmSGDGeRtNjuPN6F8J9sucPlegGGsqUUXwfUQB
kCZwDqcSSUTxMOoy+n3/cFcCPUAJPMl42XnyaXFlxqCpJ1EAHNJL097XskkPHfz5x/urrFgLE3/0
KUFYMO60bLcJBxpEPQSu3Q6OfeorI2SKQB/OcZ1YG/fyT2i6ePsJ2+EGY3xghXoizJy2MJE397pW
TTrP7KNE5LuG3sa/kIb17letTH20INo2rX8HSmO+mQYjetaQqC6/TAZkPEejK+3+uYevaDj1TTWm
X5S+s+tL0owofsMSE2RPmRZmH4uSvsuOgaDp2epkq+zHvk6mN12pqR9pADf1UYE6vD1Poz/+cuMS
ng00ynRx0nv0AFswofm+H5swuhQpEgJz2VmDyokR4/Bh7P1d7abuN83ux+E9xHyu3OsiMjQvj2T6
UZskmhWSofHuoEu3+E8aLUqC4BhLpEmzXIfjzoqaH0pR6T4saS2m5FQy/GAlzojyp5UY+SVtugp9
d9so0TbNXdQy1DZuACCptMmOGrJl084pHeM5dsc4+QpHnlA3bGMl2ma2j2SbW4ABLq/3WHdT3M53
jqoWuvJ9XF4UEUOElZvTpdNz6/WBEuvNQCdIjW5ZQiJCUN9E0xvLUO33BfoeD00J8KpT3Y27tWb1
+EBGqBDygN1g/vMXjqvpYHiBaTa4hKaRFCe7zYMAddYA1VY9ivMtBOJKOMHLN8s3MLZFs3V5lSvA
DuTOitcCDDrxPAafzHGQuxj65kNsGMaBynG/cd1W98jfOpPJgm1a3uzKqlGEUZm+z7teXvh4/jMc
WtZbBp2b430nsuYsmT+HIBdOKBp1iwdP2oMx9rKmLwFgBYFIWw8oWph1ZMHaU8f/h7Pz2pEbSdr2
FRGgN6dkOXa3TEtquRNiJM3SJ729+u9h/ycqFv8ierCD2cXOQFlMF5ERr7EPWjYVuhdnsv4A3Qox
tiSytGqnorf1weCOlpYrlOObuA81PYcoQbWwxI/tBbSs8PS5tr/mktrs7NTXILq+ytil1M5BzIJN
Xn1xHteW1qKufalJBKfPnSOKn/RDrdIts1iPTlk2D9OpUwORPc6xlDyFLQ00TOlT83uKHv/7PCtx
BdYyQ8Jobx5NurcGiCYoSJKePMeh6QgPvy4rdqWoq1+qTKS2NzStjPpYm0q5J+iN/AN2I/lKqiqk
E2Rs5QGfoyxyBwROHuswiP8D22wRm3cWqwpgmet9PFKTkxRTlVC9yV/SVHPO5WQiwSyP2s5abgS/
RYODcZDaJgQvJ+rqgCaqg2ADJyZtM9Ttc+7eoox3lnGrkkSpmVYjjRlug/XTrChL3alznWWM9fGp
KjRkMYxFy9tRmOJE6PqvEi7+cTTT70MfxQgWKf/ePzsblyw/gSoSoN0NtRilo5ApHIljihrARdLT
bHCLuJyPAIWUk5KKcAc0sHFMuPYo8BPs9QV9fT21zWymQ9agPJICb3dF0Gee7kjxuZOIvfe/bXMV
yYG59l7rZKtTUs2jlhidJl0MDH8uqHtNl8GpjR2g49YoPKwXQNeiqrouCsWiwiVmCKRLE+oTNi0A
41UM53eu0829soDkEFKlpH7zJixsKbbHiQK+HNSW70CJvYhR0z/0JpVvwxnn/9Gzlk1X7x3zScuN
OTqAADOf70/pRihBUMVGDI8bnRrGKpSMzpDjLhRT1k/H6DLBMvX6rk6OpKYoPztjd6ZtuCf3tzXo
glUCfgC2HDbG9Zap6EzlejjQ5Y5CtNdlKXjQlEa8y1DxxDxBVJ/Urmp3KgwbQQXVGDYoF8Fi6rG6
Auqmis1xRNgkjOLyq4I46TFsK0CKsxYfRqnOH0eI6l40EjkV8V8YGAveBFMsHji3VRsZjapFm41z
SZPznWhLcVCc8t/AptK4kG7ffFSoawDuAIcOE++m/ZUorVKqahNcotlSv1jaFC1012nn7N+8TBcW
BFAsfQE689dylP66Vie1aquWrsbFKRv7ue7r8kPnqM2hyzrrfZVruK8OJaBE8EtvfmgwNKSSRcuR
cjI5/fXQ2KUFCX4O3WXso052ZzOqfjbBPE8YvxrBHkX+9rQu0uE8vmlJ0a6lLXE9XDjZ+gzJFjeY
njwaUYJCylDiTObwQ2+NlXlQSgqh3izKdIJvWGaqm6mDIKc2jCTZwbNsTDsPZIeeJadnEeq5/jFJ
0ppymIiebxdIy6YA9/NjyGx8S6rO/m7LVaefwkazBppKBo+J+3fGxvBUlJcAQ3pENF1dw92MmupA
h/9C2qJ5RUthyW1ns3FFGvdPjQDVWWaZ9aB2+be3jwzReXlZEstvmhUOjkkUWeqBABDUaJSU2aMs
9Gp09VwMZ2UO7ce6rroD0OrAvz/0q1vKVYqG3hPYRhJuWkSkK6sdgEIZHiCOMVyS2eof0rrV08Mk
AvWg9tF8HpVGeiqTTvvhTF1P1yhuTomsBW5lNvPSw6xd1PCi310g9lR/bm7TRYiKgM/fQA6Z2pIR
/HUICw1idJSo/aUbJPOrLZDAEuVsneEgzF9qJ9JeOj0bXu5Px02aQfHNoJgB45yHDwH5etBKopAL
Gr+7DEmHXLIUOIk/yVPyZdTFoB1rhHXFTsS8ictLvU9H4IyOzcLnX+969NzVJCz7iyN49xpqPB1l
yuDH+x+2OQrYIcQwCBY3ULHGapW4sBvOFi/yX5oTifetOoc7wWhrFN5oRCHwAkuPZDV9emaLOqZo
UQ+2cW76scCSx9nrFGyNQsPekkHJIh+xhr01U4nvJSLIF1EWkleKxPQmu7Z2roNbRBILAyxnkYyg
u0fZ+vpjyopKhYnWwEUfLPvcqUVYH0RgKh8zzeJ/WslAnYECiPF+joviIz6fhX0gJ9VgBmetPhzu
r+DN1oS9AY4EFXMSGjoKy/X193mw4PBb2Nkv4gSp6mqCqgsC5HIRuaZTqBKN73H6c3/Mm5lexqS8
hnMcNM+bJltbFlHfAAC7SKSnHzu9bd7nZTDs7M3NL4MsCxOGuE5Auv4yLCgNA73VmRQG2d5Cx74x
6eLqE+1b9azEkbNH5b+56emHc9Toq5GkkTWtTnk4osHNqk+XOdOTowOc7ckSdfJ51KLSHZXQOqtK
UV3CNg7f2kFcRqaXwH+IMdSSrz/VjGkGgQKRL5JUlSc91+JnfaKXYDpSu+eFufxZVzf7MhbxjNVb
QLHrx6GtwdVsS2m+AG3Wj3XgTE9tbUafh1rP99iOt4kEg6F6B8+I5JcMZlnjv3bnSIcQ2TmscYZM
qr5pgxo9ko/a8Skf6t5xex0NMrdtjPb3EDr6e7t3xg9JQkVwJ4e43bFLg3bpmoK+VWjZXP8OO2zL
HtuT+aJWqvgIWaM9gQRDK/qtB0NB1ogXvqryd5gr18P0eVsYicWWZYMFiRtWKF94jhKOe2/vre/5
e6BVdEgVNZeqTJsvSi7pj0ndV8c8zd6MuqK59dcor7jTv1YPf1Hyw2SaL5CNGzcS/fxc6snvQJ37
A/rz487VehPal+Hwz1o4PwurdPnov4arZ6QeI2QiLuhhzccCwxQ/1vXxPCRz5YpFA2jIKQr/hyX7
a9DVTAoxKcas9/PFNkbljPJQ/hBWg7qz/24PnUKBhHO3FITZhKurJcVaRzdnzgEe19PHSJ2qY2sl
uDJDddgZ6nZrkLAj0QEVExmZGzF0SUqittF77SKkNDroEQgevWv2qG+3H7SMshxpKs5wjFc31lKx
BHOIVj9O1ZWnTtngDdpYfo47qu/3V+g2DgBYYWPAIAA6evOUTXQ1C9JY1i4T1GnXxtX5OM2NfWzz
PD4MoHG/3R/vdhsuFpgk3gtnAkaTer0NyX8wHekifEqcrD9jJlb9LIoE7d6wDONjkmHD7QJllXcK
MVszuvQJUARk9agvXQ9bQBG20InQLwA5owNIvd7LFJrlhaTJO3t+a0apxSxwCqYVCNb1UIKXXCVj
U3apsrTyo7ZLX8LKnJ9m3Ev+dSZKtjv34nKIrmMOWDOSJqIBkedGbtlAPDcuI9ifA5Zo/6ANb1UP
kL0hJGhlXqCIjEeBcc7qHG8+Kv2+0NXi9/1V3ZjepZ9LlkQ6Qaa7ikSBOjRZGQsEuALcdDvHwvgx
DZSjbSdv1kmjJ8LpYNOSHd42dqcpoksVQotHojQ6Q4ozDzNzc7z/QRuLCDWGQwFAlVr6GjcKBdTI
e65RspXKojVnIKVRGt0B4mh5xlcDR9P7A64uFjqxBDa0S8gxQf5QALneNRYoAEGHKfOprNhPRoBc
datHe++7jVGgQBNZQJAAMF6/9rO6w8K0yTL4Oql4jwVlfZgLe4/kuTrjy7eoWOdRxlHRZblpzll6
laYl0E9fV0TnZl2qHBG1+GX1yly6+oT2jBuChNiZwdUxeB0VQAyPOmrI9HFXGW3XtgosizrzByMW
X/ClaR76ANNWdIeTwnGLtFpoxF0MahzJHe1jatNP+y+/AVY0e3PhMKyhl5KmTyNBNfNRb7Y/GRoJ
Fy5XlluFQeKZ8Vy/kySncs0pyb9nel2+3N9EWxMPPI92Ho9p3pvLP/8rxpcZrd++qAufNjMKl9Og
/Qgss3LJz1pPlVTxDnIYt96bR9Wg1CMfQJ8eFZ7V1p2HemycqSr8GbLZc9jK6rkyx+ZrI4/2u6RM
/43BYHy/P+bGRmZ/0bG3aHLdVm+UQmTtXPfCd4pK+1AVUuVGkpxd7o+ysaWAHxCAVWo1IO5XdRqU
mgDIVZLwUd61f9pVkqTHoRrS8kJmg9pVroaiwNUoTEw3LRzkTcomqOPn+79imb+/7vdlY4Njo7RP
pk8ba93aGlrb6RQjK3wRBM33QO9/T2IyXCnu1C/3R9qa1VfQIRkiF/k6SkZKOeNWmBd+FQTtyclC
4zRrY3q+P8rm93DHvYYKSsvLrP+1S6Mmjmq9noXfJDw9aUHWbqEFFi8V6Y1wp9epw9mDkgJEn8UN
+3qoxjCKROCC5lvWqH4dtAxGaCdxdt8hBrxkwGrRm36YREl5oBBp5G8/GpRmqGSAz7Uo16/uJHRi
QNLGbenPXSodmq6ffDwZu+NQ6PkB/W4ynrHVdnKdjVUEhGRpMlX0Rcd/Nb9DUoR4efWFP4SydtKC
rnCdcdizY9xYRVgx9ECWPj74udWnaQjz89YPhB8pme6mcVmeS01FhU6S+uP9DbOuCi3LyFgURHQe
1ctyXi9jmlG7lyVOe1NF9XjW6qBqXIxw8o/ZgAXdqQR4/hSadT8devRw0icVxp50rCerGnDpdcSe
WODWFKPNg2k89Dj1Rt5xzKOwm5WJj+9H8btShxYyPH6hO2+2zWGInyCsKLzd6Jp2Y5NW5DuFn1ZN
/RwOqeVjQCsd7k/vqjLzOrv88SASlz7Ijax0FWdqPTqV8I3eSTVXUMw0D1reJcqpDaPhQZ8ilKaT
XkrOhYoE5M7qbnyko/McoB4OBYkNe724Dv5uodTMtU/rQ/siGcXwoDidujOVW3sI/WUScvqjC5R8
NQydhoF3SV77oaTLL45UBx/KWrbOUq00XpnqFDVxzvP6fm5PmDc6npqO1RdDytOdJ+TGwaFHC2Ga
nqXCc2R1J8VjV6ttFNY+KBDxvjcN8Y0yUYWKYtjv3LRbUwvmhNcqSAL+Wn7KXzdtUsbzqCRm5Xf0
tI69gDzHHnpjC3YBK5GMLzpQkE7I/FY3AXTnQOKlnPqyJVBvzdhpfM3g9JxRwqd8ohTffAzVYHij
r/DryGQ6CzYBEvANWD4TpEJJBTGQemX4SWvhfUNP7XaI1DezyPcBHiKAUIwlr1wtWODUrbCVNIFD
ZnWugPboiqnaO+u3G3QZhm4B7FeNB+p6g+ZZGJOhBrEf9hVnfMohIbhGnTvl+z7Nh+BFjdpZfhgG
tdFOvdzHgNlzQ0jHSsez1XYR5EhU//7VsJZreZ3hpS26EHJ5oKxzu6AUjWpFTeKLctJG4pZM+jjp
YU5vdGTDHeU8mPyyLmbLjezE+a2R/QYu/DA5eQyieGlktWnqyjV+nO5oas0PZYKcdMJMLvrS1GUq
EERK4z2mys0hYzJRgQCDDmGUFGO1ZnrXiwgfp9RHBWZ8TEwR+2OR4U6Z5c5OuN0ciuQCNDUSIjf3
l+TQJM6dOfVhI6WXuYlUdyxS6xLP2cv91dgaabGi5/ELUPWGbxvmBRC2sE04aLnptlrd+lkwaggr
ZNLx/lBrU6/XhYfuyjNuKURxa15fHT2KxSEGYqlPrqn+KXT6ZFDXNOdFgtE1YXmc5T8r1uBnkshp
8mDCurVdJezkH5Dc6syr6k7X6G2nUvfOKHvjuc1aQzpaWWwV3qja4pccBLri9s2ofS1svFhdNctB
mw6hNu19zebEvVbmQRfd3v1qBZKfhnviWwMGZWCIE7eS68rraazsZHxblwVPeMS6IXxzllepCg6X
kQC3nPh6jAHw3E3xE9CtN/b8XleHkA3ObfEoo2R0vToAclsns6zENxPHPiQRskdFPJmH+5tg61s4
+cRmgC637gV4184U87vYN/LJOGA3p53gHb7RjmX5Fm5wsB8L2HVh7Vx/SwxfJSrwsvSHVA0/jjaq
3IbZ5W+/xBmFPBJAOSj9dZN5ksxBaF3IKPJUH+EhpSd04rWdLGNjo9EHoQK2iLaTsa6unVpyCqp/
KXeBqCbraIVpg/LiaNvCNUvMe073F+gmc2PqFjbJQmwlh1rH9zSPkGBs58QHHjJdut4WkEgyWHkO
NsHfRiVCFFxOtH/kLNl7WS077OpRugzNw9t4vfZu1NKayDKXgkriF06tHWotrCSYT8qsXUb8a98p
0Th8FUDd/od6sfWnko0/9z99a/xFstngYQ7De30CzMBIhaid1O9FXkwnsj67hj2cdbZvOmkaYh5Y
1c8N8LvuyI2F2YE222mxk2At67meBcRnAS0gKHibOmdIhGq4r6R+JPf5WRsbLmId6NanVknE5yhN
YvWh0pu9EvPGNtMo1fL8IJNkl622GYLoA+q3Brakg6FNXmCLynBjqt9gb6ExvD3A8YjkollKSrzb
1/mdZjVWZAjhF9Ugq66CM/anyq7CP6M2mXsp3caMXg2mXt8GqR5UhlEHvNi7NH+U7CQ8oNMvu03y
IiXy9yIwip1DtCr1LvcP8gC0WlDC5UpdH6IubofKKfXUN1CM7t00S4YvjUBtGAfqWLYXJaV8fHd/
9645zK+D0tw3lkY/xYE10rVokPPscbr3c7uan9F5D5EeG6cLWneYSJtiOPXYJh/GxFSw1Sx6Lwmr
+kj+WP9qJrFHf9madAIjuHRc1IBErepc7J54bFSbxMJI+GC57x5Gxy6fujBKDgHvJuDiKS7H9ydh
I7wsFyVpNSVbVG5XQQwdp1SYUpH6eKLPz20BAKySJfvX/VG2lpdODBTCRSDFXGfvSPTgqN6SyMyR
LZ0EztQnFAmqzzXog08pNuk7QXPrbHJGOJacF476KpyZLel540jMpUa9uZ/H4miEHRY1Zr4nzr89
FHk5dVCCzrpJIY/miHFGnvpmrRquUY2/Sl2Zvckx9gxWNpcK2gsgQTqsN1dA0sSSlAHa96MuEU+y
JQ0PAbW1nXLrRjhbFEXJohdW2Y2wsiPXTWcNPLQwtZ/7DyJowtEdnXiujjGq/DUuzKGmHpxgrKwH
ERXR/+5vlbW213Iq0e3gJkAQidxq/WqY9caymplUPhU2Yo4gx+VLKKE14EtznQ7fNSW2sm+iKrB1
timqD24sTajPu61jFS9TnJj6ISmTuvFmI9HFUeCkaZ6c0lH2fMc2FoRf6kAOIAbc8p/AGQstqjk7
TcOrJs3i/JHixs7R2RqEfUxbmF4mw6y2ch/oVH9BV/sx7fszD5vUNeap3KmHbBzQ5W3JJga/Tq10
FcxQEBL9IgvqG0NtfVKCKf7QGGP8z1Ta2UtFrr5nF7A14KKVRL3gtWO5imcWiEYpyvvQl4qiOrQx
WprtGE7vbGn+odH8Pt7fVa+p5SpJIFOnNwrSdXnhrypPZYBdx1D0kd/mVfGsmXOku1D5IuNAz1t8
VoagL97ZgWzCFaTjeRm6uae8rw/TgznNqnHSutRODmJpuf2TJLmWgwtIoulgtnmvufKUhoHXJmLU
vW5UFbDEihaFR9OJtZSqtq1Rh4HjI7kiTxTJK+owRUB3keA5ZXJenBwrkeqHKrC11q3HLNEOeWLV
dK0Hp7BOtTIW8dvvSAriJBTEP96X6xkpVKHb0FjRkJn06TjYGChBttEOQdtMO0NtLTZdVXJxjvVS
oLrOJzL+0UB5FX7A6Ex+IFTxpW2L7CfcRdmLU0n9L7uLWiZCIGhGEdhX2zmAV6HnIaaug9JZh7DQ
3oeKznsTJ7aHeZb2pA+3zigNT2r9XF6LK9X19815KneAd/CQleXmEGtGeCgx59m5mTciDThppKiW
DvVtd1pGhzysHFO6KGorQ+2qlMcmr5tPCIKkn+8fl60P+nuoZUH/qllCEEOd2UZGqcGuztOlND9b
BWJU/2EUmAYUBYBMIKJ0PYppzmPUL4yZMKtrN6UufqaLt+cBuhHQaBoCOkT6bWEyry7QLI7GDB+H
0A8sDUOQVJGO0MHjE7Ra9SE36+gc2pl8CDPuvPvft7XtnVdUng5nA23Q6+/r5FaFd8QJ68Yp9hqO
/LnoM8V1Uj536HPDuz/eRgZJ6RKzyEVLhGR6tesdILi8Qy0ky/RJetYbxT6llP9OU4jDHBoqGcTZ
aQ8QuDnoYvZAV4j/WteoWpqtWWLYkT8oanBMh7n3ujoyfCRprENfGO3Foaa6k7VuHAXknTDDRA8O
jqqz7N+/9qfVmFUgSQ16N7ZQ3pep2fLYtbqvUu9op/uTujkUPCrQuYR5jvj1UBg2mr2dEX9FHNun
zgwyN5fy8L1d9X/+w0i88YCQE4CNNaEpEU5u5CWKbLZRVZ2nxBgo0GAr8h85tph72OM1cHXJsyD4
kOBx9ojBN/oBYxiVbRpFftN23ZNuS+nJwu5ec207ND83A2p+RyOf59zTg0b/qRda9VTNeb7Xnv3/
/JCl+cVhobW42rZhWVlVkaFGHiuVdoiUKj1j/NWdBrXEyrR3JN6AVc9UKIXtoZrFrRR09fH+5G+c
1eV2IEbBnuMRpl4vM6weMRgjeuxN2iGlllh/ck1tkHRKDQorpvUfNrBG04/KLkB+KnvXw2XFoKtB
sVjJL/W9QzF2MfTENvrVgo/eE6bcuM3ZTfS5qCJTsF43NcZixuWlKKVLnA+DBzOvfphSWfbvz+DW
QVnAi4s6K7jgdRCc8srsjAzy71jGTX8wwGtdphRal9u3sfbj/mCby8U7CP2dRexs3e6KBtksChXG
YQR9y/BEW7BygUIXJCmUwzDzLthZsa0RoSAguEWhS78x0ip1ayS2wGGHiYBOvq3nHTCGJAzeZ5I5
tQcjyy1550LfWjgKI7TwF1DoDQS1KiUealkX+kmccAxz3YEkYO6NsnWDk5aRV1B5uK1jB3CLaO2R
itdC6gBimJgHn2sIaydU5tvHli4EvuNaZJzvr+HGhllazehrwviD7LTKCp2B4lIkZLalkSgPUVTE
x1QbLDcANrCzeGsfn+WyMxfgwtKKgtVsLqv7V8BA9XuenKSP/T4Kc/ms5kFbHXKRBbPXDWotfQ0G
ozJPWq7m8UWYhlR5gWhAxqhzADRGTmT7s2xH9FHDVCsuaZf3L1neJOYpMQJD3kkctmbm71+7uhFr
aUqytsnRFgE4ctCnHvG6oVVdLDXf6G3//yYGvJiKWjtuTeuHX9Yk9O/oUVP/mfsv8jgXXiFoHWtS
U30oulI/NG3b7az8srKrx9hCkiKDBFvNa3/1+EN6ua6KmpzBEk7y3A7K5JqSEnkdTtqebWbSAQ0M
/QfLIx/6zsmf72+8jaMMKmcRZqDWuITB683QF5HZDkkY+aYqNHEI64zGqW20uXoOR4w53Em2ur03
0EYayvMAEBSJLq+S9Ts+R5AMICZuCo6kxo9KVzQnYxhSd5YyhU1EiVXBAhCoYPRG6s3rEpOckSXR
c6FIvvrcMSyTVAWD6UtlYH4oLLmk4RcpnprU1s7Cbs0spBs0DxcwHm2R65m1JhOsXr70QpJgSekr
TTnnZqqezZLKZShX885J2ZpVuBS8ioAfQEpZDZh0eaKBEEz8KOzDb0OTlgCuquRYG8pkPcRN5xQu
V6Zz4vUu5TuDv/7pq32MWymJNm8+wK7rUpXRKQFd7YqZ7aKkgzgq6dUhg8cRPWiIntTHMCl6+p19
GB20licvXZBIVt1as8UHKWqGl7CWgMWmodqID1BOa8MrQyV4sLSuTZ+DIG6fndqu36HJix9qWdrl
fKptoxA7J2Ij0EA3hcbEDYmN4npzjnVU6UiRRn5VJuMHTEaV0O2woDrdP3hbwzj0THif0DC6qTJB
e0pRIMwiX/TS9GR3iCoJ3doTAd24PZGORTKDLYiW8jqfNBtj7szBzP3SgPVy0GCgoIstlSDkdMrC
P+9/k7qxBW00uAD40DwFQbUKYz0mT2W6NEsCrbHDU9CUY++C0FI/x7k+dJ4ZlSJ02aatep7UqUxc
9DkdGNbNOGU/c9VI5hPfEWeHKZm6Pxqab7Onj2qdXazC4g8YcwkF+s6xg+ZczOH4PEDNGD7ochQO
n1vTDFNPF/h5eF0VhNIDirYVEavvskc97MQzzKa52lnIjSmGyYeIDtA7iizr/YIQSt5ZnZaTLYt8
9oKqH85aqEel3yX8fScNWlO1lxsMj1TAPzB+4KOuh5sz0fa4+zHFca/YHjpXmeJ1uVznrjCysPMi
tc1/tpgnlk8y1HH5XIZSMrhmaFFgAlfa2K7U10pHfV5Dl3GY87I63N8HW1MCIw5cPzk9QhirW1bI
Sj6PPXh7kdisv1x2J2mcGtfIsjdqXb5OB6RRYJ/wyEB8r4Zq9SKKcHTJfIRSlRNiaO3vIA+E16mz
+N/bvwr1aLgeS3eV/tD1hR4u3e0SCRhfbgv7NKWaeWjROfHMVHy5P9LWMSI+AZCjPIuk7qpYMgRp
l85NnvlUY35meWwfHdQnXRnRlGfdGXoPK5f0MChlsvOU2LiUXt1/FgdZQHDrZCRojVDODWazKNry
qE2T9W4C/PX2/u2iCkNVBqEvVENWt0TW6Jlo6obtgV3bZU6l8hiN+H1JnbKn7L5kh6uoxFDUI4lM
QJTWKV3cykGuyAkfZIfRQ5QPwqtNXmRxNykEICnyslIuXu4v38b2d0BAsEOAI9zinYN2MUDpoc7E
U90AhmqCx0TBsK2w4h0QycZGWXiGGCiRY9zq7LSx6tTcxqk/jFI/+46KXO9DxGVaepU2wu6Yk2Ic
3/dATc3PYWirwd51tJHlLN0YLmUCzC3soZ3qXA4LGQKPrMe/A4maPV7SUfJFMbOschvLzL8g1kWl
Fum/xPwkTSVEm5qM13Q7Q48/qC0e3uceRYZHMF4Yy5ZDGOpuFkCvPd5fl43NwKOHxiQREWbwuqgU
W3rfJSndtJKU7Jyro+kWcjpfCkObvSwnvw/isd8he28uESBNXpPUl+gyXN8adlkMcmD1qd9ZmfZD
cYrsZSrEwLtcj85J06ZPOfNLeJMN//7nbhWTyDA4xYRjXszroakeTQIzyNRXrSnCxjuHiu3CVJkT
L0OKvToQabIMQZGiFF7fp4qGzZ2tQdHuK+nT/R+zdSagACzQcZJDGpXX09AKjbezZWSoT5qV7fK+
V7/HoV4t1i1yO+6s9MY9BksGkgy12CX9WX7NX09cXtl5VJQEIKB/FjSHBiFG9OUOb/8m8l2qEQt9
7UaHKCRfoXDYMUqmWM+AaDU3kidxDImLOx+0dcxIRiloQ8NeSqLXH4T7YFpJrQmDzQjSc5PnVuxp
Y2R9G9Mh0ugXdOLlrR8HCxccEXgqkjkym+sREQWGtO8kua9miLe7to67IdKLZWu4xYwV/P3RNooS
ZMJ0Pyksm1xna2KK0CkDSgH3iN3bqIp3RYKWtMiN9Cum4rxk9LyxK6+FIFg+O8UQhW4QOMDHp9qQ
prNJIJ6oD4d9cBSDmURHs9IHcayE2gYuNhSV/uYFQbEYaaYl64Dctn7dqQ26JgKZTx86eX2MndF4
MNISW2RbTT+0TjvvjGcw3deBDJYw3UkwOlCHbsw8wNOV1F2KxA+QDvZIO2ovsbF1EFpvXXbWYom/
67HIPiiQUoyC5rGKzyiH4ZemtJnPpTI1h6jrEWQ3F1lqFxUJ+UvBs/1HkDVVcZ6tOu68CbrG6MJR
TUK40lWZulWbR+YjqPTxIRtD5w8gprpDCHaU4TGEwxAeoLqaw6FPBqLxzu9Xb38/DZFXfU1gojRT
r7euNaOBa1UAqGJLqT8GlNt+DQF5HVRPdTa9OjD0f3k4OrCgcocbKLX05HOepvn0ZIoMjeQIPk28
k/TcnmBkatjfAGMovN1olTOfHU5zS6hWivKLEkumqw2Oc+zzXnkpu/Hb/UnYGG6p3HPhkmPdas7H
kjwMWR9nMOd4j0Solr/vkhlAk2NS1NHnZI81cxtcObpkxQAC7A2sTKJzxUupAfYnbuNPQwQme5Tl
CfK+bmMNOnUX5M6Tnfzn9p4H04wgO7ZEJKz01K9XGjZAAYct7f0ylavjbDfZojNt7QRSjtiyZVZH
gpYpj1qyHPhz686XmceB3KeZ4zdhrUUnExZL+F5MlnF0lEmK3HzA3NwbotH6obRD0RwjY2ysA7IJ
/eTmttT/wYRFqAstzfzejkb4oQyyKH9vVA1earWS99UTrJK28QYxTgVt5joKgfSoYXMOpgCxsyps
x/5jM4jMdOMZn3FvTIMM9+FOzmsU7y3nn1rOpO96ZeQfc6JsSBlPDb7bYRjNrpmRVh2AHUr/m1E2
mw5i7ov3Sh62/0zTmOVPzjyOvw2l7xOoEUYvPC2F1+HxKVHmoriHZiCAsebrcoQjd6Qsapyq1ogm
b3asKf2IUln2RRZ5+t1K1OK7Ms5JfY7UrPka2dS1j0o8z7Ob1cOAG1AXpOm/SMREhd9RG5Jc28mi
wS0NPF0/D4FoMRCBG5nq52EwaZ04UjeV/4SxRo1wmirjkyQX9q94cCrjGJOHD2cVZ7YUGYW0rZ9S
iVbpUw5dKjx0xpilj10uTfIjoHFN+9VnTiy5iCsN829utBS1rSpTgasrswi82Jmyd7lqSkS8ui6R
eRJB9Tk3pCDsYYuMjvxnHitHXCS1GrR3iVbQm8UKeJRVrmZLElnt46kNMPWPaked6YHDEiP5rmb8
obMgzEce8NM5neaq8brFK+cyUnHqL5ndZ3+iQO2+0zAmU8mBM7x0MhLclzHjX3BBWQ7ikLSTOroo
LFoYB4G5L/HCi4bKA0AU/s8WpaZ78B2T2e1Env0spnCA3J2HA02LyrY/IWysZCDC8uhbZQRlBcWs
zn60KLpmnmo35OQTwc4B4wZw74j5SF65oHmU2c3nDKhOVgsHzBWM+T9BiPyapyiAPYDjh1N4AKfm
ZAfKvePXYIqU96Qx7Q9ARK04RmWT1sc+C4farfG661wTuf/Msx2kfr3amJv/ccaNQw+84nlqHBG7
8dSaT5LobKB2Fo3HvFBSxeMlknpJUJqd1ztR/Cw1NbK/BnrKnQvNv3tMEzsrMNss6q9hlWaPiaGJ
syTy8tekmblzVtNJKQ8NvhmZ5yBC/By3hZm4klD70WP7pwk2iSi6uPVsWP8qvRZ8n3HKeyiSMR6P
sGrwBhNypmWHVibOPEVVpUIuSUv9IaJeXbhyOTSPXYwymZtaYfCszHL83SGEZsiqx+HnIg2SL7JR
zT8jKWlmz4gjZfISNQh/44QUSW6s9lnspbAsQ1fChmw6BKkl7EuptONXTa20j06ZaZ0bF2H6dUxn
48UJ9W7w5moy33c5yNJDFNvD70KXJtXt+oL6ZW3bRQSDq9Og/jdlgoC3lcfyISr6qXOdYu4l/v/O
OSZ2Vwc4TRTJBwRaQ4Uvi60qOXRNYVQHbWri6Te0PY5y48RGdCjo/2UXqa30p5yW2Yc5iJxDDkMd
JRNMJycX2KE+e20P/fdQ0NzL3fz/ODqP7rh1JQj/Ip7DHLYkZ0aSlSwrWRseX8siGEAwgATIX/8+
vY0X177SBLDRXVVdhXdfIfvFPDlBPC/lro3/ENZBzx/RMJdyPFJZ2MNEopDZOrw33dx/EZsbsDY8
jB7f7l4nmlM4DI/TTqp9Ee3N+ibqfqmLydbyyMk/4QHZZqtxho6G6b8uIvQqryhmslxIqK3OWsTx
a+y25muJ0/41GNbOnnS86ajIllg8RvjL1Rf05CwC7cO01qXo52hFogUQWNLwZx5dTl0tuakd/xIu
nazPgYJEyrd6me9s57sdlU6al8r3Ab+GkL45V0kb/G3cphanfcYw6tx1ewq0A/vyOziGVpQpUBlx
rZjAvSyOqNZCNnH0Br4361Pr1LPK2cs8vhx43u81Npse+eE5+xvB28NcZLUjr+aQobowU+dhNoEv
a1fGnJks95xxeGTHrX1HYIEGbFv0ZvMsc/VHXVcT4UmDcv+QF6HferQWWBgsfvfRR3s8nWps/eI8
Mxrfx6ThdxVt03zvWLBtFuVt1YxfpkFCVM5R3MrTttkkKabU7R981gF+emwl2EJbITShayJ4ZZMb
DNJt1nR8qbQbaxRp2/Dn+BaY8Dh6znw66oHoRD8haTD0pHZLkt70XKSJsK8jWzq0pkTWRqQ9DURU
d3hr4odCioGXH7OPcSagLR6/8XAcySl1TIIGJ3GQL6BTxUQ1DMf9WrlVVF0WNX5v/CVhw4fiWxD/
Iuo63ylwgfTkqTWO/wo8oCbMXg0CvVWp4HORWXbH9hHrhsnOjks+SbUOZFv2+8/AbuNt1IklycN6
RtzEFdk97P68v4SqO15UP3FWMQqLv9KKPu6kDtppakfn39i2w/O1n+t0OoeW2Lo8G1e9I6vEDjR3
Whn2t8G0hddNvYo/taIskI4oRFfs7Ta9LGEgunO7seSyAfOrG6x4jgn6J1yu7bh4fwgfbInHGPkJ
K27vDWV+devTMCfma9yOAEttFntAk+VCGXQXld2x5FDV5b7uycXzh2UqgiqKhwLPT/0vGqo+yo/R
FeLc7jqRPGV19sUS90yELNXEyQ/FbVlIZICCMNeGKFA4aPm1NvF20FsIBRat+nDPPWQFuvDque5z
zwzZg6gFpinuHtli7wm3ysNgat+3fhX/1OibrawSme6g2k78sw5cxfMfOeEA49RHNBi4miJQ4mLt
Jr7nPFyH5eFI/XUpdlrmp8phHe68UPuv19hWWWllRXM8chP5YIX7miKnbnC+ZVWPWzeOq/nND5V/
IMKpu+d5P7L+NCgEsDlpUunDiN/AVia24kwqX9vlqmNb7V8wOMNj5wwE6kQylKao03TsCtNmmy33
7rtqwWLsP22tmviq9dvmDqsqbCUX4vrQc0Tz9tiRILFfdsWS/5kq4T6mJMJbmgJvP6lVjtk9I3z7
k3gLZt85nBJZDtGO1G13vuUS3Dc7Ffmo+/HkNhhT5mPtcu2Q2CYSDHF6t7l1nHpUuZ5VPxaGZQvu
x82OPKJU+3/DodtH7NKY/r1QkBlLKsnhXx16sJ+Zt9aXJR6ijOdF22cV7+qH2AP97LqSaxDLffiH
YVqmKlc+FbYgT0KaXIYul7/TddikpAm6g3g28e8+bXnC3GMObqpWppp3APSZVzNFufB6M5Kf54hN
5bWv4jtmucbmCQa2Yxm2weqejk75fmHFRF2cAxtFJSIdZEQ97gw+j0iWPiACIpkjqUTV5Y7Zq4Hj
J5zbBVMKmY/TsvGXzZY9qB7ejnsmIVW4Mpkxl03DGcKf9TReLakB/0Y/Whs282likVNKgkr7xees
VPvafZJ/ayuskoX3S8qxfnGiNXtPFpdLvu6p6WtLzNPFCFHN55mUTKyJYt+bQahHR5FiY2OHAz84
UCjxoN63zN1GkLtuvSL3VQxXvW2CZzmvfcD84TVBPs4+msZsnb3h7E5OiKA7QqNRwmpgfuiaoXoI
0+9IZRHCFKNFirC6ZMLqCevcfWHOAqpG40HmYANtWS9bc7xwu/9WfzjmqyEUzpOULiZFC0L1F+9b
IFJEMwZqeRsjH89RR/hXg3Qs/B0OsESPWbP+yppxcotOp9vH4nr1rSBLZi+6OeinK+Zkry1YqeAm
cRh2OtpDGd7PYTXADabCuzG745mLRHa35H1q1mdsUiJetRv1BH3tsfvRjW17Y+LKdMWQYFZa6Gm0
bxOiPZ0Lb4kNQcCBtYVY503n2MBUI4njphMnb6URL7KByabkqHpDAZU0/xVduOFWlDVJm3PLOO6d
5yAE+cFwkPS5j20ao9Tmy6epadSSY/3j/2XtPKIFyQbMqpNplCfTDhyykKAWk2P4MT3WSBpVjvNA
9V+wevr1GOVsS0vzMfA5fU8Cs7RyLre90wDnqe3mvIK0RH0zTc2vpT2yBxYWuP+PeJ/NeaFNCvN2
yuq/egqqP9CeniyidHK3Iq7CkV+LjfC9gkf6nMOIDlu48ZPEMHDOB2fu7uvRhYDdh8j+IVAIZ/jM
Yw+6CNW4mHKn8/ovjLz57dthzDkb+pF35/DWL1z7ZMcO6Zp+F2m567yje/kj+4235y/7BrrMHsB9
BR9jzr7TN38Z0exXP/ZigRDoOaKhHOeOaWKbTN6KkCJc2YgXbIyHaUvPjCEXIKYq0HcoGqKw6Iax
/0t41Pw3rDNujT7E4C2fxHI0pW6d8D1cmc2K0CbmnYGWQkbBQieZUp5vu1qGTbF7zSZK2rzx+/OR
WIroo98/IhtPY058D7Nl5B/BB4uidD5Os2lbdlHWz+wvbeq9qRrzGa0SKUcrGZ1yxCnOAx17xPi6
Tn112SbpmXxdteVr7qOpORE0v7C8ANyguRXt/ls2mNDlOpldp+CCb28qwlCoNnO3/+eYuvmhfLu0
PwcPKZByZPwqWBTvzqPZM5YR1JgFPzBAb8YyXWR9SatZdyV954iAxdu38SI37BlyO+9BTZ9dqQHZ
ib8yOcvQ57GWti/cKv4GjGXNNU4yy/yP0Ny0y81+NMyAYH/96fvS/jic0Oo8RhrUldTo6t5OQfMV
xzpsy2hx+qfNd5uh/D7UPxRZKjTuU+xOBXsFPpEObQLQtmjUc4bu8Ve6x+tcLMZYt0AS4nD9Od36
2VUHO2mZc6goZ8i1V0ObTV5OazW/1Ome2iJpcaDInXl2/vRcGv9VNlYfXVAfWW76bKX2RypiIo7p
urzQeinlb3Syou3H5W3vk6ghVsfOyZl7f//Vuqr5g0xm+on/kvyY48NLLnbzJl1kmMHX+RLvIzeG
HFZViEMmlH+JHDiXTDgMx50I/6zrrO+Dht+bNySCfNqxkz1T92EqfATagKuGuzoq3Mmax56/e+ob
J3MusfT235WU2VO16TYrKwfhFU/CNHMzhwD4+f9XhHKBrOF6a6tDFE6/BsjB0iPyS2OG5qWj971k
Ms0+zBGH1PFsaCPqHTb1+ThW2T88f6Yupxmc51M2V2F/xhchbYsgFRTUvTLyja7RuzX4p695OEYe
aeyJtyxn5U7pH1u1+0dofH0Ted8edUS37p+Ua85KqiN+YSbXgSqJYrDOPSCAT71H6cOaHNNRYB7b
/Ed/lIX5njrDDUsZOgGlWFEcgAdM1bUYD3CkZXIPc2kz0wLZuy23R3zMScZAG8hLy2Rur2YyxhyW
4iPHO4mlX+7Qrex70ei0UVxMExDU4NR8++20zn2++EPPdRbsJv3hjMZ9WcW8PrDyTTN0hFLc0jQz
ru2irwdUEstGIPXmA9g1hxPQF6L063Mx4r9/kpFf/3TJDbkafF89mWNZHMIsiJ3JKy+1qjSVSMb8
SDczYBCRpk0hxM7TsbJSAVy2+fspDUX/37F52Yfr6Lkldy/zIGSnI1vzLd39Oh9TQPJiXcfgOXA3
9dHqzBJyOqfGAD4vo3vN3LgaOlYzNwXpdq5XCIDlOo9SbFfrcGTeiLdJ3LtO1k/fVuPCObOYCNvB
HmT01IrYG8reX/HSDQC49jz0YgxP2sSqz7jfiOmrt+Tgrs/S5bVrbfVkbFBVJSSD/2/h3dx3mc8+
YeL16U/baMtrlO33NrKffFRIsmTetQxl+VIBaufhnNV/NHaOdSHVNHLD1CKdTiNT+z8/MKkosRFX
XCt6C448GgPWQhXC4vsqkNypEwDNcva+N+xu9DFtD07fSoEeUGePYzyvFGjHPQA2kjnQpQPaOpyO
SDkcBhhvL3fl4d+oVcUhL7iK3/FyYZst7Tf50wk9cUc8iI1B9Kx6S/Z1CQs3buyzaf2az6ve4xtn
Vk5yg/w49SCW1tpiclsn8Q055vZrxJuN2Af0c19juAPL1KGLnbVEjkK/ovv1c4zMOue77vxbOrN9
vcjvVb88a8B4CjuM9mGmjf0YsnjFpwYy/iUjLk4wkC+twg9yTT/IreufN7IVuCosNqnoIFNmse5Q
22OWqVYwaSvfO4XykDErVYn7C0LQma8HzWydZ5Uf3/dRFdxgNJz5ebrV64etI/kfHZz/FcgdLkCQ
I0w43Rhg5DNWSSfo2A5vvlRD4/5gh3ScEVZXypapqcc/TbDuKRRaVi+YOGTxctJHPb9uYG0+zXvd
jSd6AaDFZD0aDKOlmL56d3IXOKBK/t3mmvLZg9mmpUmVw5N3WPm4dJ74QqHDjO1P6/Z8eIt92ENh
fnM+gqeYELr/BChnl9sFdSjWmNX0IfGLuKtrVfuXo9vqPzsdY1rM7Q4PmCUMY/nR+eqtNtvw++g8
930bvPHXjFfQuyOXOb4Y9IMP7Osnf5qmrkZsEfeuLScQuKE8HM9e0KWhKqTJ9P8dqMB/L5gYvfeD
lbbA6ojBlU7V/5Q7OH+Jk1TMmVt5SNY06DDOc73uOQ4r7PM6v0JUEnL/u3mGNXOW77LP5iJyrbWX
bAZhoW1R+hXi2v/ZJpn6tUZC/fCmJumutHRdUXZ4g4SF4TKxuRaBSwqKT05ivpuwfq6caa/h4fz2
zWTCoWxa4wYnpebo3+AkO3AqlM/70aw4boq+GUOg7c4dT3A+5maMjU1QPST61at9MVHU6iC5DFhI
pznnEskz7w6rgX11bylElLemUhXM6+htX0gJqSruLsiPhFxSzpnP65vt45g/72NimRc0U851MFoT
5buCR8zHrLNpTuuxfUxsDQw5ay8pWFxLL5v3sAJDPo1NSLCJpsLkEgF2A2WycrCC2u//LQAM4Nme
ixhzXoLhHKIt9IpQE7pe7mJmHZc1EUrj5PSMxMeIq0oeARTupQI9rZGS9P3j2k1EVgsjY8Wdq7Ks
qNtpvjE+9m68xHZrS0mA+V0/ySwuCGtyXys7x18L9MWvod7oMXTH+VxR+s7ghJEKKU+Lk5HX1w9v
vsasPLdN0rxsa7AFLwS5hE8TUrJxOKcjpPcbnPXyb518hxq/pCvJqJeFuy66kAcw3nV+tjLPTHK+
9Rr0HFcY8G3ytG+q+lipHdd0hlae2xENRdHHWn2GTdXim1716Yx/awz0TNRdxuistvVlWowAZaVm
i8uW6PUu05pdcFLgty8xme+JjQHxZ7R34+PeeMmA08EcGJr/Vt6Z0fMfu826zWliQavJU7XsX62M
gx9KJPtzNHrdm+SURjgdT+Zxt8H8R7VT/DpAtIOgNTHj5hC060uP3FrdJuTmzExEvWGsnHya5016
LZDQtkXMEhTSZrofQVdn76pXabB1gDDRHgVA++6utIuaKfFlDFgwL/UJVmBI6HLanc7dRRjcncTs
VcxcXtDcjOT/8Z8HYtRyJ7WeW87U15fW6YLHFOSUdgMpzj+DCdDb2i3O+8xr8fIBD/8dXmjxWE9k
Wv9MdBBCrzAiBwWKg/ZGg2mNpVjGbxyQKnOPsWyv2MLyzXRqK14OrIaNb1iNGMKzK1gQ+uw9tpXz
EPJb4zpXbXQyGQ0ljlxM9BQHZGgaD7cqbqr7yIauLbZdZr8GM9npyseqd79sEpfXb3DBHa98wxB3
inxpt1MfDPXb4KCTBb6YgXSIURRx4WL72pZiF4f+4cZ1W51scCRZOQxxqvNmGRNTKqQYKW2JHp7Y
2NhbiPl9QoqdGD6ILpvNL4AItRRt1rvpp3D7CFYwFbN7s6zeEeUJt6coljGgPdNp1Xc8TLTpF4gh
whCWlcFhisdJlpOU0w5+yurGKfAGlwGwqV3cuLIdgceZuFjrPZKGsyHd5I578/cqBfwfom9XxzEM
pHsi5MW+bsmqs9IEiWaDOYbKykniMccDX9/kFzqGcSv1lo4/uLTl+zab4Cpr++lvxw0mrjaUud05
Nbtsz/E0ZQ9yW2RX8rAAIbR+MgnGjLjLTspjWzRv1ogGsQFgH8/f16N3XZtGJXctg8Lfqg8Jr5u2
4LfSYldl23vDkFvcWVSR9eyq4Dp3eF/RENLZ5MBhOr54yejrxz1q1uMd0MMudwcQeHwKaWNEXvWm
/scWX71fPKg7+UMSecRIsIpEvio8SP2zN2GFUQIKhtM10uK2Pm/JLNR9uI+VzWtzJMO1AU6fmURD
ksJ5LmiCQaOb/UYG4eK9U7aYaLKRLYQmb8y8xnnfcAffW7dvokcnw/gkyJ1st/rE8mj/TFdVxdc+
MH79EE8bg12XRrtfSlcdn6oBCvyzfi9vXjQHTfPIuxB3onG9U0DJa09Nzb5fsWki06m6g/TOU1qv
zKacH6hUz2Di1mAdrPmXqgpvcKOK9Y/su+l+ITcktX/b3lkXnmCKT94xPvJ5Lc1i7/FeXSltym1n
vHr7ILhLrI2bG6Zd2RWsR7QA6cYInEMrbvz4r4qjMbsA5cu66NMFfkREdbad4CayV7FnDlrA6fD/
Bnu42Ke+ipf1pEzXZbCqg17uTLjhWyCycHIvvfB97w6DWce7OG0DqeeQpqLO1LnpywbO7JILXWHb
oOFCz/3hmc+xbsFBumq3huYl8742fvh2CwQ3decAEFO/4DM29HlH9LK9FVG7BcXIcgLNLQ48QcGb
nrZ37HnWW48UxfmTiyQ1BUzT4D061ZQGhUjHzHkMadhGzBmOdbvPKpNCSfK8m5+eWmdzBzadhO8e
BiDJabFLCLOidt/ctHtq9B1n3tMFU+WIL6fmAShDxVZ8vm1L5P714LXnMm2A4q8D0/fjNTAubgLo
7bk0NPsHC3WKy+FqjvQoyihuzHLxV+RDOZsqu//cAwctueyMC5jjAp0X067scDckC7W/Z25dSjMP
CNItXjUy73F+7nOEEe4P19taQKYmmPfCH8NMMwphiHqTAbR9HuMOp4wWfdEnBtUqONdThfNfTX3Y
bods4txAaR+21LQ66lf7vSzB3dRgg2NXuzqlIkK642WuVZud0ADEtqiU3j787tjCImMR+sg5YDq+
qvuk1eelO2Kmhox8+pM/bIMu5pCs2nIhkXA/VTjK+aXQ4bS/dan0XcjJcI2fo2X0kpsMLpWhEB/D
InAGXjhJd/plnmzFRgux1KrYWCq1xUKW81E2/bYRdqt3re3Nt4/3XtojbNoTWzQ+bys+2J8RzmzU
fWaG6IkfzoWoeHOvizaLVx56zbCzgMf/ZHJa7jE9qvermYf9NW7wB89JEk/dW1dY15zHzNBJRIb+
EobOoa0TcS3Hm7bW3IOdcI64RPFxwHbrJBj3Ath0Cm7ILAp/hYyzqO1ajaFdDjjZDYwJ1Xq8qt2d
ZE7QYlpBJwwwvSpbq+rsbm44vkA8LHwxWyvrHwAXsP5LozWYMnxWfOqtQHiIzmyBuq57b3sFdhf1
+bAV7qJsRsRTOZL1g647SrW9H9bEuYuQU6TXwAfxmDuj23g/IrCOF26jais1uAL1HQzpl8+nABIX
diGBSAlCw6LfA5zwF1+OAHKerMRZJ3Us87ZheLwZjwgLYEIAvSeAWCYKf8/YbVlih5VIvon2Q4Se
OkpljqYqZHyMC8l4KmzKdkCu83uUkkY3gI1q8yToh/5qVs3iPmQdK5NnucnUvXOxt6NgbyAEUJjQ
IjQ5bAIE0Qlv1RaXSsiu/pTagSWydV7Y5BFtD6brIfR17oMKtfnP6NuA463TQgi43w1y9jS2FWNu
iNA6+jXGjbuV64af8Gerq3SCG6Bs9rTjwDVgsS7nfHKZuS7hDEJ5f/he25QOOtfgpCOT6auhDpf1
nCEHFL/W2c50DyzBDWfrYBw+9tuurgzhy88S++kfM4nWc+k3+oBERNZRBsKLhtskaNV4zaUmERba
BkSk0Qu84NwEG2H1QSPfgbequGimtBKkwETrF34yyH3Czt2mH2M948G0sfnxOY7e8mDgut5ZZbf/
h0lccH+t9+AMMuz4pAqBBjyndZbuJLWFyVT6Y+tUWAfRAVs8j+G4EBME52HAKfAZqxoU6gnRg//a
dbHHzUANNCfHNCmiDyoetvcjLI3hafOfkFso5RayA+3+p3rTtxcWTDtZzNDWSekPSbydpxBWni0y
66yTypOj7Uj7dt1tG+9qXMQ33IlBZG6RuDbbOW7V9MFJpaPDK7ABSMzcAbcMnDwrCmJN+vriH+zj
99sxvzE8yO1hjjJxyxLxXF/EvG/BWYEJAwpsHTTtkh3egKpmCKpy9LuOoHGjU8Q88QwGuExumOQR
S2gyt05g7hoo+uzSGGpJ4S0whEUkrb+TpTUzvK3O0qznoZvGi0ZbVRcBuVTi1ocjk2W1siB8leKH
heh2H7q9JFl5HQvl795R6jpSawGlwAXNrd4E0Njh6hR7lNR3lnQhfNMHkwLkZZ241yg2EQ6JNeKN
Nd5xihtPB5c9G+bf7TDX9xtLykhfGl63h/+vPB+MTa9CTPH9zuseiqxKV4btulFvxvb+HzwPuqcw
6sePuvIkQovtCI/Hb6FNeucFGxgrUqUFzxow7rEAi1JHbjCM/Qg6P+nOc0+kYe+iL7wc1hn+eQ1P
9Lm3lR7O5B1G0YWnUKcnXyRbf8YhAjGUVvs+Xnwn7uwlRjmwFEtTJ9GZxZ+let5WhuJyDsPvi2DQ
7hs/zJtvNY2p94ds2Sy6KOV4fqmEOcR5TOMlO+8toSVPa7U1L2Eb8sw2aq5+d2m2gFTYMPiA1kGv
1WIP9kvvAIMnW5voY65ZFcknBjk4YZoTnnUq0usCtiaKSszTlyHeV5YNHNA9yF+HfCbWySMWADMi
hjTa2jMsuuUR8kXl5m6gGnRFanUHTAHrGARcusOLUDZ7afd4/EIdHPZ34e42iJQlGw7+pnpZJEqA
pUVuM7K7NvHKfuloUuIKiRYZhnYDoX5ek29ygo56/Rmbaf/PQ3MjMZVMmU1TR02fEHFtc0v4IRd9
FcdL+CPY9bK8G3SRybkifyu8zILCcrMPamouLOYRQjwtwYY2xjeSVdOKAaYFOrLXa5PoX1jwcjYd
Jx4/JDtr/xkU1j+dDMfmYqgxk+FRJDX6qrXYApRxYkbzEtTDho4qWJv9SuzOpi7ONtmnzRqYH0B9
zF80THxW+ukOR1Q7vQaWEw2ZAOPIGItow+zLFYKl1ZT8r+4jq0SgYoqVRfxDmWvFWTL2/VNbaiGh
9gTSea45en+7wc51Hvj28EErNztdI+7jQ6CBGPOFKBB5DoT2RBlbHf5mjkAaAFi2y9dVacPNvW5c
RgTOwl7n7IAofJBHfxGnFbC1vetU27wK0/VdOanMc09dss7qPZmqIeZLC2BLAtJw9ZXr6dDgICTd
/3RlEOgguo8OpFNm+2/RzoFrwtSs+gpFENEISRSRmp4aUnfKxO+iBzcRs/nsyRsO8zWAhiuMu7Ap
3A+OUCi55rg5i7DFQzbDWw8XvmAcX42Po/V5NjNJuRSjLjjxZw8/wqg2cB97nOdlktqwd9oc755o
q+GCky8eZ8jzQn2qOKjAuyjqX9q+dpO7Ka5qNAm19uqTFRqs3M2c+GZ31hFQSCRTD1czf3emmF9G
BZFvCENqFswBUWu3QnkE0TJcDz3RL+U2pLUt0bgJgZxkBK7axlqTkjumoICeSpzXfZBMTHxcv10n
JUB3HVkXg8GH5i3tJqCD0FS6iB0ozQR61nzL5bH2yXzVQKL/OZYGmCwBI97o3+qODqMR0/O2Ndl2
bYX1/sWLiKvTDM79sz0WxETckYINijGJv2lIuZ5Yv45ZHbEiLOENo+cJ2Ux8YnWh+ofnIBqcb7Oc
xyP2ZXvJKukmN9TNrStpswOfu2GcmHyjw0UrxNwuzjXtYnqJ+OK/XD6vib5WJ82lR5Dc/1lmHPFz
eg2457xJBv8K+L++YQPeWa9ZHs26b73LMRaxtMzxPlDj9KRiUPPcH1LAvKVNPfuDutmaIsrG9JR+
74jlGubAu4owaJUXBiLBVl/dif4GhXJnEV9GCwvoCYjamRM+dHceQlLJEwiacWIxv7oZ5n2+E5qv
/3zEq/sLkmx7ytIg+5hRWoDn4wikXHBol8ODINH9aubM6XINgSlKCB8vOHeZhcQAbe9RflkA73Vq
5qfEhK4pScexrG6uw5jmGoGcQaC8GP8Eut5B7nmNj04cLL750ZFdMrMW5+kawh786j0ZAuXcNgEd
QJlN0L1F6HbY0vnCd46faDNA2PRUZXFpeje669F6iadd8Ypb8qrlshaoT5q7XltveAgOM0PmLbvI
LoHTNN+O+Yv35LJviQmf0/j255SpmiVhd9T/rNKt+WHBetUDvcj+7V2QVjTCg6vcCxQrfUgY68l/
BIFSmnzkGPXNtKTtm1pMF+ZB5Ufz8wHOSx/V1WDAFS2E8+ZNk7Pd7r0HC3ewRBLdA3P125nUgCh8
cVR/BCXyLQtEHDdB+j2dGHY0ECeJcqGjbfLOtNrhYxqzx5bBDJgaAtS9Qric/Q5QebdnvYacmyzr
LZLFINj/rlu2cwd2ExRzjWKGQ1Xp+ssZ52x7qgMHTo4FIxk8hiLdUYsCCpnHI1i3D4Sz3Yx0FYVe
Pm1HLC+hRvR0qnXmLLg378tSKJtsj8dKQjUdbKV+azqgmj0T5fwmoJgusY98tpeyQG7mOWXfQ/+N
AX+RjIdGswSjjtH+OggIcR81wBDSCH8Nw+mqMRsXVI3y7aef7GEI3hFlb4PXu3+mbE5eAxT56/d8
N/2Wdd9mv/yqRSTuH7LNbo071v2jPYJvZCpt0uniI69FyxugGS5GH1L359GAIN3O8zRlt96YwCOE
eut+ReyTxveOXv32QutT+Se/gzAhkSjbHPAsp5qZaOO6sbdtBO50Mmu8/c24ardiEeNIqV6UOxD4
OjHiV563gPHj8/bQoj2UedyMKzKLgQn4cQcoUiWeXkOV02lIMlrHo99y5K8zLphEz4HR22/XAgau
ja5lPMg3nnWKRE+HR6WLZN4VkJfy16Co+dyxqFono+gu4nQsXArud+/KfmCpdjhuAHy0kjcVj2BW
7M3/SDuzHjeRsN9/oRcJqIKCW9vYpvd0OkknNyjJTNh3iu3Tnx9zpKOJY3Vr3qO5mIsoKQNV9Wz/
hV7lPm9LryZ/adpqj9wxv9DzG7P7tc6ZsJMNB62XoPNtx95btL+/pvlUTDu4nsIOtEqUvO+7mu8o
e0Sa79GvACrd+HbTvxT0YtfjghfJtht9mm8wMLJiv7p9VRwlkJQFyOVW1qDYAfaJeE0QHF3n1Wpo
KO1Jca3ylBt9091OY56+WF1T9vuxzxbjoGfQuExeBdhkSZ/6ccVpwzhial6KoGriuLmZrDZLbqXX
jGSqYgSLyash/6zSaXmoEEdAyqstalRU56zOqDb7qifn9pcbeB9Z8QqzWZ1RBtXPrUiACc1t03yf
HFX8YuboveBCQ+tb2xEwe4xO723TyR8LGM5PU1UPXTAzkQDJqRf7uSARZrbNWPtZjgQhZpdIHZEb
Td2wjwobmLOp+/E4Vb3w72hHWuqgvaT/xmloCaWU/ozArQn3hpos9GvpjSOkiKUD9rbEjvcrnn07
DrK0z+c9ALi+OftJK36VBjDWwC0AT1BB4q2HRG6bNS5z53z+oYH6f5l7YsQ2u3b7o1zb3Hy0Fu75
PeMKuwtFqqP1lANN/woaCrKDvZTei4XDcffYAMYbaFUpa6K/4kX1o/YWLuneG5GrG2fP+Z6keaZO
tDiYitVxn94ItfiQF1CqL84E9QGIqYrNAP/ArgzArgKS6+Fa3q7NyiQiQysyuSkt3/pQD319jqoa
4JLdRjzUkk4RiUxtyhtPldyyoqv7r2Np2OZRJRn3OwU7lyw/kuooTwu3/W4RUD7Nidt3+wQZHBGY
TiK8c5mS4AewnmRDllM5aEBFca3gtzQgyDJ3Kn/Ohae/LIvR6htDmVOYD/EonxvLaRa5i0pt/xUr
xRRNVjYt/wnNsK/jatPta9FoNo4r19cBOHlWwcFtWv+4aofyi07tnJRHy5itFMLCpJ8Sw6j+Qt+D
cngxze5bnRZZfQSYBTo5G0ca+TVe7w5ZemV+wSitT15g3UyfqFNg0M3e4h+WlegJRkKYcGk6ovFC
wv4DY8NpPhi15jrDDhswlik8wM4lFeZDBsLyExICDNdkm7Q/Fci0YeflfnOrRI1nthdpejn9mqe3
dD7YRejbzv3eS2znGzbh2ecl9VK16xmPJLtuAdQB0zpdx50skhTU1TYqvPNwmpkDK+rJLtVggQuH
Yg1wYxKGTQOlX9D6GtDNeJFrGTOlABXxU2m4zaEapxXWtLm63VHZwML3kTmL9iRI1qJtiu+n+5Gx
RdAaCTkYevX1z5TjmNwMFSQ1Wom2XRyMSXDNaqOWdKt4oOyuLBlggNtvQZKAHwQuX9mUBUHRe0Yf
NH48P6CTNLk/Vt4kqirkjeZto2QJJyrT9nhMUl+LwJ3Ekp8LNcuW9+VwUxRrMcDvGZM5PVDcoFa/
m0kn2Q4mkw9a8k39DaUtKF58CpEemIRu8KLG9H+YDTirHTjxIn1Yzb5oA8P1QHKRl0jJy5UVN3TV
jpE+dlBj+rNn0GJncLuCke0Giz3Xg3TtD/iH1D74mgVAb0oSDk0vxjQsQL/bBsiSDA85Ndy9UkMf
H1QyxOrOFYv1Q8woFTNHHSd5oq80L6c+9afme96r3t6nI4j4mw0b1hwwwaAFQofPGw+uEcPpIsHw
vHNvTVl2v7ZW/ZMSeXnmVsvTE7yZ9N7oXd2cpjlOnVsg4f4LYlTpz2rQC5JmYJolIOCqw+yrrtKE
sh7B7l2pRgI0GKoqpTYBZLqHWgD5iGFtTI+pplg8oo+GeV+bCgI0sDtnxUJ7HOQTNCorPUb2kN0h
urwOQU/Cmz/01BnHSgtUtnyj7bgzMTz8hWWPzG6AGY6vvozSB0m9Qckc58PfsWuq10ZAsnrw/Kmr
z2tnDh9UMYv8q0kfYv20xuNUnr1hiQf2KJyRQ6Xa0SdRyFUfZrEiwnAFWp9mC43bfSEL7jpSfi5f
4qBGRZTaqUd71qrkyZi0NA4wE6pn2tfpr9oYjZ8NoD2qO83sEKCgLr8bZUWeiBNgi5d33btp4CRF
ThKVzUmAj+o24PJEChyJnPauo69QHVoTUC5MdpHLILeU4dCzX9WPak4Y1VkjvCBymDZfD3MFpzQo
VAp6cER0TZxdA7zIKdOr/VVp8FMHCxh2cTJdFf1wJ35qpyONvhHTt0c4IgCr9AwIZtO+AbkzlNUy
hA6d72PuLnMLvoG9VEJ/q7ovSTYa9hnQInqDnXCm+dTS+my5FErvO4xh8QEwhf2Du310N+RUHh/p
NbbJRysxdQOSn0g9fEjyqWZ+A6Y0CrJyXiaCkJPmZ8uObbJtd6HEBNRe1QeD5vhr3SZSn8RCwcUE
K67L+8TGMgUmX1TrJzNxmv4wtst4l495BboUKCQFlGDudw/NojYBwaYro/5SNPhIyiHV89mw6G7v
aLBaZ7spXBNU1wyXB4pGnx2Q/6lunaxq5SMOE0l3dI2tGdOPfvrED6q+gSrm/exWpmJkbYuV0FjA
V7n5KKKZkYdexwFQLwL2cGCmeulvMlX7ZeCb4NFy2HUg75Em907cceZ4NhLgqkAh/J7bkV75C3D0
hSzaae34Pu50NTxM/rpqWI9qBatgQn5gcDHAcOk1xPpT2UWReuZHVbRvIepE+ykyxaeoZoy7b6yU
olcliR8Bvau4jP0EgOBiakjmI2CBu8g2HHWsoDjc5jmb/oMy0Uk6U60Dx6fSAjLntpYRvRb5rGmH
VvX0ywF2sIYUX918MhjqihvA8aSbbpWLI8D2go2Upfm9rq0JLCqI+Be4UmC92Kd18UwK6v8E4JjD
ElaxbvcQuGzqVuRAkxe3TeLvoIrUcmwQ7nSoJ3Dig58llX1sy3+KT3TxBOeOlvtPe2q6aQd6Nrun
U9SlN/g6lON+LvP+12wnNLlpCYHyb5EIZAO1FV87JX1fj6ajm/Wm5ijHh0Km6VMalxl8DMVR/kx0
rkD+gwOI7xOw0d4NMPJUHHQO+RRoJEPbQ7QM7W1ZiCza08fzvrRITOUnmILkM7rMsyZUnZUnN5ad
1nhpkmJAx2HAhFYmRufpLo6Ycu+7QvbNl6nOOWW2nSFhiTgapgdOZQ5DQLPbKx6B5aKt784LXJTF
buJHjOJqou5YzAEzABkFZTbR4W4M4X3CRb0Gf9IuU3TPIQNQsZV0H81YWvpcrB6ZS6Q8rgjXgZbk
Qu31Dr3VE/p90dTunZ4VJANFM4DL15rU/ZS762vaOaDjenry/r4UETM3PzepbOxsXJ5K1uGtwEtI
OcAN9Qh96Crdm4AFnEDgszEFpYAFGFSWNExuWLp7O92Bq9q7sS3zE+Cb3DvaqVfK02wwKkWBq+pO
ppcCpm37RaRn6UapPI5pIja0mJM9DsMU1SDacrd5XMsurT5wfms3jCxjmkNoEzSNC6kfEwVvdl83
yQg8lJdIRo5YlW02lr5HD2j2bvymqx7iBfp66C9ojAB2yVcqiXTxwLpE2a8VXmsXMtykiKIx5afm
U2k4XrNDUC2X7LZsLQ7lkDj1oWOI+qMvGdwHqjfqbt8qOkmkWGv8oYcFMH9vB4HNRUrGlgcRUBD3
1IwMu87N2CkyR8wQfglCJIwOhRvTwXTtrDqNWo7T02DVuQuVr1g+qwnVfpZwSw96guhuvXqOzZM5
gHLd6TVmOoHAAxd7FcNOpBvVEnnKHODLbs5dix8aZYw9aNEVgJNNw/3LT1Tc7WN7TtK91y2tFZQI
WIezz/W5B1uJqKlDttwRv+au/9SP8eoypsJLqSZpkhCyYr186vPI+xAz4bFIHQDwH0w54OBtAUMC
3VwnkJwrxJrhcBROP+2cSLXfmYQwtPcrX1DJygRgIS8npXNBXpifgY5beWALtdKwcbVMGYJBIQ4Q
y4nV0eoYAYQLwBlaVxVgU1Kw3OxpCQKmO7RqSo19lvfEtgidRxnOK/DxszOX3l9MHqBe0RTK4kDM
7SyCtS6XT5xipolQL5edZy21dRIVyrPIJ4zypQVtWN/V/rQMN3HrjJ854Jsf36jjoPTr+i8xiOUX
4NwUvlhrLCDAPJJnV4PvJGh4sJ2arEwD068H5t1Q6PyTMfdrt5/jKFqDTgiqKLb7Uw0i6hcjdP8A
4m9jHtGf7l7XZVwzfpxLLjxRbkAkGeP2kRlVS3o4g3AJydwnj7y867xdHa3cesJH0GEP0aaqAyw7
HNAuW8FzmBNE4HcktcuX0XeGj6K1+q9zqZZzgShRetPSrb5V6KJtlNUJqk2BbQqoXYXaP52tKLtr
Qby92knnVaSWtdUAuubiZsurdg5QsIroa2Kuos7eZHj5YREJRCB/Qmcj8YA6nBpgfQg4GK0HHsGL
qydswdqviNsmz+mSG18tXTHeKRXR5A4lrEIEtCtHZw/M3btT2QxtBH8dCezJxMJP5Ap4RBnZ03mb
gTLZA2JPdx083X0v5+aHidnxFOhZIjuAfAIMceXVsXuacevw6QsCMHoeFtenwCP27CiW/M89yLsU
lkykXUSFIufFAbucneglzC+qXNsvrswxmRJWnXwfuPXmoKAL/aM1wHftgBTH8wkNevM7WwKdUMoU
k7pITfMjchJy08dbHYlrSJfnQe/rvn/C1aUDQi1W66fbrhXVCNO46lArtLMP8aqajylaPyJoGx0/
pQhG/UUwV+7B0MViU05bAhxtVRQ/KuZ1M4DzVlHXrJMEUydyBlvdWAMeWgXJ/NrAUAUJ6+XOWdkU
Z/sElD0tJBvF5Z3boUaxt62EuYacYx9FihTxooExjT7lcT1GhPnJfcV3fYLNIkrnMVYxtZCV+eJ1
jJTN9L9W84csLeLi1gW28stVY/raGw1nueRs/dMoXfUBfbtS7RFCSj6rus7Gc5uusDNUrPyz4Qt7
eoANhqvX6M8a9KSdiuXGc8GYkjyO9ETqHMfSXT7M7tdlmkEJzNofolPOVPrWgqKXHhu8UkxSo35r
HkN/lKfVWJc73Q6TDm0Id/7BzSla4RdOvrplVtqXHMKWX2HomnY0rMwsZxKKgsTBsYaseajiCEEL
dq/5Kee2qE4AtHB2MkS+9M+5q7OnvF/WnxbchnC24FBuY3Ls54exbmM84hdnhYrk0bb2I9e397Ih
Cwgrt5UmQBQDhTmZJnl8clBiYCbvyDo+zJL88kRfPrG+zf08vdRyNPojFEb3fh3isju5CEB8TTWV
BU3WpnwGvllNu8nhxbEN0CXYEzHR1pgid32uC+0sOxoJC1jdzkB1LbZcsCzaWCh5qPaX+BzTqQxs
c2bAn6WlJUlcxvavwfYoEgaQBcNumNxZUu2s0YdSl8I4CugCP82iEG4oJ1v8rdfGKWmtuOZTtOYl
APva06+bYXQPOqxrSBVk5Ts3K7BKjN3RCHmsUKqS0PpjttYmgfLY+gD2g6UZnfUIy7wCIguNZucg
Pfp9gjlPF91z+u++WyZGqOm3fWwhJmQ7uNDpwwB8OGMo1Mgni944G24RDAfspU6je4iHKQTPvPMf
e6so5hOETNx37W1EA5am/WhYA50qs7L9JHCGouUkGd2gH/0pnuNgmQo8xHok3+szNxXJl19aOPmy
Mws8g2YvL9haChGRtAJFksSMy7iUBk+cGls6IHn+aRaVGyWUNgcRa79A7L516nlk85XAmcihEkYz
iLdoMIEWQ6wfeZf4jxmRDlkYYso3F15Xd5MmUWwHxqxoRdCbmESgEBdJD3Bu1bMdrRZYd9EkJT4V
nXoakpYLv9fke0bZQotFC6fhKkcg0WdM4BexOKx51NBwsxt1NBlUAXaqEuHsNcMYGpKmWT+Tr5HT
TbVpwXHrubFOqyOWx8LiOt2NC3O1ycnSLZvuaECvo5vRJKvTZJ/OAIB3Y4SL0q1ozKLfeChklT8o
b5RCCsSxH3nPhBXHMbEKg0i/fJAIcX2J6rZHdSERAPDXlMvkiFzX0N2YFDPP8aRy+PdOkwIWgkk1
7uoMHPo9HQh6YnHdy8+Rl0dPQ7xG9yajm+hW1u6q9ohtGFPg+5NV7tbFchfQOxLhtHkwy1/YDjZf
jURHnxdQo2u4SXH9YhqS4mRWgYnYecM6IgfeJrTJrMgv79CF5v4Vckx+IGSUqBNqcrgkLkuxuFRC
6CGEhmraxyhpLVryLjVY4HTM/vgMSQWByXEjcVYG6HmI+DDPDl7Xdgwlas86yKoE6IrLoHNmTsbs
ApxMFh3kqjxQbECcMd3IC109Q3bQT0umxw+irHtubJDsPTD8ZP7Sya1UgTgy3iDCAIDMy0s13XLd
ReZHdiMMCncR1Qh2zXGsII7om8AABci2o0bdFPfNYbqNvBnQpGM4yGQyzSv3rhdbZrzL8Vb6u2Xk
voHXoBjv6OKPX7XlAf2mZOmek6EBq48Mzm09uKkTRAszOQSbYohokYjTv+JWW/MBrDiaL5tYhr1b
wYBER4cWzIBSgPC/OJGdfEajvf6YzykHJ5XVcF7c2jSZyyTyFmZObO8yNg2a/6Q+WeDkAjmJJTX9
U+1n4o4x7VBhw03f+7HSBegcOtfOy+B7Y79rtOg4CACBIjoLMcFTkkn2D2uUtv4uRqXK2fdWtdG3
Y1KcwIit7NXts3Y9tkxe9BM/dX7uiFMo8hutTzPVdcQQrPAMAFYSxlxel8PIs5Rr/xmtJ8ZBReE1
P3t/VN3Oil2PqFFoKBugOgCRyG4whl28uSLsMxGV6akz54axge7w7KAxJPoHe/XTF3r/rvPARiwQ
C7VdHQVW6xDemAYwS481MGv6l04bB2Y+IQXDXx3bAN1jBAsytaKBB5ERdX/eLWQrOkn0YNF0UNmh
G6chO/Zo2SbUWsn4YNujuakHeMn9ugrD+xhHcnkpt8NIpyKj4G1q330xgYSga+A0+W3ceYVAWsfv
X0emoPOphFz/UBIb8FGr8IONmUPVRAk9fRvQhP4bqQR5J41SommkvMjbxxL09A0UNhPp5qaeQ2SJ
nJuuw2txB6MFmMRKksV+peR3vln0Rr9YQDXJoAAh0dsEX6k+unYhmmDsRheJG2LzvoddFKJAMbYn
/izJd/00My8obLcxDwJKUXn0pF6+FWqiyb2OiR8fbIrh8hv9WS+A27t1d0RHCk2lZ4gz0EJ9M4qR
lpLhtQ4pinL874zT7AL2vZVs8QFZaIgSxSRekGAzP869Xfw02Cdf+3Ku7xMZLxtfJOIGdaKl+glD
39yoyRadMx/1ur+T0sDFjoGMO+8W4tetz05fbgtZFk9GnuXOfgUgnO0cBfbgFUmMGJobBsTQ0tBl
poW/UjQSZ5g+H4a5mZ7nLFuH55r5HYQpvxs+l7QnAYmiQP8K5GLyTuDJRAssqOKmxA1SObu2pQY9
T2Zt9N+YlJvV3p7StrmjxVHf1KRa66kDJ2MHiRkbcBnAdKHOU87JB1IS+5sVRySi1QqOBPD2ABpu
NbN2QEcHy4ddy6CppsMsmuy0rv4ClawqyKMb1/TZc0klyZi5AOdjSTXHLVD3VvPoVzJ/gEXTZXdT
Uzhgg8wSFFYeiwrYcCbjwKGt3JBNjttgtEV+8QPyZ3DWHSv1qhDYjCv2ALWi70hvxdlTo50uO+KB
YVdBZ/sT8EzPbh9wbm7bnZWa/GoYNrZ9Y3vgwIFre8WpsMoiuaFXWpPC4UsEYr7qF/N18BrjLwrz
irc71erD4pYSEOaSde4OvUidfmzjtT+KeF50UNgzxf9qjz1QWBHVR2B22ZOFxBEaUXXdrA9p2wr8
ZuHY4PwGDjcuH/4HjKBrDOkwha43JjfocjbqfrTTyN+tapmtw//Ykegk8NgyXKMRiyyrrJoKrR1Z
FcGEHPB8BI5u1vxTKyiFOmuWc9MtlQoKTcRaNB8OxkQ+vSPreUVB1CXBQVcTWVfKle3P/6WJyzR0
YebT6BClaBN7w1oAFAHJa1NyvqcKfU0uUeF/5rloUPLfhYJotsmEQuXRoUYf4RChdhSkru09LKjC
7GkWqW9GtFJa+OSBDLkBo9Uk5jAAM/GO7OY1hUgl8IxnQqTwY7rQAjXY0nTOTB32ah2OGiFM9LHT
8fS22uYV8UtXoQrn2WKzcxAXOpRGTEd3oSIJddR95APGX0RC2chfMEJaCdRTbQET++1FratvGeV7
C2QzrkGXZiYV3Mcpov8YTuNoPYFr8E7Stoy9ZDZzJOtCsgjATVD27npoprzd4Wrq75upfs+N99rW
Qq/r//2QTYz0X1sLmaVOdS4veSxLZPfAXXmeld7CEx3f8Wa9+jnBb+AEtSm6/yHt6s5uoWSnQ5dR
8kl4wnlw0Yt7R6z66ipKKt6WECDdLj7nCGBFW72ggsWWlUaVdM711DnB29/v6qb51yoXkthiiF1g
WbMOG9jQIdYUceAxKPqCBFd1k3UgK8n5xnfOw5VPhdePiXupZSoMhS8eDed4n56j1KFCCDFghD88
6HyKUG2D7/f28115i4BDgdm44JeQqb9QPteoLAEQyXSIQ50NcXZwvSPYSebo/3Udm91gCmxvLDRo
Ly+bpOI6B9XC7st68VCvNtjRdY7f2RN/CuqyCmmkkApy5B9Ss6g0ghB32HkROotHr27tT5E/G/PN
mmZ2SEswst/xZN++/++asxhRmRILAVOhHH+51208ThRCRH1IiqA/Jw5lhpEVeTBXboyW8ibyn7s1
sm+Rbb+jePuPQ8fF2gq3BN9FbByjVbV923+faAYwMMLSNRxGw7XCHOQvmkvS8CmAm8quw1EBRAw7
TT52ZkDgtpQplnOjNTyFY276LXVVBJmYcT2CLU6hlnIPOSJyzhU8WvAEJQKgDF09P74plcNAvgHv
vSvg4pcBPlBAZkvEToAOFqt8Ud0qmneuzz+3J/LWBAYJhEZiWnNhO2j5RZ2mqb2EiZe7LyhEAWlY
E/PD25vzz/O2rbLtF25oXJEuzluXG7lkvLEwtUJfIDGmYW+MiR1Ozdqf3l7q6gP5ru/5Eu1E9Jh+
/2YmHNXVixVLYZQd5JIm7YYlfOdUX3sg3C2wjhOudOm5/74KylF+1/kSd0HQRfuld9A8WCnqIDG8
ZzN45QDQ5DRps1L1KAZ0vy8F2LmCwOjNYUyBVO+KckIYSk+blhHKhXZyh75q8n3yNThcuzCW5J2L
Zfv3Lw6Bx/KWVHBVGRFcXGA0VrNSy3YOaZcYdBNLRrf1BG6PjsNt25rZwRX1e+7jV96vRzPQwaKM
awbL5t8fuomaNFNDt4SZkeLl4U5FoDo9BQK9m//+KVlqM0iQWHfgIPn7UrGboR6fszczOb9Ke9bw
vBj7ukKW76x09U3+a6WLTTO0BtoxulzCgST0GRiX+1D59QJXxh7DFnkTxrOee3z7PFxd1GewKHDQ
Mck4fn88mHEU0B4Mjx4cxw9OTPyzbChevAoKb2lp+/vCEPbH24te+3ySmCd5qdIzL4XCIbDFzHfy
KYwhvdy0JWwrQ0KBoFvdvfNSry3lubYEnOdbNlKEvz8fotOUqFMzh5NEDXySLWykdPxbz5P/TiS6
8ibBUZgOExBiAeZTv6/ULrKuRsudwqwfhyfkQ8VxwTXkE1Pe9s6LYvCMqfnz7Rd5dU08gmCfEQOB
av6+ZrrQUbS2SekITrhkANwXtwXa8od0RjEJcQAT3Z8FeLk8v73wn4FeWBbxACNa092cPX5fGFhc
lSOI1BL0nAQeNXP3AvOLv+pS138L1Enid77jn/c2C0rTIc7i8OFeumV1HLwpsfsWEXujp2ZERK7M
0/6db3h9FVJakmebu/tit1h9hazjPLRhWc8gSXxw/B/8zLXfeZg/NyUPgwmtR2i1//xsFq1TOUZD
F3YTQmYAefr15NJPnA4JssW/3v5UVxZzt+iNHRdavo538akYdC2qTZMhRGnHuB3wHTwmc1Q+LGbz
ntPStsV/jwXCtfHyZStubgqXllz+5DgMFKI+bJq+Hf5CqJkqytZL8YAyITDqkTnkeAPrJ3rCuqig
0rUI9W8/7pVPiPoRx4/YjgvcZVmC9OMa5bRUQydK9J05aJAvEJA+v73KtZdKtuJTzWEc5FxGPS9d
a3ylah0mpZ0co7X8Doe3DJQEfvz2SldO2na2cflWFK/25fMwXJgSa1Zd6GaredKzF2f0sFGBZvw8
6hNaq8N/95qmJsTB16QEIvRdxoSmxkVBoFEQmp0xPxENkBNyV//WhqJ7fPvp/kkgL7YMAZy4w5He
oKzbDfevHBrqXwIkBjUkCRm0vNmc6jqG5/B1dtAs5E3vdPXfkGSn77gQ2AH3oPlio+/9zn125Xuy
YWwb7xFB3nYZkQA5z3ZrbxAG4L0viNYysfTS3jgvJXj7t5/5yhf1BUrDXGfYIREGf39kpcrC1Wmq
wxSg160xNc6nqNUlDMCeRhH6j5jDHP7rkhJEOVenBKuCg9DFHQBop6qKNOtDvCWQdHDcgDFsfzDR
O99XE9z1t5f78wyyHO6LuKqYjBHVRSazTrS7ksHrwsRKdIjyBbRPnvWdVf78ZqxC2rs5lZn06i7e
YwHEWEZT1IXp4K8P6Ox4pyL2wVlvGi9vP9DlUnwpU7n06og8LnZZF3HBaCWS/dpglt6N7U1fix7Q
qqqPsZP+14Tln6U47MJDbND/w6uRAQyAsq4wQyxEqjNJyytMwmmjacXvvL/Lr3S50rZP/3X0LKQc
8nyocaZImuk46cg9SAMdj7df3WVM2FaBU2NSpltUXZf1yZgtFpFCW6FFNoLUquN+FsJXITm7CsbB
ygLkIP17zFL6YEbc8J3DduUhsegSnG2LPIVS7PeHzPFIxrQIrUgb/MVNZXj6nG68g7cf8vJI85Ck
Q3iTYH1Df9O82IqoeLky5WYJq9yBrF5CTE3R78RAJgXgjQ/Mf7T02db7vzmKzZ6El/P7U+nVIBuK
DDNkMGiO+3LNs9euUwjRvf1cV/Y9b448yAMwY/4RCUaAP4tRuTZ0FsxboVFnK+JKA41cSDcoHbyz
3JWPBQiVF0g7zIcfdhEMnLoFQg4VgbLZgZXUZtkdH1eFbz+U2N7Ov2MOb4+LnrLDNhUOeJcXhz24
GcUsgDxOfO9/TusqocEh6/6lbQzgYB62bik9lTg5VrJfsL1obZtwuyKPCZR1tPdGnFpIn3hapcfY
N7sze9vq953nA3Zu12TB/oBrFZ4687wPdVcNxgFlHfdpBbZD66YwhDy6U576X1FkXvpvSWOPQLGh
FtgMxXA4uZkjM9d7pGSqZI89jwmMHPDn8k78vfaBPSzaLJOZh6Jh8ftGmmMbARrkSsPE9LJwhYC4
y4yippkA++zt137ljNA25bXj4X6llZRlSFogJL+G5pyMXxTWNSH8tOmgpW7+npfxHZvlLcZcfGTB
6EBwULb+yGXB4HWTrlaT5fDnQ2BojctfOEx6n2IsKvao3tqPqHxg+VxiVPL2g/6T/P2xtEOpQsVC
G/Qy2pZFnPVtC/KK3m7s3DaVTF/BQ/jPo+E5m8mqh5hdouPHVRvtq13q9gjE331po9r+Mg1j+TjS
Mgze/lVXvvQ//V/A6ryUP9r15WxZcZpL/E+T3jnH3dDfoABSfwJMl73zAq4vxWiL6au79fV+31S+
XNE2MFy+9GAiFll3oHWctLqvDQAm/4un2rr0Nk0g7veLwFyOdouhOtESSRNoTKhjD4fCSJJnKOjD
09trXdnAYqufXFrcEofpi8dqF1KQrPfWEHzAmn+Oye0+zYAJ7nWBPNBP216Md4LX1RWhNm6dJ8H/
LlZMjDKNrbxaQ2tqFKR7tCQBwGHxomP6sEX8niX1ZTuBi5E4KRymBGRtf9Rv/Wg0qs2HJcyT2D7M
NjTIsQFJBTyjBDQa/zR94f7HzPufNdmTXMRkPIwfLzZLAqSzjB0u4ErVz4BDIHiCBj7VU5H+fy61
hZ9/JTxDzfw6Hr0lXG0vS4MK14EPZQ42aGcUpr28szWvvkwHT1nlCswML3MCNIJdLwEGEvr9ZN1O
KPuftCyKXxuO/hyvTfMZQdzmnT167ejZELokM2zGSpehbQPlNZOmW+nAP3qYURY8DU2XIowEqfvt
43DtgqVt77GY9Fx1ecqzvoP4XfkzvH2bIUVct2cYixbMyRwNsInsBz8s7EnB4r7TpXlv5e3Y/Ps7
onqaGUvFQ4JM3LelAv3kL6iJzpV/lrOl/xqTHkxB59bVO0tb19beZrgcNjxtvcuw0jrNyAA+56uO
XVcTyYdoBNG4pOMBfeDM2+MxksyHirJo2rugjcMFimuG9n7k36Co5Vk7Ey5AsvcqGaNtDV0aYchl
jrxd57Q9LkWrPUGUnhACCt7+YNf2Bl0gkh/mEvKPTLxMyshaED4L28IrjpNvqANaAgXZo+m9s/ev
XVwkFKZNHse9dVkvmSPaznJa13Ds2uUY10l/xienPpjxst6hF7Kc3n60a2cNzUDGgCT5Dq3e33cE
yGARx6i+hqMf+fZRaqHvwbZE8dMoatsLy2iTmbDyfnh+e+F/5kWXsR7ECEwEQj2Z8sXKbkycM1G8
CGtjthvEJlL5vfOxfwkH1XrdSYKD8I5YdOVpMHV5gtxBCxMGnOXsvE7oKFSPEFByG035FGZTVMvJ
OzRYtWFsid5AfuyhgZvnuh2zTyWaaJt4TtRouBxJF98Ax18/ZSiPglFaHBcIKeg1+W2IYWbvoScN
P9dhXRGQ8IAIHSDStC/LlClUmb12BqCv0b67RUZHYBj09ou5sgPo1qIW5hNNyLIvrvU5q1D9224H
zssmaNZYhXGb5cn0DbhtVhx7rdP2+N/XtBQtMvr8tPwv864GM4lkHAw68LWJjkzbVAvbjpshAPAa
WfBWR5oe/5s1mUBLxxe0dC8SkC6mOzx3rLlIFfERLADNA3fD0THm+eNo+u9suC1GXew3ABeESlPQ
fmeu8ftOR6pQjBHq82FcYtqwiwb8a/YOit3vAWeuHClJb9qhRHJd8oKLD+gjDQsHrZxDifxDguSE
aRlg4ktsShFp/T+cnUeP3Eiahn8RAXpzZTKzkmWkclK1dCGkUoveB+2v34d92FUxiSS0M4duzAAV
GcEwn3lNir5/NM/3STslP66v6MY1petoKxM/8w+awh9nOA9Ja8oGvT0VfXF8Icx4co549Wj9sVcN
dad9ubVP2aOKoSvo31CP+ziano/VVMOp8msxd4gdCRRB9VhSR88SMwImJsrlO/fwxhNCC8Ngi5K8
UuRZbRm7jEKhRfUMIgl9zQeRLkxhM0pNII/5D7QyH6zC0sZDYYtg581edsd699AuXcJ/xcAMeDU0
8miF3JKe+twp9ZnLPzvmAoBeY+uJj5Wsfjbxq/KKJpFmt+rrZme1t76t6ZBc41CgUbtb7V5KwDnB
ucKtIIonGw8hH6eDnzP2KzfXN5GyNZKFePhS+3GIv5b//48YIUV4YyjCmu9KmKR+jhKDoirEA6nw
kO2hI+I6c149aFYHTRizl+J73dbFGZCW/VXOCw0UIiTHn5yC2ryNwa0IH01l6kjXf+fGcea5wi5E
V4miKI99/JlgVITl5OPs6xE0TrUTSIC3EJJ3RlkO6+q7Q52BaE9dkSr3OmqRVAXrQAQifYVXP7sJ
+ryr7oBdh7cdxkBwlvuh0aDYKMmdhQMn8k9hMX+jjltiSzqmUFsA0Bc3shUD+rfgFv9qZZDdSCqr
Gu4ms2qJAxJjUnGDgA8UE1JMPL6CfILukThOYv00pRZ1W7SgZfWO/DCbznZb47Zs6lY6IGmaW8gF
V2LiI8VphfK+4LK+76cp+TnqUfWkx2H4W63MXHjBoIQQeQOc1w64lOJQg0R+c6shUxd6uWROBdY4
g3qryW1efLu+ksrGBzOp3itLJkgvcp0EZkjHopsQGr6JKkDwBlC1gVGR9hPXhu5Uw78dSkBv0K6j
9lHWW117qPPIGc8QANCM7UbERAu+VHSgsjb9tkCN5zsv0sYvpMTP2aJgR5S6bi/YChKYWa3ovlYC
g3dDQ/mC6+uYHq6vxMbFSYJI8wvndI11WG65Pw6Y7DTFUFYGDpsSFw1Cb6JGaCexcBoOBXzSZ3oO
0d9nN9RUKEiCqWHI9c0ZzrEaYwCgoRKRm+aZGMKJT4OKE80/k65Ye6235fCtTo0NRMhAXm9J+9fx
RNROdBpnRfNzDW63BoXhpjExAkB/PX8Dyz2ccrl6ur6sG48Dm4tKsqnT2FDWyCHySKsXRaTT4rYA
oyKDtBiM2/nw2NQOoXTdU7MK5/QOanS4h37e2DrY0oN8BMfD/eysvumQz3DxcV0EoopuN7wnxLVQ
V//7O49XHZggbVNYJWvY3BDjoJJOhemnnTHgUGlhth0pe673Gw+AvcCDFvwm/fx1iTwRhhPoRGf+
iAi+56D0heGakI5aSRvx+je7aGJSwyAhNBCychyF1VvW9Y+zACgfRi9GzX7TW7DOzdy4120RH2PJ
mM/WZE2UjXPxj971mhdJduLNuJ/srOrGeVzgJ3w5qrj8ktVvMCEkoDiVWL4BB+ktSwyB1LkSnEp7
MN5wCw/3usRbswZhrC9FPhWkrL38oj9mbbeZWcH8MZfQt8DW3oA7MxdQNx2j8mgs4d43YZKTDiMa
rWE8YNE4W971pd+ctU3IT7zIj1kfl3SSpzHKZAvhTkc/pbB1D3jmoGMFvsArNSvZy/83jogjU8FW
eQAWMPcKEAkhPjOToLN8CFCJjXCIk6JjqxeesDE4sSp9Mb+242dQEAhK2XKLuT3F/8lIGren/uuh
Sm/fxGjTfL2+Els/jCKojpuUinqMvIoklBJh+kGWDM6urT9bxLuu0fXhzvw3rkRW+v9GWd0QBsJJ
WKLHpi+nCME6Ufcdd3r1bRz0Hz3ywLftILSdmPW/rs/qGuahoX1NmxdWjbPa2QjWE7/bPLlVk3eS
W1lS15zKYqwwRcEX2BWYuUDayRAT+FygcwFxqUJ46EFNukK7T2XRf0PKdTrjdRP03+JM0nGBUAuE
eSYUVBAPAbaFACPc3fDQDEP6HJgDnkap2psoFxsLi17Kxq80dCR8EMOwNfDoM1rLi4Gv3ESpQJtN
wwAY+iHi/hjHNIkSePiTGMGzHYyAlEptKTKG4PJDrx3QfECC19D3+rmbB1Kj7gc5FbaDrKsfD6SF
aBYq061JXaycnFOSEMndNLUlR2clxfnVbRvdkVxliq2zYnYTwgwqUFjYWVFg3lzfjhvX79LnYTfC
JwGZvTonTtwpi/eL6c+0HY6JGWKSlqhYfDm5vHMHbDyZDEWZfMGdL+3Dj9NOjRTOka3yaoVx9CuF
8ISqcYVLYdhMD7DgxnOHPsEt/X1jL67mL6935gJxoJbGpUAndjVyjjBoMs2m386IwhWG2h/0Md5r
nG0tJQ1RUkaiLMy/VvsfccYpjW3L8Id5xDIxVHJutkR7Q8b2y99/NG42+A022Cmix4/zwUMDpxgt
52V2cH1O07j8Af5We4gF2IrrQ21dJBSOsZVeAlW6gh+HkgqUB6uK/ZGPlnYbGlL9aua5eh+Tgd+r
I2LsltnsxFZbC+mQalGs4XBwBX4cM0wQY0vwJPUtLeyso0QQlh9io6+O6K4kO5nC9mAkCUCzCVrV
1WHUG6fOMfEx/BhPc26GclE3V5Iz0k/6zgG4HIocViZghJ1HeKyttuEUxwZmzFzKjprNd3UzIWYd
GPNLNUd7hd1liT7u+CVd1vCqoLpLqLEaCh2IlEtVNXwD0j1UaR75HDHE0/XNYV4eaWW5xgDsLii0
i0qe00dBpHaJ5g+hUTs3Iy0M9cnoyiG6w/4ZGyDMubq7ZV/9KnCvQNuYZxURsTZ9xchQfnV0QIaH
Jk9q5KyURKWHjoybhSgsjmpYMLRCabwkEPbX0TIhoiuRWvyeITq89BVg/VNQmjrlyjEI3s0MYqMr
GVH4BdpYmd/bqKTZbtJRiHRhXEjKwe4D8z3rUkO7iREPfLcMhBfQ0JaMf/Hr1d4b7Ps+465q/xRo
75YH8lkcVtJerbA/rK32JnKqznqFeEa9K53nun9uxywp7lKMG57mwhjSU9BX8y98FJv8HJRI+3vT
AD4Imc1afR2gygNIqoH8HoB5FcqJAh1+MHpWDJobohnwnqVB1B/LKREoiBAwP6SVZGKll9dCvsWN
Ea1ARc5lt7MWsfXM1Dpz5xnfeJ3owvOEW0vCSLljdSBiIct4KqSaTxSMTyPyV074U64jXkPKbrEN
jTZNcLSMTCdDJp0aJ3roKEcis2BXTrMTLm0k8hzKJYdU2MmKtc4le9EPSEjKtCjy6MXGkBntjwSV
MryEx+bBnixxxOIZEYyEJlYp6Y4X6VGCDpGm0W2SUBSivvx6fd8ryxqsjtcCZIOjRSJBK3Z1Ac95
idZkVqq+nk1dioCILRX3cYEyB1vNCd+sGTTLeSxiZFpaNNGTQ+7Is3QLS0dkt3mVj8lJj3NsKnd+
2HIdr38Y7WWifODeFC1XP4xGGIjTqUTDKirLHqmyoEqO2TTUzsPkyN2PWXLSye3b1C4PaDzKWAXQ
0sJ/RcdK7Kuai1E+SwhAaZ6GWW6FQIQQP2jUT5+rWOl/Xf+1G5eUCsLHXvDVhB7rVMjA3xNX1Eaj
bZ7LLymmpeNh0lB33FkV53JRKMWDMQYEzGjm6g3rOyhZdiRrvjwUzresD/F2AM75WSNORfAGC5sc
9ecBVaKxzVBCqnFZUHYgApfvKE8L+H9kSCgkghrkN/6RhEmwwNEOqrmQ+ZcXPqmNhGyuIjyCmHyI
3u3knDMAkjt5wNYS8wrQ3wEmr4CE/jhsXCHt1IrZ8J25V3HhzZNbsgZ155BuPGyqrgEMwHNLo6O9
WuAgg9MPO0X36QfgF4J+ivPeOVX4pIOVTk5/vWvIMogjKU3DQlvfT4T0/Vigl+2XVW74E14hT7NI
wp0K+MbCkTlaVHvpwgJ7WE2pHuwiQVZX84kpw9tARuwGWlf96fpclr+yOq5gOMDtqQ5FX9KBj5+n
mIUVaEM9+EUcBM5vZ1DN1INhoCOJ2XIAHwq61ztjbuxEHVYDlGMig8vOeDGbo22VEMGUWmu/D/KC
U0F4xLUQ3PEqBAXvpxIzv+sT1ZaZrGaKh4FB5QMmCtW65Yz+sf9bDefqeNR6v09xO3nI1RrUHKr9
dFEANjWPLA/uVriNikVVNqTbjQyYcQyNNqoW/XhYOkMVYSoS53mieCEyi+HnEZ7xlyGe6XgtkI0H
K6sLLA3SqFJeqaW25P2kA9gup1y4PzR8V9JvFanVD0lESnlOuTBaIF1qbJ2GLEU9Nie0Dp8zu89N
Nyr3aZpba8+eAqFJ7Ufmy39cBStyNEuvhfCTRJteArxe8BBBbRBgi1BPI5VsXFOUeni+vvob22xp
0oHbp1MHA3c5v38sflTUqLrpINkV6FSPWYgwOgpB1gHyq/3EZSV2LtzlVll/bAqUdCXJbhe66Mfx
qH91RM9AyuMxMp6GQmnfUfOKDugnoEbaiPkdyE19QAeq2NlnG8eWxJI7yCBvYKVX28yo1LYKGrqh
nd6ijYby2I0RGuPN9fVUNhaUEThFy+2AetgqvK5nOxnqyoStFneIlwgjkNuzmSiqb1aDGbJhy3R2
8TGSJC9DkGi+M1r2xEuHD2nqYqociF9NiHfAiYuuR/FMbVQQQKU0fFFxpNZ3fu/GtuO2pMO2sJgu
qUU4j2Bf3CS08xB+oFFsVo9TlqHL3wst7dy4CTK/HEXmeNfXaWtcrmiQBYCfVXUNL6kSDQkZ9P99
qbSqc9aJ+ElvSmyB+1T5zDPZotLaxF+vD7rxbf4rjFP2W4iS605/34/IrC9MQs2eK2QTZYyf7N4+
jl35NcB+yr8+3MaOw/uPNi3vq0x/enWkmyKV9R43S79tO0RArN7BoUGvsj2gxoVABshkurFLtAnd
wOGi+HioZqOmMYivpW+Aip69IdTiHwXlpUXvt5hwRo4a3VcQ9e0BbaTxi4wIu3rT67WB97mqTz+u
z3vj21qENBqfieANGOLHnzMGhYTIrNz6Ma6bOHpnsfVUsY9vRKeWdymCY+pRyaLy76ssS6TIsdCW
b3vR7JnTVI7pR8At7FEHDwIcFbM0bM89YcHx+hQ34kb0mCl+kNhSZVmnHpMzkajGVeuXc6QcjNBU
3LqRnYOcxOI0alVwowSyOMWcpVOEwd7r9eG3MjE2Fa0k7lIKFGtoRzKDco/VSviIaMyBp1od4kQF
3gWPMQrWCDz1tYHYkMWrcdTiTKfEmijhmxwhB7xzo29EeBYxJBEszEFwCat7dSTFRv8RDs+IC7Vn
gtYxXV0au8Zr+7LZ67ZvHGFucLgMnCtAaetnkmQXEJdoYXkNJdg9EXVn0qzOdbDX8dDNL3Zy3q3Z
WVyQVDL42kTKH/dyhGlbpTmJ8FFvhr5dNxo2Q2Mxhd8w6mjVz9e/68brSEeW9IyHiq21Ho3WfoWe
YiPglXXi0EkKSv2GUvpdokgna0Q2eFQs46lGF2rnPjZUJvLxYabWsoTNTHNp0K4+I0CXJCgzqERw
/VKOak+o7ilGl88uNQyZ/hckkk9zZg8vThLhsVjq9vSGIrg0eKD5Akrsth2Yx3CebRt56ErGTcoO
BqT0BtHi/DDXY+xOGCsoHrpQVXNshwwZuzYENnNjp+W4SKvPyISGWqD8zh1saVB3DCfLtYLKelGq
VsrcGVWzT0GnGL9TS5GikzHSMvA1CiavZRggD9w3RQfko+1enAEpipMDZQNBQGFIGh9vwreytwan
R//PTIH14lPmGfAT0dmJguF3GSF150PfE9YBSxij8BpUJ4ODgo3wGLlGjhLzIawj09jZZpcfnqMM
qpNamUJOtsa6mMkE5Q9RNh9B7Up/WSQZnN84b3XRDaLp4EqivIF1knDfBi4hm7oHgtv+AcRFlC1k
5QLsV4cRbm+WxHts6iJ5nltQNkgXt/VDSDR3Q8Mo+QTMo/08wS395/quvzzTxEtLv4P4g0vtv8vu
jxg0bmm0zak2I8TMmyBbKI7KeMy5A3Iqp2kgLLo+3uWZJuAgCGSpSXfQnfl4prPUimqMgGAc6G1x
jJE1PxqN/K/ou2EHYXH5En4caTl0f8xsVNUixspC9gVe6EcxOh3eTD3K+LyJJzXCF8gYp/rm+vQu
ww4G5RTbCvE8pahVBCqSCWZ6xPTUgArqEGv2bT+mzU5wQ3/48sYgiv6vYE3z9uLiL/JpENRPlpZ5
UgxftR7h2+9OXabaj8qCXnEn65E63MA7w19dxA2i4wHi12jHZ6gtHvVWdWqfUCWlJAWMLXErcxKz
h0Gvig1wmc+Gqymiqt0Mz7BFSq+qkrvEyaiIh2ZadSjxgLL1uGi62m8rPesfiS1mFVMAu/9V6QEc
2SiuBYLUUTBLeAIoOGfW6Wj1Xh213K1KqwjkwLMA3+EQo7sePs2kdY9SZBGFAu+OxlcAQdIXM05Q
yQyzsAvvjN7Gbw7f+fB3YFqp5ekVurVe3cW0HXUzat15QIPwMGOIndxQ9K8+0c6Os+NSXZoRcInN
zzqNkggBElG8lwSJJ90IlCcbGPxjw4+/UwcHU9MwCmWMLPEPa715phSBSHeS1PdQmw2qzgjBf1WE
YqeHCHuykekJ9dMglDn5p51xrnMpiwvK7AGGqjyPeVN9t5PObn6KrKQoiviXE90ZaAhOn2ZZSr6K
aYoCr67boTwhfurc9GqhiXeccuIXJETz9MY0kYw+23h6lY9yyZF5L6gJNMxXqkIcG80WTJeY1RcE
/lH1aocuyY7VWHXlY1JDUjvIo2HHP9SW8uhtazc8LRILox2UvFHRNzSK3jnjBhDEPocXHZEZDw74
5JVAkT5tlOkW91jbPhQRZLzPmejNAYR0gbOEjRFI8M2sEvNWCBWLLyrj1PY1yr3/SEbT9tTDlXR8
zeZKdTwbHoz2OYgTvTrCf8jTg4WSs/11CIES3s81eMKvJsLc5Y8wTSXFVa1GnLUGJTZq/bI1unqC
Xui9JIJwcMexI7qa6Vfrd80c68k5zMuGfKoFU+4iDywpuGNPZowP91y3J6QTefUyu6EBICeGVr31
bWwNb60htaqb1ar6I6y1qL0r4wJDkLCNkDYauX/l84SR6IjFyBLOOUIrPxuGyTUJDdOST/hUyEg7
mkj1jjlwX48PUTSeoBYfI0VrKnpyFA3e6eDy5uxWLrFFPsyVoX7HdS9AXxdvPQBwmZie8NbCds8O
capyEHDW+FdzfCjzdKoR2Syi7pCCrvgZBI1JbSjNk+qusJ3xl9NaMW/UUPHZKVSN2KRHliH5loC0
4GbYt8YYkBLjHDPMIkyXDAKnPp5mNTu0vS0UTLZt7WdjAII40vahvY+1KOpLeSTa3AvVRo69YpTi
/KzknZKDVQvQ8I8rJ/la4mt8Z2L1RkfcDrIn2RCmcbQTUOu3MHz66bZylLg9WbMV+NzB6fCZTCJ+
wIBELm+ywRTNAStvDpYVTXQWx2jKw3tZEYN2zjJ5eMnQYHqHBo/hrp4hRXqYDbOLvGHoQxx1KilB
/9FsuvQQtMiF3mBCMD9MjV3fsWosOu1r+lg1/afcnWy5UI5z4uD/CBLF7L6OsmisXxA/Otxp2w4P
MN6FAB/rRuXtnYxi8dMDDwKhiyfrV4Hlh/I+qnL/dYxF8ahkqvLFgDAT3sRRFvvD2OaKN5X4nd3V
Xd00N/wJze9tMi+3bAz6NUgG7QWvG/0YapVL+3LJr52L8qudVkacZLHtByIOa6K5yD7puar/0JGS
e0n1SfteGUb20FRa8xDHoX1qQ9UcXKsxou9hX4zBEbNQhOvxHlB2ctKNGAPxIKQGoP+rl31+yYxV
e+wkSOtBUB/Y9tVpdJzxrpCb6U7uC+PvX36kADl4VL9BS6vL7/nj5RchLneiYi0S8sKnBnON0eUV
y84Bezlyi9h0Xqcy6L7+9dsPcFQhITWoJV705DEeQiw3nSzfQZ7CI0nt7wOadqfro1xmvywhxTsQ
8NS5lHXroAOmLJxAsXwp05zMJSkMcJpOBu1Tgff816aOijvdqPp7jAaH57mZ6/frP2AjgkPqyqTg
ocIS0dYleNT8ElU0rC6OMsJrNUCIVQhZY8Qy63x9qK2NowFAJDRe8ts14kCGnCqPncpcKY65AV7e
pGQ8CgjOO58UyFB7idhlVLUU4E2Kh0gRXERvatK2eBlolq+o0Q89NOvbOXPM5yyY5Z2ZbcSJDkeV
Pi7QFKpTS0rwxxalP66mXCcA78KI5CgblE9GP0zP19fvMgRGOIL+BTaeEKzQiPk4SjCZat0ro+0b
rSTfJUkoYUEaWSyiqM50BMrDoLJ7rg96uT8gji9o+YUisZA0Pg5qzniipz0FPRUrJaQZsXeggWwA
T++V4/9nKHq27BB6eOuzgJNHHchDQ5lrwsgeVUjNjXRjusmTINo5dpcfjJITOCV6opztC9QtTl9x
RGBn+3UE1H5Boj8Q9dY7NYjLDc8otAIQqgGpR5Xl49rNGciaZNAtn5s8kI8gNsPM1ULDwiNKwosd
WUt0u/9+ER2w+FRLqUbzinwcU05aTgO+bkibqktMxSlQDjzE0sEU9bCTa/9XyliVOv4DpvBSsUNo
dH0cLcfFFUEt2/SH2g6lA85Kxic6pIZ+oCvgvHaxmvyGlmdglghgu3IX4kRzaJuhMHHbACHoUsi3
qhM6rFJ5Ywb9oHh9FSbpqbc7jBZwWW5sL3TMqnkccqF2hPJTWLyEEjSKh2mekUiB47d4YVHLxHEA
ZZrhADDA9vu5mWi+JKn2DoakU3fuzcsdRIUBxSsOuwOLZI12q8t+ntCisnxRF8k5wlzzbpaLzrv+
NTeeB4QBF2oUYrXoWa7W13HivnIkrrASDebnbmrSb7hklpWrqULRcLe0otsix5fAVZu6vMG2rX77
218ALN1ETBYtKDRC113ntm0jgXuS4XeLP4WL9k8YnYc6S4A2D8DVvXHUbNzlCd7xVgbl6dHUHZud
dfhP2OvjRtPApyy1+aUWfgG5kNs4aQL0/XxtsArVA3diFi9DWjXdnV1QIj2Aq3byQ0aK9Nrjcdri
JSXjHA2HPxbfItRlB09I+FSdobZhIiaj5Frf1clgacdJGnAuUjCZ3CNIX24SdgaNZ+qQSx94vXjZ
bEkVW1enaKHMxzhRcuzFsNK4/ok2rujlTCH/RN2LY7/8ij9enwEbUKeJHcMvFjNmkdIkcKuYczbX
mbqnYLTsuNWH0FDr49akbLxwCj4OluDEIkIZVoRETnzonHH6p58HK8F2JZoedYLU+tBFlnwfa2JX
4GJjPTVmSGNGplrCkn4cXJP7UEtNQPa1RdkunMz0ICZj73HYoDED7EQ8DeYs0g9A2z8OgzpKazV1
Z/vo1ooHmHlMb8JL/alVJdTpyEsmicKaLNSaLJ2jCfUlJStIC0kboPzLoYLvvTn/gM4Fqo3Ka8hZ
LROldJFaEDmOOnOBkQg1/exop0lzWwlw3QecVOOHml46KOS0a76ZPREHhlOR3fWexesvH6HlOe+2
ItDdwjBX++TkZPmkf6pUHlDywaRbmws0b7GPcP76xltE8ZeCJuhzSmKruyjv84D/MbF9u2uzI47W
2lkDhvP37xcykPRAuHWonqqrIKd05MAMR7KLGIb+YRRWiudAgcNSPe29Xlu7CToT8mLyf0ofq+Jl
r2a8olhdEh+2skcN3PAigvWd6t7W6fxzlNWEKOglta6nLJsaz6B2qvwUjkH/mmAttDPURoBIFIrA
xoLBJvJYfaFgiLMqDSPb72RlwI95wnWSFwTrS2pD905Nsx7SvLUTIW5EOdCXOI4Lvt1W1wymYBZ4
kikUL/UIOxojm4eTPGAgSUNhPDZ4Kj1ev+62PhttHQtDMfbXBSwwl5ux14fB8lPW8tOM5fYB8Jm9
E9psreXSguNmJXRjH3+8A5wMxFDcI81GBdL5VuL67eDjSV1lnNXbqh0kHyupfk9hfGOzwK/TF54d
QenFg2FT4ssa4hk/GzH9iCsp9HF+w0DOieydaHvjs3F704gjyYV7ts4muN3B6RWyg+5UVJBzpob6
LmnS+IkuT/YAlzLfAedtdFoBySEGDGifl4Om78clHbF5CDEnDHyqv+EDSlvWL4CS2hv1Ked1BP/o
FangQpxTx0vV3HyqkzIYdyL/y4gK8A/i3Gh+mIAm1u8XkU6JNlwZ3pYmpXWM4JPhbk6mEcUS1Aq+
RoR1Du5VURodHLUICdKVoop3LrmNtV90cHCUIoZE93K1ElaUQ6oGge0LRZ4n15GlfAIFKk2/izng
So3MqNy5vTfebUo2KgpgAAoQAFvtZ91ASjQaHQk3nTn2R/AbjyWueYc+nppzHNWjWzjR7PZkFDd/
fV5huC+oTLgv2sVnH8LcqJyZ4qVhCetxMHFUcwon2zmv/11uq8AEyTakk8hWlyhx9WgnsEjD2akl
vA9GWcF+HW2qXsEC1E0HMAYuWG75X1my0scEhjT2Vs4Uf5ZxIP2hKrMxv+ZRmgSuSXAYkTUZ8/ip
jPMyd8GXIzJbKbWpHBypF3i0hFKsnIRQrADnpkTGSagLHQqdOM7Pxx4m630LsRLlki5TBthNGU5h
kTnZOKxP8ZDe9xl9BrcHtG6cqzBUXqExOMNZAV1NbyPsted2aIM3FHviZ9EUmeql+HW3R1opkbiZ
IME+zShhgREfFltwQe4OTH2qdbxo08V2uI/18cVMYfIfUsT4RrzUO+Uz3hMmxmVGnj33RZSbHlaq
xWtPtIbto10RaYhAwrvKiIGVHpoxb4Bj1sJqvbx3qvwgMKQzXREq+M4Z9IeeeWZ6oP2Ir3Ru1I01
vZxyLJ6MMsK7CVcGHMXtIhvVxyJBfAjIuIaLapLa021BMvo7N4T6uwsBeFcTa3wcwi7/jjxl6rgj
5ez2INO4/gnRWHtt8jj/SUsz+NY1YfNuZ7gw3CZdMn+BWIU9ns1UG0Q4OvseHi0srsSSshPGYWSe
AfUhvDKRl8rgtSW2/iWXLDPaeXs3bu4l+gaAReN54YB/vNymzm41peskiObx2zSqJt2BRrGPul7E
Ow/g1lAoSiOXQRxOlLSKKGpcj/kZBCpyUYxPCLGUjwV+W7cxpq87j8TGW7tAGlWKP5ADLt5aGnxJ
gJ2c7Qs6JucUu89PU4J11vUbYuM6tBcqhLGg/MinV2tnYjGFm71l+3iXSP/wAeu7KHbkGJqKZpMy
lXbZe9eH3JoYOBSQP6CqZIKX1edK2jChwUeZYEKAQ7L6/iFTIa5eH2XrSxH7sW6UB5eq1sdR7GhQ
6hi8uD+0yuylfT56eje8AydLd7bf5ny4YSGsL4RcbXn2/sgBdVPKTDNiPhYe1WecKLE6rYK9fvj2
fP53FH01HwkWaJEVANEodmaHFB2MGxpH8UFAgD1fX7qtCfFeUfZfZG/QOPg4IUzv7RRbP+pYCtb1
LeWuX61kJT//ehTe38UYb2GmXVRxMEW2M6mJHD9s+/yodeV0Usqy+PtTBIFQ5lECU0dIuVq2BO2H
HLs7B3+A2FbI0IbAOWM1PYidRdv4PmRMlLoW8dJFi+Ljogl5DvK8behZVF33mg4JQAFVQ0eNLnod
7gQxW4Pp7DTwVWC6LvgIatBTfhEkNpAxAg+KPSjcth9d/MX23OE2ghcHKDBOabQoLDLdj/MKzYLI
RaUXk1H+kA44fdIfD1I70dyplCoBIKC3fxYRvngKeffT9U2ycT2hlcynI8UhdFrfFZGGllU+U3fH
0Tp3pUnCG3SIKh2KbTW9omoS7nzGremCRoSDS0uI/672/pxRiEsAZ/ioQaTv4H6xvu3bYPZo92Wf
pAwMJowM+VPbNyjlXZ/s1leFJkGDFMkpKv7rsdEpi7sluwLeO98KszcIdYzGegD+oas79+PGIYfe
peF6QkaAutZqsJYLJJit0gKVF5rHRnPyT3auZjujXE4JSQq6JjQwlkrtejl7rcNmsW0D3wHucAbZ
0LpdG5WfR2vXCWSDswaCGCUyA5aOQ9V0NSMApgpd6ijwi5pCj0eWPkXeUjaKKWNo9hdSimY4YCFr
Dl4r8nY8lDlW6K5e6QUGubpOfHi0xtbcg9le7qnlh1GqhosBZ22tACKjNWS2RbzEJ3MYnqh7pj+R
GtVPeBErFYJ7rdAP6hQ2sZuVGKQer2+rzeEXIBWdCS7b9Rka7RLrDVkJ/LjrjPyAdfbUI3QE+tOV
wra86wdZewMXmcVHMaBx9tcRhi4T5lEYQb2b62p1gZQN9pi4bgRIhMP60SXH8Qq56o9F4GjPeZju
teo2cl0eFPJqG+kY8t11utU0dU1ntQx8WcNUvdcFdFKkDsybqcP1tFOEfDSUBD+Qyh4ecTLGaFIf
qufri7618Um4QJBQMLUu+k94LvRt6zSSH42DdpicEeZsJoqjWljGzhm7PMnLA0rJlDtj4bGvFthK
WzMsh1Ly1RGzCj0hn7bUXPt/7CJ61Cim8fAsouUf3wFrFl1VFPayqsl0kpUMQ0dRJMcxRUOqw0TF
y9JB82ILOcfrS7n85Y/ZJe83fhGLrCaIqXWRK+og5gWzHvgoAJuH2tT0h7Cri4MtS8VniQ7E3uu6
oZutQ/tezipjXnZ78YDTsfwSjj8DD1nytjxVv6MVFtbPRj+b+anIu+LNEkL70vaFnh0svO2tQxHY
cYlTddn87qHuPWllS3Xn+mJs3XLgIQFVL6IWILmX0/5HtGmk9pzJTQUkIzPS/NQPafoim4mKbCs6
fW/DJCvVCe548V2WnFB3EckvnrTYUhtv6KxkPtRSpaQ7W/CysgMElXCEU2csdabVj2rTRQqlsSw/
ieXnqcvvSwTJb2KnNW6nUMmOhAe/cNuevTCrs3+ur8hltZB14D/kMKhFXDgDmoUaaWZOtTBUzIeu
SL00ag4AkbJPWRkBe0N383x9xI2zDToIB1yeTZtuiPbxE4Rhn0paXTu+E0QAwB25P0aZIv+qlOnv
0Q1Udgkqec7QN+YF+ThUV03wvejf+rGVqwdNajoPypfY+XybE4JpsvQ7Ed1aBx5prBGkUoLxgelh
a0riR4YB1fBlHjSSjb9fPQOaO3+GTiFh+ccpIUCl6sFICh2agArBnhYeejgGjs/BXg64bLvVzQEY
mwuLd48G5rptIpew1m2pc/zcMLr4LHooZG4wYpLhYj81lgfZjEGiq70dvsiYP+4d1o2bi/EJs8gJ
+Mca4EPtwybE4h6RbWn2bIgBx1kTtVdafXaAtLan9L3xEgAEZ8IWDVvoLKs7Gv6pqkxLMt+1xvBA
MqSjrx/v9Ty3ZkWxBZIWATkP3Oq9mXqJPgCJiR9OjhnfGqFSvuSxxjUsV1bQHVEa+nusO7ewTTMX
SYINZMWAuWSrhmRx1qD9q8ptc1/lc/BAJS7bo3ZunQWUZpGDofCCtclqDScp75yBPeqPlTwg9Iry
cUNN8iAjc7xTnd0Yiu4g+t2ADBaF0NVQ8gwCRptMzY8sUPTHeaDzQcnMkH5XUZvmx+vnbuvloDQL
zWq5uJDWWA2X1so8zMgW+SA7699DrqEEBu5YTt0kI0e+meayHJ+1ZpjR3Q8b1GF6B/a0l6ZqQxW2
hc16HOVKznbe941dawOMoQTFXqJas7rjUD+p0zyEwp/pUvM2y+HbaBTS8/XZbwziLGkd6RvKVBed
MjkKNAXnZtNXKjU8KFQKfWkC3X99lMujsRS0gGqAY+d9XoeebVArnb4AFzu7rJ4ks3Mm3LtiEwjO
nPyIp1DfuUwvbzgGXNRUKaQYaF+szmKKzKXVKojtweMLnoSp56cxdqqXEtyIO09R/w9co+LgJEa7
U/TfnOry4FPDA5q9vsZbJRBaIv8PZ+fVIyfStuFfhEQOp9Bhumc8zru2T5DTSyoyFOHXfxdz8nlo
1Mh7sFprvVI1UPXUE+4gHUDu43QGNVYxTDLsQIdwyyTS+HtVBHTcLYac3BsMwm+iTubZTPhrYLmh
HM/lGGoPjRycv77a0fpZmlE60sTkgKu92OuobNIjci6Ql+F5qUb0VDTzD0+X5d+/PyRLaRQtu56J
++oaNJ1eZvoAIhP9bP1Z7z1g0V2LAm2jaKdZTaydLuVtmsSkESINonlMjNHefX3tNo5MYxvmFRAC
ZNBTO2mOI0oTgVTC8aqk5hSg2vO3/uUmuKGFlW1zG3ENryd+ADM8fW4rZqqNZx+SEqMQNlR1XLTg
P98/ercHHNQi8IVlwuZRp6y6sIB9etYfw4fRTuL3sh2ai1tpw57B1m3MXpbhikVujZe4ZgVPRofA
Jdy+h9I1lSpQNK08QEnEjVfVs70RwOZi9L2A0C4nfK2WjFiySWjMw4dJtcW57Sucmew6fIi1eg/p
/TL3fJUroVnJWJ+chGa5dUNf07A9c3O7ia/K5ILLjJHncI5qnyGE1Exm93PKq2E8lGiw277aCLSI
eqsrvhezlxbHyLEKtPzHsf63sMr891DQdDr1cz+VdBpE+SNmXbhi9VCHgWn1jgjSuQbvPBqu4rw1
Ir6Z7kcRzrW+mFPTQego6UVQFiXyurmONNph7rMoPHCZTv8adVj/HqYsBdUIsKtHPgpAB5F9QtR4
YbQGBmpc/OVcDMWx6J1OBtUQ1m8tZabFlc9RjGvlbOT/8j+gkDU3hfzfnEbNA7giSzvEhafh2T70
AsKHOmcfxtmFBvOXG3Z54YudDpNZOo3rmgkGYl6EeCFdw7GNDox6ikuhA3C4v8rNFgJkywnkDFJx
gSRchRk1VpAo6Ebl0oIJ+2yqlXEQs9Y/xyF3+v2lbk7gy1IvahGsdANXdmNkICwLdIbTtMnRkI3+
OBf5HohgcxXuAfpJS1tgndPPou9t9D1opg3COyMhqRwL+Gs7z3JzuyHXgnzJIvIJ0eKm613NXpNK
1wovDBf1Y+h0ItAUPfkSen16NZsx2XM52PhOdLkRzV2Ab1zoq4uHUVhrz7gVX7H4Rq+2VZ1zCBbP
j2O5VxXdAjp5OEznmVIwxVxU8F9fBaU26TWwTOUyx2H9mcrS6A5LM+1J69JZ+jQ3pDwkohcDVMd5
4KjEdnfFPDD6kOrp+EEvRvXjaBldjDfdqPR+Weqpe+TgFj8YPTd7o6+NT05UQmdlibd8jtW70WY7
HTuobBcnL9L3atMn3yBXqjuyQcbWJ2AJph2MQYHnrG5ILcoUUdsexCpXSRjCx9HgcScblBhTA1fu
IZOjO/ttmKDPOuF/pTxEDO1xC9c693ueeEb83igiRaL9Lq0veALBmIqRijIesiJrJp/5Y+ccB5Xg
+ShR7MkCK7aa+L0WjpmFWExup2jI6p11VpJEaQNYB9n3YjTlFLTSAq+ILGZBhENe0DhaTl/Xp9hA
n45WtwrWApzR/D+6wDXctzDU97yit74CqabOP9RFyEy/3jWKlWoWPgb0cVMzJtjW09UIawil96PI
1ldYwN2oB6F0fhNFZKsPVtEX4aU2leJnbxnxm0oTo+nbibT/GvPFSQBgtlytCHF665JIk4h80J4P
LyKVGbTDWfctXeRPIOnk8f5z3WTqy1JQYehU0TO8mXqjot6HRsh0YkpGMxhsdB/yTLjHSZ3lU0tj
66wUmOrUo23/vr/yTXOOlRcBOoILDdyb/rCMUapU3MG71B4QRb+aMushyWkLINxYB4qLHqNuC+B1
uTUf4QKUO5nn1sYBLUHhjigUIWe1cQZtVrlOW+9iFWF8HWJ7DlADyE/3n3Lr/YJgUGnaIj0AQ+71
9kQsc5ZWqHgX02mQuEO1UZ6FFYuvC5fvQVGG783gtAGgvL/uGPB+mTgt1xFTDnLD1ysrJeAtPLfD
izXMxrlqDPU8gnICXVwVf9sxIH/nLHMymKXRe1le9R/N39aUKPwt+zV0m+yp0NXisah759RUcq+y
3PhqbFUQIYuS8W2bblpadGiuRFfkxNt/aiNaGJ+53JHv2/hq0KqWuoTxMrXC6t3ZJZyS0USAzpBu
9r9Il8O5kDBsj1UzeN9mLTeIa1YRn/OsCnd2zNYTLkSdF7juMil6/TKdTHHdjinYtSp76wz/3hgO
qgnj6nB/Zy7P8DqzBuhML4ACnZkUverX63jdnBWMDaLrDLvvCM78Yc7l0Uu68QF3kz2H7Y03ulDV
oInS6mA3r97oZEyJqcdRco2Nqj4K4Xinqp9s7HXs9LNR6/VFd/PmSweBZGdz3lSYC0kFngzHjzDH
0O/1c2JD4iFC2SRXYYPxGzVpnTshsk8wZo1HMTf/gx8f7jRcXiL06uUC5kSAC4cKBlPrCD7lNjBD
R4gr1IQqPNJbVpAQcsuo9Z3B7cdj15Z5euqStDQewlFr5TUH0QZsTcbRvwJn39GfUIn7CZNft3xp
JkV1pO2PbYju9ZYv2rLtfEOyTf3WVKKzpoy24TdeY7mEMUt9O8aGJq6NtLvq2sZN2Pml02GfnqB+
+cvNJ7gEipdcZNU3ul+VXvIMtjb6YuPA+yWM1OF/SaRi2BXVYL38uPP0n+AtxNcCp4LoaCMGFD9b
Fs68XWaZHxjQzs8OGxay/qzaU4DQcv3p/n7d/I6ce+pbEKs3/d3aK7R+EGgW0CNn7pXPWqf5ue4N
lt/mUWWfhwkbt2CEE2zsHMmNq4qimoVxUKVH8cIO+SO+odeSoGOex9fU6UV3FjKLwDG2kWl9KLO2
ecOGH34o4KXfkhb3+hParsy17j/+bZ+Uffyyp5Z8nOC0uq8SzRD9YCTJdUqzLnsvLK5t8IxM7CGS
EJb8HkXVOVDwUf4BQ318N+JcpB7g+LZxoNWO/DhLI1V2KpLbsTY/C3VDcPdI/0GRWYUrexzCqO0I
lWXRtvLIQm0VyLqC2TIyhNR8L9cS66xpsuqCdqot4VutbRa+K0xtp6rc+k5AihGUMpjk3CBVzB7A
BO2A6KrDBTwsY85jWk3hsxBgrMLcxqlVKYpDMsJGyxga/7z/iZZHXR96AIvM/dB7vC1gwkmWQ+Pl
0bUwm9p3lcl6Ckmqd87BRiaKujguJqDU2JTrufrkUgFCtGKViEoT2BOaKKxyGup5L3RuL7UMTxnt
gtZeJS+Uoa0TehlXRKZ7x64fzfdGqg0HNCzqnTx0eyma7TwWHNx1/VxFPVlMGkXXNB86PK5U85AX
8+z3st+bCm9uWcpZvLcww1zARq9vhGYQcVFihHgRRWY/ojtTHJXQsD4ZStE+j0mJQphaiEBFIfTU
jRpMLyMU/9zfK5vHGcT/QuRcGIHrarfGYyyJNRKZXpucr4w5E3LguqnetqpIUTLBPDY/j5kZL7rf
hLc3mGmU86GMjOFraWqK5+t2YexZU28FWXbw4kqBzdINPFXN8tkhikRX7jb5Ax32ESi7iNTPTti1
j0hqwuvVByzh7r+Nl/7k6uggGkUlQj6OK7lpvP4kuE9KJohKcmXqggB9jWvKjxJc+vdynNSvhd7X
H+TkiOKDnsoS5ZJa7VUftl+Kvo5oKEq9rnM+oICTfp6R0RV+7szKd1wCZREUc699Mipviv2kqGvp
q8agmAEqNlp/cO14oqugVM1JlqYO59vjYq2HqoWN16fORwwRhHU14P7hMxU3ONjGc9x+Y3xRiMcc
+8NfmP9KKn/hVEe84V6g6sjcBCgAxcDWJ5F+SKe6/qWkSTkEJTwAAPLonaCNlMepccyKMmyJjFP5
vXW1UvNRr6/RZUuN/B2loVJ+aV2rfAQg2hofo3nMjrnZzu1j3Y7pzzoW1u8kiodfOx/kNpS9+h6r
I1JFkztlBrtzsLLvukyc49Q4dVCY2fzw1ytBugeyDouTAec6xvQThdNAHnSdTEBvlsS0qxikcyiS
0Xp3f6nlR6822TLXWFwzGQ856zKlaGsEmJUuucrSKx+7GWUEu2zKw/1VNiIZ6p/UQsy9ELBeX4gO
IFj8Bsb0Sku8/9cMs+S58MLkVGCds5Nm3mqTApQkyQTZApiAP60CNN1Z9HytKL0Oild/bwd1/jbB
LPxHRfvlY191w9uhqfLvWi2T6iFR4wGTpcHoq+NguuG3+8+9ETq4d3mzlPVIa6wnR7EFwljW5Cdg
35pnt5vRIMKX5cTE1zlaZap/8Sxh73zSjSLGdWnHEDVAqN4IejSeUIq61OJrjdbWETIC5A4EkJ+j
vukCDEyiz//hIZdBHG3KDa4Ywlz9HPGU1zRJ6DEtauUfI61w+KNIwq9M/8fZN+lCGTsRcmvvushX
MgMBNHKDuCEWIu3EzPYaU+4mvlG4M8bUsfvh/vPdYszYUdQrCy7dwnlmfQ9POJR3jj7F1yYOoSgD
EJSfVFMg2t2FJrJnVSTeKXAwf9ZFOF5aWQmk1lp8Wo9DPtRB16mpdqpnWe986K1TtXATITKw2W/m
hJEOVaLpY7J/XcueB8UZzkPoek/ZnO3N0jZe9SK4R7FIHrJ0p17fRSKWdlFWdXzVY6l+cxrdOHUz
LMj7b3rjuHgIzMJjIFhgGLY6uthZ197smdG11rlwRmM+JH0YTGo6BWEG5apHR+PvIxNwDq5ZWn60
2NehdhgLVDc7TE0LS4iDaUfq2dYYyNsIuexE9Y1zCbYW4Xk8F1hx3VxATCxVVDEk12pqlUeZuv3z
nKTKFAiy/u5UKKXe75yQjQ4DReEiULygfxgqv/5sFYheLdI4Iaohmjc1mffH1nGnR2RF1WucxP2j
ZbeuwoQvVfrj/Y+5sTuXQ8M8azk6N/N5qc+2k6s2bcTKyM+mk3yVtVK+0+v69/2FtvYmrhJwU0Cv
AwVY7c0pA2Ukl+NZojX8FrjQdxW4wU4ZtbUIST9oZSRG6CKu3iSmMoMx04i4ai0mOyMKovExNsxm
jwa6dQS4DBYADCi0m02iWFqRxB0P03fyY00b+szs2jmZnUgaiIxqFSQN3OqdfbL1rahVQYoxd7zF
YdsFejDY9BFJFDN811RDHrgavjB2Oe3ZOb9Ey1XGsfDfaeVBwyKwrmp2GBtGG9mVuELiHcOT3rd1
+haZ/P5/jWmh/Ah9BIW2sYvMg0G/0fGZYXTvKtQmAM/O8dc0lahJOklYfW+BCv1Uo6j/WIgOzcW8
sKraH7zK2UvGbz+/xVxmySaQKwaWob8+SBwhs53ySVwrw8WHqA+1I1rD1U7jYGuVZW6mLh2y27mN
6/Uku05Eh2wokkOKLspxqrPqrw8m29iga8Onhsh9ExT6eIy7rkaScbbFiQ0vzk2jVZesgW3xt0eT
YQ10kmUIzNDmpqBr3FRvhyG9OgpY+kq01bEp8z0BqdszA3eKDhDHRaPZvp4G5lPX51GXple1Q//V
17t67gL0MZy3Ycdk1terUWuOEsjJHhTjpQZ7vZmZSJEWLHMiSJLrWbBNMYWyZJJfwQcZSyLS6m4g
9b4ZDxW2ILGfarPpDRRZUdme6cfatq+oo/q9Enr/uUAeVB6GtIdSyW1qM2ySbf6zzjsNE6k6QtMw
BhMQPXllEgN+BSb+mzbk+NZCP9UOIEWYb00vTj7Umo1eSq17Te67ZW6Mh7nTBJ5/XefaR7RKDSDl
caRPZ75XMQWJmFFut0LpChjMrdnA0NbyLnCbRZpFtLmZBGWlmv/MRgldWnoWISctJwpAUzQuYkIW
//n+XrmNQbxKi7yd3hlKhuv5ArB48JSGzvVYdOlZYPh91MsqC0on83aC+daGWbj28H/B6twI5FTh
FA+KMSbXEYFTH8Sq/cPMGnC+jmw+wknBnm1s/xqLyyXIPJYYSxcOJehVCJF9pxl1RpoMckR7aCcI
L2rp4Qc36soBOGe9c/ZuG3/AVSjobIo7MM03HZ226VA6KtKr5paWOCRZbP5MGzvUFjJghlIsN9DJ
mbxiOIJ4cX7qUY1M+f1vept/LGYbpDsYpm3Jf6VxprShJP+o0iIMZDhFn+hFi8d2GvInu1Pri6k3
PbIy/P6dtbf2E+UmYw5e+y2ivAGINekDaxdCeMGCf1w0lE1UccVew3crbi9OZzZ1CJ349avOlJoS
J2c/hYgIH0e3qB5KL+924vZt/oi8NskUqid0hFB2en0HicmYObd2dtWVPChFnp9D+u++WiPtAuxi
JxfXNt4fnkNL0coj3UphRKnIFKsEQxPpvY4ywBTZDynot09uXLThcYkG48GKWnjHrqSb4zd1pjzJ
HFRRkyQiKBR8Cx/sAdmwIISo/piq0Z5YygusbhV/6SwvEywgoFycq3cyRkQ8dM24yyKcAc4z8BeQ
MEwEsGXqkAd/0lAXVI91X/Vvo3A0uwCclyyPSV+JTyr+i//DBzifH201KS+WrnaLrHVj4lCcpM7R
hmKXHlSZuBAQhVqVF0H/S7nikyNk4LqLH1SIEMt4zEO7zcBmprLd2cYbewugEYogzlJ6ok/5+qvb
dDKSqeczaKiBfDJz0/MNdKR3NBidRcVp/SIZr+LUCdMBxOTqRc5GUnGPAzTy3Gacrgl68Zpf2szH
fBRXiuYRQCea231SW9p7qypNJTAyxhd+ay1UNh1YXo6a1zSEQeqoxccwmk1EPWCkj/7Yqx0t3dbs
Ub2Tbunr2B7kJ68HnBikUSGaIBon9w31CBDGya7UOejVLPmZdWbPKHK2f+T9bHywymkwfA2IXOKr
bZykx0wfXfsQ9YrVHloBpeuo9bWtHwbJeJcuizP+UzZGbgZymKKHsrSGzs8TTf1WV0n4O69C+1mz
J1wcHECxn5JBGD+g0CPU2BVe5T2GBeLNfkXjMzxN2Sy/NnOcKz5BHKUFESnpcMx7CLVPTkR30C+H
QWkOHj7Kn8mwlOw0YzR2mTKh/nLDwhl8xWy6H3ktJ84v2M0ILRRU0X06G4n2JjXr8R+twXb95EKA
t8gLJmOv3N3ojlHFANHiKWiy39yykx3jRIQW+KVpR6SZ6ZUeUrOJgkjNx7dLn/DZa9OSiVlXvMmV
rj90zFACx+n1nWj2Ulmvdxxop6WgAsd1C8CPdCPPhsm9IFpimEcvknF1qNO2bp5nb6w5WXqcRI+Z
5w3pOe/IDlC4V7LkoU3HxvK7zhu8MzCtcDoZxoAGfe4grZKhg2z5Fq1594mxydT/VrUm6QKEkmh7
52yXz2pvtQL71zlGMj5q4PeMilTLD1XvyupUdtnwIxcO9gDonmvlG9edvTf2PNnmoYnt5l1qKekX
t8LdFTKGmeX8b2PLL+/yaQqU1hlSX0FN4GtSzmp2yh21Ay4+JRQmc2zmwwdI5RyYCWH04iqnvrwO
bdLjKUyAGQ/Cm7S3qjFjF+d47LOdYLKR+FBcLNAejjmJwXLF/DG0lTXiOfNYehddxSK31vPa8ztq
rMOgsQeUrK0PMZnuzqpbm45lEaiAW86AaT2eC8sFsNso7iVGnsBPbdAbQ5aXh6TqmWb1pQjcvA2D
riUdVfVqeER1qzkb7bQHsd3IR7ieKUf4LTB9b3AkaKynjD74IVDLDkOdzc+KPnZHZlHWc9erI6r2
uXOyrL1G8MZlqi/aFohBqosW6iqKO+AGPKNaNrvqFaewTdUgrT3ztEg1nu/nXBvtSi4qZoZ0QvjU
N62KsWDUauIDcHGzsXuPsA6ev6kLBttvjZkZsJ1n8/s0kUjuO7XKJBNCWJ986gdl/mboiCfUiDPC
dvKjJFSLv0aYgfsni1kYklTSN82aEcuVYZEScZVGHLMkn6/GOOQ7q2zt82VyRnyDJHKD8+Iv8nyC
ZI+3Yaow3AI4+2nKvGa5PXrvOvaZgx2zFSd7maC2kXUvzAZm7Rbo1xsEHcj8wenqWLlEoWjHo9FE
i2hi7llgV/grE4R+V6ELbcnpx2gl429iUfeBfcNwtcgmDdPe2Oi8o62FVv1Atpnph9Cp5L8TQDOG
eU6qnNyxYX6fUpN+2Nk6m79+qWZJt4FUr+c0tJMHTY/gp1czkQocKTNtKxUtIAEtN58mAxsLyJ/R
qSo19XEMI73xqYutAD6Y+TzglRK0ilTeesaonGa3Vz9GUzs8gEVRvhhmO55joexp+mykxQjmcaNR
OwNDXVf/vTc7rRcDOSaOiEs65/F5qMz8dzqO2ackV7Sdl7RxlCHILEpMdE9u241xVsMp6VgP+pT4
KWCY1EEp++ZdxKW/xzzYXIyGuIMJNooM6/Z0h3g/xnW2cpnGPj3QgsKlBbXoB6TYrNP9j7+RaMJV
JzQuCK1bKccS/TdEYnguBsljoM2oSJeTZexUpVtfa8E4s6N5HL7b6xuIJySdigtqBAH0pKpncTRp
EZ0jEqFDXOp7GLutF8htRxccStpGPxUqSoM9SHgZc7s/WGRWRwUTdR81jb9vohLZFxEwpjEaVtyr
xqYZhs4oouXRkql7gpmqIr3sYvolZLIT3zafCqAu7buFJ3YDDegGxqx9plzMSiZvesUbL3Qt22+5
Fjv+/W2xt9Tqg2E2o8VjlHK8EGU5OapLaw0u8ecoTP5a2Z7OOteCzT9MS8E2vN4bDhjAAZpveEmx
5In9fjKaALOX4WF0CCL3H2vjhqAtghLCUlAzP1si4R+ZkNJ0egqmBL551kfH1pzT5ziX6cGx5m91
H/82W23YuZg33uSfS7qrHGAoZisbrdm7aHYCPQx3u/FjiXaqJDlt9yAEW89HuwDMygvaeZ1y1QvE
RsXv41K5dvGs4FDzmNWt+VjYLeqzQzRwCc7OTl9t6wkXe4yl60JfbQ1o5T/OXduHLh6rana1457e
aznrp8gayp1tuRFH8MJchLUYbqFzu9qWE/6tWtuRUpZS6Q4zsoyHwegwzjOTJKBUt4/398vWeoso
64JhwzhgPQOGHRz2skDdIetlekq6Yf41tNZXs+v0a2JLb6ce33iTVGd0ehiDkq6u+eaJlhSKaBas
SRyjSWzhWpFjvHNGWnLPb2RzKb7Vy/15y6MdywTeImyDK8F3eDIKa3qm62O/6124Rvdf4gbAy0IH
DcEulDgYqa/nAZYtcD2zw0V91NNO45QrQTUW5mEEl3FWNGeiEJkh1kJQe26MqvsnH7Ii0LVKeYwi
Ot73f87WkzP2tcEtsJduJlFGzfqlp0OuQvX0OEGAeyCnU44RndodVMrGcUR/hp2zXHtcf/rrcCMb
GQ6OhNuHF9r0VLVl9KAlinpq5kgcm9Z6NyplugM+WY7AqsAGFcA9xLie/ulLy+ePEKe2uUDYflIu
aVtER28qsvfMIpodveLNl/jHKqsnq9S8tHGhUC7SThPqcWwt/dSrEx9daMBL97/YViUJPh/uK19r
cfNeXRF9KGazw/7tAs3D+Y4punUZkKI4yBCGAKmoZ7yrcWx77MLR+0erM9MJktkASlaHf81yp7qA
cLFMKygzbmppo6F4Tw1Ss2pSxbWzHXH1Im/P2mLz9SJxt8jXQN1fV6yKmjpRmlfRtTWs8eoKQDSu
FXfPnpf/h2Ed7xRKAGnSwpdevdsBRGFa14Bo3TEGgql7xYOQ+cf7X3DzICyqb7QfaMyvrwiECLzG
DYFGh3iB+JMz4UliZzgNpsjgSpG0QZ/FO1ZcW+/wJXAD3+F6WuuEAE7SRgeB3Ks5RS29Qb3EHJa3
mYWQhu8/3uZSi6gE8Y1/rYuRkvAp0C9DPxoGXjBNGWYbrZpfQuTbdvL15XOsjzegDkS6IZDcAruZ
oDWlWlOrIdAqzn3vqkiu9NkJEdX0kPdD+pUCzPrcReN/aEkDTrRJPkGyLGyO18FsGBHQQSyaKB5X
3rlEcuvgJP20M4DYCl8UWLRLSKeX2dnrVVDo1wbL5agDPEYLpFHUS6br2c4doG1tSArHRYkAty1Y
f6+XcXqNcauHZJnSWHPkI1FVg6Lt5KT5NhZVzUPozMZvBmQMUptZG6tD006yOeditpa+1Sgrn0lA
5x0czwFOu+yN2C/FnP9Si7lpj7Q39b1R0NY2W0SUqWvopJDCvv7Ruj7HI4ZsyqWQ6nSd3Ub89Ard
ONrOqP2HA+sA3WeKhyjhDZoQnaxmUCtBQ6PM3cMCo/ITW+3PVVfIU5ZNhZ+XZbrDNdv6KC/Ofmi3
0aV3VzsMZKMXNypwMyUcJNqPGhaYGEEcM0t5b7sTdAUoWf/h6C5keJvylCbdujPl6fBodDzLr44W
mR+zskkClLibn5Mzf70fJDZOrvfS9GYVqtL1zs7TWavaFJibUqCUxDjBbB6NJNKe8b7zsJe0ovyj
3ZnVfAZaulf4bBwralMCPJ1IOj3rCOWk+FvhABtdrRHwra81KphNFHDVnde5uQ49MDphC85k3bkw
y9CO69aCJd9k1eBLa3BOA7btP/7+XS4OkGD3VPKr9buMc5QkZlPSxEQp6cqwGVGrCTAo897wiux8
F3gRNEEsP/bK/a0HpLVIPuuBc7tpzegMu+w2pM3a9Ln8wECrhm7S7F3KWxkP9TD65QjQOJzBVRgM
8UVxphrKahwvkqxzUrfuAbLCorFbTTNtzKGonGOeennoQ00ZRrq38cCwZDZ6JzCawqh2ktmtJ1+I
tGAYQGveNLNLd4ystIR9n5vq9NzSfYARMO5l55tPToFHsbCAQXn+10HOEggkVpBVLrAjtIeRzvQV
z6zyENlQPAyh6OBB8+gZ9M3oe3EvL2rn1Yd+cOudbsvmL1lm79gmADG8odkNVq9IDq17EQpKJoc8
BsIAL9xK6kNhT479gARRj4ijWuM4rVOoHCtEWpqTAdTA9TPFHtKdn7RxAXig6YGuLLXojSKJBbSy
mawsvGRTIk4NKJ0nIx210wIe/A9fG0zaonYBgP9GFzifyxBxsYR97qjx0erq9KiM9R4BaaO+RjoR
PWXSCYQN1zfaOBWh0db4UtgZCKq4rqIHqWoZEKAmPFRz+vN+2Nh6fyDfeHU63fobhp5HMV2KcnHm
taH4qw3SEFUhcZCRmfj7u2yxalxgRgu5eN05oD9Ro00VKYiYJeG5NdpU8U27qZ5kO1sGmWisGX5m
xfM/9x9x4w4lzSYqkpqgtLTGWZaIqXcY5FIq4cNwbnqlubrOFD2GqYv1BRIE17E19hITYwNH4EEo
ITAQ8im3Vjd3XEFvx0iU/L5SCvOYVIgvBUmMFgvzj4JyDCJnf+3x9Db81Iibn33jYtXl1IDkoGKG
XPRqZioHSCjO9NBB1cj8HhZ0GdRNM/VHNxbD+2n2FLAnTQZSVEv6MfWx4ki/014cmaznc56cOuSP
vuC+mUUBfN/mq9rBPHnXelLiMgcI6iGtGtcJJCEs2kkpt653Qha6s4hZgkBaxS1Hiaukripazkpc
Iio/OtlTPVXeqXZSOs953JaX2Ms85j9Vcr7/0bdCMxB6F34+4flGYVVYkMgLrUbEW9eTY18b3TlP
wj0UwdZh9Qx6IWCrlqWWrfdHZ6HMma+rA1efUqfiwVIbFZwqps9hZWFxUhrZTl/xBV29qnW4ZP9/
wdWuaiq8GyEeoHrqlDb99TYPFoHut9EIQJA/eb45YYwkALz5eojOl5MwKbn/ajcfmhYgUYp+I8Xr
64fGWRwdFXhphIyqfjsqXnNK5kgPlNqw/Mgr9yaltyEK/g7DBPJRF8nAl0njHy9ZqdtUxmjG4F8i
MZCWJso/sBKOdij2iqDbUPFqKX31aGUKwMhLF9lm1yl+zPk8BB5qSgGzO+O5ZU7NO873pIKWDvvr
b8pDLdLNjOwWC4vVN63JsJlu8k3HVOd9hh54SEAoRzcJhfSF3Zbvs4jun6e0GFAJ+699jxfGMIhS
jSMKeXxd+GWt5c6j3sdXw8jjt/E4F09uX1fzJQXcGu7s4K2PyTlB/gB92VsprFa2g67gZH/Nokg8
G2Hb4aYSju9E2aU79/XWUlSFKPa+kC/WrcbRjCYzbQTgVturDl3qYjKEVMGxzVC/vn8ktpai/4VV
mQvj7IbepjZFpUYdzNhkSpTHSVPEr9aQ3cGZjPHT/aVuTx89MHoNpGCL8N26byT6XJm4doBYU3sq
LbeFZQzRKQuH7ECTZD7eX24j5WO9xX5tMUEj91t+zx+nr2nTKYkGNHORSnQ/yaYI/XEOQSMruXaU
fT+BQLONE44M0wGjq+ypwsYqGDPN2GmD3N4mtFpgHtAJAWCOO8rrH2KLIZaV5IeEQ5e+80rLCwyb
2hTZAicwx8nyk1oB+11Ia8fQY6Nb/3rp5bL54x0gciQs2U/ZtZ5VtQWp01addVStLHszu2j0+VUz
J9Kn9QyBONca49pjKlBdexGqp5aLuePt1cZe4Ni4DbCiQfMC8UOO8I2kwdgzxJLU51e9wDaiKFr7
3ClzckrlSLmXi+rRkG166KR0+WhNfE7LQf0PW39RX8Qhjxr3poZvTQ27CvbINessJwiLRv2q9X0X
2Lib7XyHra1Pr2dxx6YtewMpkWpU00KCSJVV879IKRRq4KJGc1DayvlY0EnYCSCb75cEhmQV2Wk8
XlfXgRGbaFVYSnwN016c9Fijw5VMueH3WmgfSiM0j1ZD3Cp1LX5r1fRssSBqdvoHW09NJrNgeslf
qbFfbz506t2ijWDLaXXqflObzn4rp6w4IavRPppkcHsCY5sL8n4x6AQfdEPlcLQ0DYVH3NRctpaV
q+LDpKT5ozMo8XuBNvROqrZ16VLoILeAwgMRdBVhyrjPjAqj22veo1ThDAMug8WIUV3RpxOlrQwP
TWoaH+4Hts2nBN2x4D9f2vyvX2sckfmnEs2hxpPj17GKO79Q4vR5sEKGtVGy16XeuuUZ1bxwY6A2
rW9ZvW5ytSvc+OrUNu57A1IxWi6/TnZoocmfzxgHxlkwUS37hZh+3X/YrZ2MihOS8jBLiOfrnp4l
S9r0HjaWIXMq3AUjDZFLTUNt6Kx09nzKsc266o3unDAKGN7QLjM+FHKOnZ1yfYmUq1xHox8Luw5R
MMSfV9/arq0xFmMfXQXzbF8gsPCxGhR1J8nYXIUqExi3waFZo7dc3rArXGZFU1Ibv+jMfa6RJPx3
551uXEjU6ThnMeanj7jetwZ9j7pfLHLUQpktnzYRbcRkTro3vVrh4zzRIbiqbux84eSKDOwroql+
IUGX+qIH8+srcTg3/uSxGX1sQ/somG08x3GDqK3u0Bdy8ZYss0zZu9SXu3L9GZZWHUF0y/hLkGd7
Sa5Rittm7QXKEM9P6Ri37jnpE1N9SMlxSlJPvfsS5aq0Do47qo9amFXfo64Pn+xSuPmBXKD8a/uB
xf6cLArBd4BlN23MAR6GKCwFUJkSDaex7oxTDJb+ly5K9f1YzHtCeFtbhcyFhiI6CQuv+3UYYKs4
ikTk+arDS79aeoj4UA+H9t39zbLBj0ObnwQKlBLV4s08DL0fJaYLFl1zkQrXhyQXf49D2/zcznrN
TshD1AyhJkXf9f/j7Dya5ES6NfyLiMCbLVCmaSNvZjbESPMp8d7/+vugu1FTRBE9G22kUBaQefKY
1/SWMj1Ls5Zf0SxqBm+B/dq+aHOZWic1X2sS6J3TX5FlghCobFWyr5aR2Q2iQsP8HZS/9aMZkk6+
KBMn3jftpEb4YMnzT6UdYijqMtOxu+uIophzKvsSvzcDGqrtLphPjOdxQqLhOnf2vLizXpaPoPsc
4Y6Dkn4q5ko1n+Uo6SvasL1oLipYib8t/pP0VxfBTwda2wjr1FakSCf4MrX4dPAmd7Yu+a+KFyOw
uZtIZqlLWi5zB0NXnrUA9Lb5MrZtcb2/ys6dxNyQgEm0ojm2jVODE5cIADB3qZJSfmyqsX40i7gN
siXNX2AffnHKUPl+f82dIoKyiFACLoRx4nbC3Q1Vq+YlWx+dhcqbcj1/qJkB+zBI4oMAsHP5AR2A
dMwsHcngbeji0k+yegE0NNflz8qxB75pOn/C7MN5Fwqn6A+SxJ314O3QM1gvQIbeayj9I4GeQ1sA
KsmBCITaDIFyhQyc60yiYSUkrZk86JZy8uX++9xblKHEmjJRcN7MBnHpzeq5H8KHLpaU0zKqP6xo
aV1zrpBmrJYjS4idzwd/g3cJc5TAuu3S11bcQlBiPtE35Ui+Ldbozb82dK+MteTgC+7ELcCcdG65
J3/nhq/fqNC1Ssj1iv8oaxQiZEzxwAxqBxfpzitEshMcLOoiK5h7mwDrkLArk/FqIzNEOdcq3YlP
5uhEQKCdZilPVVMK07//3XZe5G+EELUm7VqwEa8fDcNYo0VNUHqoR71G83CRzmmVMB6k2D14iztL
MVcBCrFyIRiwbJ4va+ckQrQMwEo9lGeL8vV5qLQo9+rsMHCpO59sTXMpXlZxsZv+NxRQU1IXLQss
dJeL0xAq0DHNRTYG1zCGxnRjysifTW/Ff8d53ueurgxTCk0r0/+Xpkn9TMStFl9rYC6fqlRF43kS
kX3WZ1v5CpfHNr3IqVQH4lUPR0gau/aHMqjyv5otTAxTymT8ZOOmdeROvvdcJFkqnX1aOjetVn3q
6RBMUhpUsdMgdj9XfoiVyEFE3lvld2+FrgfWq9vjpXMTGZOgBjf0JbtWIxI3jjYf9cL2VgHVCCuM
BJX0Y70X/gxUQhGxrQ1ZABKwe4rhZXlt2R2ZKx6tsgmHfc0yo9pmQWwAJdAmMzqrZi3/h829hqOV
d0CKs71PgOfDZIdcElS5LHmjRr+I+Vt51gGnHsSJ9Qe/zifBChAkEMP9f3Gr168N1MjUtkuSBkoo
4sajmmhOoZnbHwfFzIWvjYZ1Rvn3qllpdFCk3x5hsnzapr87l9itbI6wQ15oypOeBkuhFxg7xbKr
6cMcRFI/HxQve08JapEBlrUCbbe4sAjxuYKqOwu0CJLbJWqTtj831mQLLysg0P9UrQG9Aj3XwqCb
Zgi49wPj7vrMmSE9k0lCXnv9luMmHZlE85a7yige9WUUL/RPZddujeiaR1PyAo1NPsMoaw9W3n3J
iFqB6adouOF1d6rVxeDEWXmRlcXDI97+YcD4FK6tVkf79vZ0oArE8cNghiVv8qBirLK+Rck/iCFj
4zE/R08w8/rL/Zd5m+HBGACCRNyC33/jHZJoxcict4AwjaRegXrfZOQ+OgRt6Q5hTWytoy58Nmm8
HA2NdlqqK1kBPRDU60gut/uokUXRt1qaByUSFF/Cspmesywx5VOOWtjPqDOGD11bWD4K+/1jqkki
9dIiKzPXtHEV+w+flrYdrGowNLdkegGiOkFTI6O3WX2uo9x6iIxI9WEdR5/f/sYBS6wo0TUP3Mo+
gTJWu96M8gBkeoa2sCN/mKGsu05WtZ8bpy/OFijIg6HzTucDgR2Un9ZBADKC2/jQDjW921zkQTGU
1Xk2BRoTijG9H+k0+72l/jvXvXNJmw5RxqwtTvQ8jmbBexuaL81Oo2+y1i2bcyuNIXoFVho0NMgv
fW1rXgKu9yDc7z4pqASgpCBRbifOkm4LRQ6NNJicJvuA0enguLI6OYmbKVW0oszH+ansRHSyzTgv
3aIyxy8LDoZH4OTbrHEFtK429gCu7ZtoEaojdHVs7gI8VdLFrTRr/FGl0D6RzpzEqVDS/3KYmZ4R
lBWg0Dc0oKZHS7gnL1gpxFg12Vyuj2PL0N9Lx9Cs3T6Nh9Rr1KExDo7P3rf9c+X17/9IGGh/42vU
Jllgl9Lyoo+1GWBe3Bx0vndXodqlRcGcDvTz61UmGqQir0M+besYRQAJMETnNBa9498/o7ufDtAJ
Ik+A/25EfSN5pNpwuOJCXa3PhvYvSlQ/MPpSvcJBuvn+YjshmGhAHKQHu5aG6uun6jt5ElaqJUE6
qmrymTlJ+k3FMUN9l5pWeMEIoXyQ5X663l925xmh9jHSIi7AC962fDp91plSG2i+tz0I6GGhOvDC
hBZYrKbto1r0w0H357b3i3gpwpAo2KIdeCP4DqxzqOKGXrNZjHTX3bEe1frJljoJVKxdDh8XWR20
c13EWfSrRZGqO+ej6PTPb39wwLKrcCHt/ZuPi6KSmrJ0HNgAop+htJZ+pTYDMLlSPEVWfyQKtTM3
47kB0qNHDd/9his0EBAZjaA8Y2s9JllRWPlDPOtPjb10l8YysQ6JUiSXZrX18MppPKxwH1NJKH+R
1g0Hn31vt633LuiqFby1vXURae91ncZOUEYpHc2s16X8bLTO/LVu7Ngfer19cCpFvF16ELwzfCnw
CyvQatv7EKi4hWnO1EqIMPf1pcj8xj4rOXD/eHgaOue9lljFwbW3EzBIUjGkWXsDtwNpgEIgGAaH
UZkcIt9SddaLs5RHXLCdtJBVUAFcJRRW1bzXBzhy1NyhUELw1JBiD3JGc16UOfTnHM/a+3t3bymI
eusuWrHJ25Z+AaCltBZEnJxlhP9Udw2uT2nnhKg5DzhI3l9tL0RAUYJgQ4N/RbS/frBagmXcRlIS
5PKEU1sMuqUDQHB1lvjHAq7q7VGX+oz2GGAkugPbHEUkS6nHjZoEapvXD4y5bb8YtfaBEjE9JaHR
HuS+ey+TJtzajqZiv0HEFYiI9KrEesPYRkE0hsupQ1XHL5EXOt1/k7tLrchMJvY7lJNMmWYpRiY9
kHKSkmop1FM6tcq3Dh+mg7d4u+chlKlrbx2VT6LcZje2rXCcpJrSAFV68ksqz5PaQYe8/0A7aRbL
6NjLcIPs9IyA4JtsfJVlEBj2sJlNL2s5c6ocYUPr1+z3yIfVFwtJU1dSJt039aY5uDlvL5T1N1g4
flHZo7q3ySinpENKaCajNIyeDUMUv06DND8lfG9vrJzJcInnpYvrF9o6c3LEhV7//9f1PuujNYg6
LTv2pj0ud8JEYdAmH1HbJnFNs3lM7bY5CeZ7Xg/yxx2qZf7QWWl8cDJ3PzIHkxYa3u3sx9cns1Pa
Hpn1nLefR91pQTb90ha69uZd+7sxzrR0BZrA9ni9CnDSIq5ThKymSAq9kn/ljY1i+aJtpIPAtvcq
FSQumYeSud6Au1ceveR0FUuFXXkdLas7d8ZUuZa8OPCmJvkMinI8G11rHHG0dgRSeEzqbJWqDMbP
tiJra71TJNoYQT0U1oep1JOf+WCA/l0nEcOF1iTmHFkkxc9M3qr66nRWfOIi6H1zauPP7RKBNUHc
8c0tHX4WYxcAR6TWNzgPoQ1DIWkGeaEw6xnkVhJ+XJCFbH2paQAN3z/QezsKVgHwcXQYIBhudtQk
qszCLjoJQsSzNRd9LPtzbXft2yUAeSoOK4DYlWS13VOxxeB9icuEqr9vhnOCpOMXG3HgAb0Oe3os
u5zaHnJyJlAk1MKDCkJVdo4sykPozQLZvJXSt/QhqzonT4JlWer0o5p3E5plmliEr6zKg9/yqRqQ
ciqUGG2xMRnV2ddAsmmuqiD+5sa2XkX4IiRF6UoxyEB/Mlq7vWbL0n7vJrWCktFXA3qOc2ieq3ye
4qssD1roLrMeaQcB8PZaQZlt5VxQDrF3t71NA9XbvCzSJGhkNQ/ydJr8zjaya7doR/tjN+CDHeeY
oKRDC2wTbNXQUep2GJIgAkz1rhx0DaUyVKpOM/psp7iOp2fbGJFzguD2P7uLQOQp2Ca9fZeiYYQk
HRw95kybiJR0cS8MAwFZcIbdy7QMkmfluXUQ9/bOAjkqXnRM4ckbN81UJImjorOBLeRpPTwYViNd
0QyzjxoEe1+PNRDC5OOhx7F5o8tgDyVyc0xXG8X0Izk2vbaDselkwjpgZd9mcjQgQMah8wUM/UZx
i6A9QkwZyXKWqntWEIjHsp2W5TQog79o9uzf/067uwWsJFMz+lx0cTavsE8ntBdXJ6Zs0eQfqAHN
w6mzikF/zBSrUPyGZnjtZqgLZq5TpKX1Pu4L+52cdlCY7v+WvdeMJu/a5iQhuqk86NkKyZ6RdI8g
Cfm23oRBlDjWOcGh7uCxd5eihmfGyzm5UU3UQZFABgXWW4IVHHwlk1vleUTny8O8hbnv/Qfb+6jU
lbRO+aC3IJEIaxTZklJKqs4ovAlI06NIwB44caj/BIR5BO/d/ajgQ2AaUe8gSb25I9QKRXVabjjf
hKOauWgcZo9ap+vVFZ3jJfXGku4B6lTi81xESX2qwkZc06nSjvozO+8ZceW1+Y+emU7+9ToxaXkr
o4ZeFy2TZfJyZcFRBrhVch2KsT64MnbXIrhSHzCKheHwei016/nUeNEEwJvVq+kkzcmx4NOlCiSU
+x90J+4w6qXfxCqM0LfvV4yNHkEjZvugFXjJ87Y6h3J4xEfZuwPJdTAWpRvDVfj7M//RrNPmCdou
BIrARK1VdxGknH7iK6X8DbDJftGUosSqYwzV4rEvh4rLEO/B6R+01hPnhFp79aVzZrk/6cj3X8um
E7I/VsmYKq6mzNiiKjqq1V5C5d24mJukK4DHtk76XGXO2482EBiKYWpvdFG2mRue40yYUS8OJFPD
kre2FTfLRXpNzcw4ONo7h42lCJ1cO2BQt7VGPsTaoI5xFpToiz8rUt/ZXgMd6a+4l6azpoezcnC8
9zYeFBdIQ6TEYL7X3fLHZ4q6BbWOnOwbl4r5uW91+1JLokM0sXcOyomd7BsXD0Cn5L9gMrcPV83l
MkDrYwpki/i9VDjJw9KkZnnh5evPUOasgLlmjR0lPMODb7i36SliyGNAGZH7ry/+j8dESwroRs7a
MToepxkw5qkz4u7gCfde5qqMxZVOuOS+fb1KqQ1K2K3TNKfOa9MF1mSg0S4lv8xFTw76CntbBRwp
2HZqplvSFZqaCTL3XYZPm5mcYjWqHidJfKzUofQLyx4PtIH2lgNGsabukALYMa8fbUR8qBqB0wVF
met+y23zVfTQmyV9SC+5ZhwNsPZeJS1jcjA0oxisb9IWI06tRtfzLFjQpfdTdQx9tmThF5r09pER
PgG0g2gdwvG/wcBQr6ClAkorkMMhfFSqoT4lIj8aKO8+EGIPDE0ASd2oHAKv7nvdps3VzcLyJnqz
L2Xl6O6CPu+X+xH+tvvKA0HFgcBNz/2mVZgOJeioKksDu+mWs0RcZAYW2e+AzuaXtm3Th6wO5Td3
QVkUOQvyZeLkDUK3AMFX1yIlkNSkyoZQBu6y6t/7T7a3CyGl0Jck02LstT75n8c4xzJdhTIbaKB4
oaA3bunU81nMQ+1LSnHwHo9W2+xBvS5argVUsIcyNp6qLP8nqdP0fcfR86p2Tk/3H25vhwBmI1en
zYPW+mY5R53hVRQiDeYBnkEP5MCTItinouQE3F9q98kAJQPVQyH2JoXEh3dB0JjNqEuSc441Nbuq
rei8OInlUxNNw/n+envhl30Pmx2U8S3tTlMXxypsGi9OqmRnUvkqCFdV5fur7L1AcifELbimb2dc
lY6Vr9OXiMDZg3MyoOGeZjqVV9GrzX/4VkwYqFAZt5Akbr6VTcs4G03CoUjU+FyGcaT50rRMJ8Sf
h/xgsb2vZSGpy2CHLtlNs7UUi9UIjVgoRTIkRSUavdhCyFlemNdZZXuEQNmLH6BuQKZCGgRAt/6e
P04ZqBOYJwXX2OzkxZcm71oXAd34HFet/AV9meWkxtIRbHVnUZJEbhgqYb7eNstiH+ZNuvbJeQFt
UGaoJrtZZ3bebHbCM6UcM+O+ab/f3zK7qxIjV2UoLu6tSpNkqXBMrSUJ2gKrw5gK+pIxIjpnTWQ9
ItNTnJelVN6+T1fBTmaThrL26jcVTjU4y1AlDYvObfrSF0v0MVHi1M/VST8Ai+0cCep+mmHwi6gt
tp9StSLdGUJ8CScrUuxzaGb1O5GCnHwoTUqbg9JiZ6MST1bsB6zIVUXj9caZcPPItCikHk8z6+86
qsPL0NftxYhHqXWZtY4Hl87e52MIQYm2ymvfwI55iUsxDFg8QouTvDjGS0TVI3HVInU4F8DjPV3G
Cvv+nlnP9qYhv5YD61j3d0K0+XxqbfeDiU17UBdK9d5SphfKWPMcW/hyWlEdX2ZRTJcJs67P9xfe
+5isSXmA9N1tX0opmj4FeEIjDmGvxMOvB+nffITFNJhm+B++5Qpap+1P3L5pT80qKQPq8HGgmWXU
eWjkV61XaVVEM6yEUvXeLrjoD+6lnXuCC5B7HcV20ArbrA/P2XzNeKHDrbMW0ymyZxsProMPuLcK
OmIUWGR8xPDNB0zMGlpUR8+7zo3KT+e13VgNxUHU3oGecd4Y+VkQfyistg+TiGyskM4GyKeQRHgD
dd93p66k9w3HMPFSVCsKty3qonIVmEC+ELoR+UsM0ES2tO6gw7D/c1Zw6kqaXq3QXh9OyAllDoKR
9EID6yGGMvcK/DOelKUwv+ESXn0v0CnHO0rKrxlzN79P6+5ZTKhG3t/G+7+Ezuqq5rZDGYucKePk
KhTUWWo03jzp8ZORSDFb2sycoA1F99IojX6eS2N+h3Kz/Bw1eMrjotO9necKSEN22A7Mn9E82rwV
rIHNpSjp9TZp9DNDc4aqLWldRFfVy5hI9X/YemRdRH7C/i1OWGQtEBTDJKVUkuWjYdXpuwiowsHZ
3QkUGpm/gqvDKpa3bWAjvmHOAt30APDZeGo1++fcRt2ZVLk6uF92YiGMf4IEx2jlba9H7c9UYQjt
ySpkyPhNWf2jR2UyPeR2m73IsBcqt43yAsxLjelFb0+mdLm/k/ZWp/GLvCtaTQDWN4mKWOyqzWhX
BBK9VwbAwG2Sui3PSjNF17TWzUuD78BJJZAdfMe9N0wbkpk+gZi7df1lfzx3L4Qyz1lOq1tO51Ni
SbYfWWF6oVNVHsSRnfkz4AHgEVDxCYnbHYqSC1G4HUWQLm0XyHLXYCOS517eiumzhYa/W2CXdrEi
vCJdhqxvZwlSgK+XADcOgXk76sc2YsS8m088D+kJhspyXroFnk3Xxj5f9uDF7tzoREx+JtQD2rxb
NAie5yUajE34UCQOakySMTzZVjR7jdzMfsrc9hSNsvh8fx/tMAZXBiSazqAHKCu3zcqWzLsUGTeC
jGvIdFqExVTYXMw8Py11icPLAFoM9WotLRV4w6P5MTG6CAq+YYaDN1mV8k1RBLYFtj3+kscoq301
xYrBa+pcekqrUGTwrFUEahvcr6zLsEziQ6xMnY6bUFc9hmW6yC6yHCI5d01bftebUpkv1FJp5jKE
7/5hXFRHZ4ZdzVcsamOdj45iqj9nTmxfC8OcYz9XRPm+gB7Y+z3SkNlP2uMUd2g5LKel63VxnepS
KN9UtZs/4z/bHiEldo4jirFQUxjv8jK3U9cUyUQIjnEUGFlYX3KcGs5Djw5eJlXJ/5KKgcwcFhFk
nFi+3v+AO7sGOgINHBTryDy3Y8MoVOqmGBlyqVVUBvhKwt6cov4DXQ/0MQbRIIiaHmHndw4m+Ts8
emxFQDtvc+s6wzKnd2BH5r2oTs6SyX6KXPa3WtUyVHqy6jKJYvBaC/zZMJX9X/efeSeLoVuwmhYC
Y1rBE69DUGkNSQotlAQNIfKHNrbis5wtzYESyN4qdFoA8ZHH4NSwCfBVjkeWM6friG0ohYuP7+CX
WTEdtBf3l2EcsbYjYJxuU7J24XqIQC8a41Lkbj6L/J8iKo+cLXYKFLSNCNgEtN8Z5ut3JladGnY+
do+RYzxXNn5Ecaupbotggl+Oy9E8e/exSGbRj4G0wyZ5vZ424hTlFCTRRSdVQWJ32acpG45mLfur
OMxBHe5i/ni9CsL+Ri+46un3ofLvi1k2PJFmsfr2tAK/Y2Cd3Hdk4Vv0hpVAYweJhHjRqHfCHZSS
equ0WmjLowTI/e37m5XoFkGrkgGnvH6qqFTUJK/BzGUF9mdNBSI7ag6FBvdiFiwbWMCkZaBSNquY
Xd9XNQikQBea9MJxsvwEcbenxU5blC0nyyeiFJ6iTG8X2f5tTQXvRkWJ46aFtEgOXLEU2KiyMMCc
SxlbukXqP8Aa/H7/Te4kK0zIV1QwnAxGmZtdOEa2NjV5HgfCrIa/SqOoebK4/TwBlD74aHsHbFXa
hwrMUOnG2TxxBs2OOzyd8f9kDtE4QadmmWcWy9cu6r7df67dxfhm9IPXbb/NFSDc25KW6ph996J7
dow4cvNets8V7tyniXdxMCvbOWfrYyEuQAufJvdmr8SLrmajViJRkyfzmURifljgkvr3n2rna7EK
+Sy5G3S7bWoZd9k4zcqEGbcaL++mFjcck2ngU9+ORyjOnc1vgrEhs+SE3SZbpox3EAYoUcCgxdGD
RE6zxDeXvrmWtuQYeAuayaVhk3516sU8CPl7zwl0FNIGMyXq0s39VWglvjH4DAXTmDWpH4658ilM
xqTy5Uidz/df6l7NCZ4AZApTTpqa2zMgZSIszNosggwNw5Mya6GfylPmJlYnnQdLDa+x4nymUMQD
2SgcSMlK5Nt9enAUd7bs6saG/wPXD6PC9e//qBvQmq/DJhnyIFNL8VCghONNYNXPRu6QpA3JUY6y
84VXEuEa4FaM0faxVbmU9Dq2imDUJrlBWiSOvsuTpLa+pYQzmUtsvmvTKPZnCIn/3n/nO8cFkB/Q
EbAqjNe210Vtj1zmoZ4HbQ7Ejw8cGu+FbHVHGko7yR/gNPI+gP8Yl2w57Gq+dIYESzPIxkGgTDxA
jeU+PhUtIL8aSW+vbdr8+h8ejo4jmB+ETm8KX5FU6KE1ShHoodw+5nqTPzRjUh+U13uPRk0CC5Y2
HHif9fP+sV3AoepVKs1FwGTI+NkOi3oNFSv9y6lKDTaNQMoJ7eH0CLO+9+XWkTKNEQPw8VYXF5gK
8MUwKuiKp/0pbawY0U11PICL7QQAJj3QDJgIIeGw7Y+FNL6hHmVlIGtVKbvAeLS/mqQtB2wpxaGp
2c5JoCHNyaM3rWC8sgnedUeGNkghJyE0nf5qW2P7zLRl+N46SlT4lgZ00sNnt1fAX85TaVzub5g9
ADA/ACIUo0sKhm2NoodKyq6xmeIsE+SUpddT2QUn1vzTRk6CEV9tVMt1IGxErpWK/F8N1/qvS9RO
P+pOtRN6y51QXAmudXhwa+98CW5sjpACyGsHcoV/PBqCJj9NoKUqC3s+W1qmX6l85IPXsBMASUGY
gP+OSjeEMAkIv0kPLCOXqyvfWMrhCXPEHmu01XodyvVBENp97URaghDQj1tHcsnIBOxikB+9E3Yv
bWIa78n9a/uM2+psn+NJlhb8A6dU9lskn81Ay8zmE2qrqLhbvZTID0uealcw+MhZ3t8Se6+damdt
B0JLw2D79emWqmgslYkdUSZG/lOKZ7jtEhIf4Wjob4d588bXC2C1Ebxp/kqqnU3kG+gTaPEvI9Sd
J7vph7NG8+HL2x+K2RY0FFqQq3XV64eaYAyFsWpkQTqnpT/LcUx1hcBcrs7WQT3yu8TdTGKYlK9g
U4rw2xQal01jjuI6D7osTP4ei2b50I3ZErpj6qQPyujoF5MOjOnqSY72jl0ap7GjffPm4+MQWBix
2RTIt1iVRCkkJym1PKg1ZdQ9mIV96oN1W0Fts9ocyYTebhuHZj0ZxFrurWS/12+4TPvBliPQ5dYa
Nst0zr7OpvkPQq/amy85VmJCST4KEfamOT5wqxch4vOBioOWa8jh8lCX2RH+5vaSYxV0mFC1xCH3
JjDSJh+1wY4ZTKC/+4V9Il9J4tKfGng7y5Ujsz8NMhrzB1/tNhIBB8PVicAHru+mZ5RyZyd1MiFK
uJjZJ5SAVRjNZftiznotLoMWK+r5/tG4vVZZkWKWnjy8gBu4slU2FGiGHgdjLHDaHrvclypLOYiw
e6+TXQHLYsVB3KRdWkmwaxnXB22diWtTlsppznv7JcZb7Uwp0H1a5TzffhQZ2yOU+7vw449NphLF
FCrKQjUbJ4XqpiFHb3H6yKNROH9qULb9NTItfVD6JjsjQijcCs54cfBJ914wUQ4g0jrNISl8fTIq
Wx95Jwxz6KTnlzBywkeSl6M2yG3fj6EhvEg6VSYI5W3YBt8xK1g/JEElSXN/mWPduUpc3p+Fipbf
We0GWYb/HmUfAeDGvccktXn/9p0EwpBOq8pOIu68flBk+0SXqxHcgXAQD5omKf6IWO5B72/vhHA0
wWzSvzLIj16v0vOS+w6DmkC1xeLN+dS/TxsVPXQhfiQZYJf7D7UX1wjmJj0sgMM3CLkCFReceaAP
yArBTWo0DVeayH7okB072Ch7ZwQXR2VFyK3l2GajDLmqsf0soN1RVvm9YwAxR4sUhollRqvKcieu
SzH3X+8/4Q5Jm64I5N2Vo8y1v615+1mqRrmk4BZGPYWeDdDGm6ZQfhJAXn8Zedt0Hpx55WKIdHZc
akU9PNXLYr/Dc0tivFMI++f937R3ZtaPuzJwyYq3FWmOAqLdzEMUtGOs/UiFXbzXh/9g6Lpe03Sh
gFgCod7WgpItwdRoGA3YRhcG1ogMi6MO87PZyEeS+b8HYq+zAj4sEngEQMZVN3hOamEkpxwCe5LG
GWauqDk81fmYz+6i1S0YjVRgkyYsZL3OCVfoZ9wEc/GjEWUEe0Rtvw1m1b+Tuy5v/M6sB+1iW2x5
WnTdYrpLVOqKi4SjxgxmAhV7tjvHOOGYU7UXqZerU9XaekY7oY6/d5ozzp7WDswBlGkBveUocWl5
C3hdzZ0UqR0Oov/O51wlu+iXokR1K5SK6DS5ngSCYiqdz0qfmc8ZwuwHZenOSWUR9jA+H8TCbQQU
WqZ2aafFAeSizscvnJmAutSPxjDKB3fmTgwCnAsmZP2Ut1WTGqXVXK+YF32UFTTll/Hd2KnRs7Us
6j+FPA0HkWF3vXXWyT7dEfIarALJfIs7WsoQSYxj8zs6nNl1oHv5DgVf++De3Ptc6HJQF1JL3bIk
pMoZUMeI0Klr5J75nDKdYKh3B6vsfS+eBy1iOm23Te5aLEpbwrwMpjlLHpXerPxSUhUPalh1UNSv
kXNz+FbJcBKAVTqcG+r1nVGix4gLCQCHqDHmnylak17P/P469VnvVZKdPFk4Rb3vkkPTqp2HRDWR
emqdytPOV1+vrHQKw0UNcTKHNpBxRtczfYnzpPkrS6Tu7/tBc2eXAFKijwDji1e6VRkyG21GWnml
E8hzfMbGoey8XmdmXKSt1LhNoasHBdzORsGYl6qKuQsEu20ATTVtKaa4yoMlkkrPHArtsnrOnO4/
1947hE5Ae2LtPN84FJmSASdxifOgaXU63CKKA4x6TQ9Q2pFUx95S5FDAuMkv6JVvNgq6V72D0Wge
oMO1/IOjoAg9BnLm9xiO3r/3H2vnukcQBtCNwbSUC3+z1kBw1hMDw9RSHbNnZRrnxgvzVv0Uh2pc
uJOqlKilltlBLN5fliYaVnEKM571m/7RvetXdnI1g6Nt7Kno3Z6wUrlDlBmnaNIlw2tQLQtmeXSO
7Pb23i1TGFCf4MjJUjfPO3NK/p9GNE696cf4C34uNJxP80lWP95/tXtLrU1X+uorG3GbSUmpoU5p
bnEVdIWB4gwC865V6dkpHzXgDvcX2wsu3DegcMHe3KpOjFgkz7mJH4c8Gua3NpsU9G211nows8Z4
SJZKuyqwh56TItGPSMF7D0qLGXoWL1W3VO31x9RBzs56R1Zh2NBeylpfTnId1+c4tsXBWd+LLn8u
tdk3WT9mopoUpsZ2npyLxG7PI7fHr0WL8Ryqo/Dto1YQ0LgK/m7+reSK18+mSW1dxQUuBL0y/or1
IXzK2vgIrMU9w3+zuRvWi47tQmuIXtwmQiOEEjNmADQVVpGhf84pb5bShS0vwcvtVfmcLXFruWGo
pp2HmI7RexEK/pTLEEuwXimK3LOUXpovZm2blTcLQ/6Ay432zWpzYbkwa5IGP4F8MnxZz1rz/byk
za8UilLi2nbjfBapURRXx0Ru4qLZtSJObVSUrSsh0B1kioKru5OnoexFxTT+MuXCxoGltOXvilk4
qi9ASX4YhjH8mA7m0p7GXC0q31QnBNydRAxP0uS03bl2Eu27XUjT4OtpL2qvyLQl9zPGNI7fGvXQ
u5joShJGo8vyMqlaZT5UYw/WfZSA3HsONNefRkth+TGk00bMCM1UuahV00J/nBf6tAOSc94cl2nm
daFkTe5sdIzkF2CLeCLOedG+QDjCabjO7KwiuyinHzmCgyhc01sCmVKI6eskpvQLUcpa3rWOxVzK
BeufGf8iNjkhBdEq0V9tUsfjQ17pziUf4Iw8SOrYihPZvJJ4Wirb2SmUs9Q8ybnQcZHQhaoR12JN
8kotiV8W8AKZj9dT+z+ix2Q+qtkUqychSQ24qDEphi/JTJHjL7aeF++Xsm4/VUltPiOvJ3J3Mcep
eT+bVVS5WWMu320jdX6O5jKfnQkPK7ePEfq5SorZWJdCrnMUDsdheOnTQk2fx3YcRhf+qbB96sqR
9D43UuEv+QB3NHVGfbnKeOMJV8jceidk+q3MV+Zeb7xqNHE2rOhNtddUHpTcFVlV637TOfFjMY9t
j/F36nxHg2y0vW4qjC+1Y7SFawHWsZ9VaRwDo1LGDGVhOL+ezEUzXYeonGtkH+xcj7E3aXPF7RyY
UxB9qrHzM/BR9YOSRibeW1wWtWsPovu31pH5c8NMMmvs6pg4ey0u8vJj1S3G114KIwBgRlJ4WV8g
qmimzKjdGZSbeD9QTLZubpu19LWYGtX0BPTqQKra5ZOWIHL/vsBmd3HJ2ZKBTenMw8MU182XYW6N
ztWrTvtW1eqinBFaNctfWFKquadipnHUQNq5K6kL6f8xySPv2FbGVToJGH8QMYw+194DxA0/O7Vj
/8ypzT/VrfJvM1XzwXVyE9JXAgYSUFyQJDs3Sultao9WDYMAO5059toVa1fFUnKaJePH/YvrpmVE
hx+1ZkpStDFZa3MhT7T1ZWO08sBs1ewve3LyD0LrTDBHTtJ9r9DnvPRpW3Ly5ukreN2kOt3/ATeP
ysiJOor2I+kqo8RNhJ+SqV2ysUY3unbKD1M0/R9n59UbKdK24V+ERA6nNN3tbtvjycEnaCI5p4Jf
/17MJ32aBmTk3T1ZrTRTDVQ99YQ7jDg0+gNlW52c/stSaGcA7eZKWaIk4j7PA0eGCOgP8DWzPJig
J5TGSZX8PZuq+VcvLxSyOUaHKNisOQpROAF2tHPmvdVQ/Zrdun4qHZOy1z/QrI3LDTlrBi27ikGE
thtgfqonrefY1pOInYNtx8b3WT522tmUW5ckBS/Gp0DuZnDx7V2st6U2OjkFVAJT/8GJtOHcMyAW
Z1MTpK2VE4mL3ufKsZAVsXcKt7YJzte0xZg2A0JZdPzyCvAdLSJOYYN1ZNbqteyqrHvJpbZ9vRou
IBpwAejyAl1bwWlyM5LbcKKPqipw/hOVEGW34txgRrLzTv8iT282ygxd5KrkjeJbu6prVFMyCyRZ
GWjHaTx4c8P0fqyd5sek5/ZvM9S5r+TMTlQ3q+v8MTHr0H4c9VKTvDaU7PTkizT6Jvu5zMh2oLB9
eYetvvn887Bbg4nAbHS1w7DsHHXsSrNr6Nf5AU917pFmGjQvLZ3vfWBpR9sW6cH38z0C1SrVZGUq
BdDlM4QUmc7b3VYoUTgEVZdRhvjiKGl5dkzLsj8biTU9qJEx7vVXVjtsXpCKb6bvUjUsIyHSw5Vf
hSyY42p8LUZZcKzK91BS0p0m1d9As/zosGgpTBhE0hKc3/o/5ReuNyMIXYtJpDr5vasOAYhtoQ5G
4OlaW3Mv+pVduGQsM6uyyiskbce4flaTuHgnY+L0UTUiffSmEUb8Xd8hlu3mkdGEd5pTWZ+ypjEH
jCDK5Bm4QPotVX2wS6Pg8Y69WijTcai06WcuJMQ+y94H3IDgqpJinVfX6mf2fNe6cTOJ/l0d0qk7
Wg2kUqZsMOxd0h6TphoovW9VEBjCpRywogMOo7HjchX2rRsUuL+8IWwlH2pkoHxXGe3hy8sbcxVg
+VrwBulZo4AHP1K9fYV5HpoizJG1j3jWozn57ScjkpLX4urmVeiCMc6EgbMKBLIV434lp9lVTluV
OBdJj3VW7alariFgLMN8ivhFEbKeDkVxnJopmNLrZPnROU394Ui+I3siiju+v+IfwlTVn8KojXCZ
M6bnsLa0p4G5tffyW13lOvMPYQxI5geJEBbU7Vs1B1+mk8XcP0r08YgZEcFeaphNy5rwEltiTxIc
d47DVoxhOY6Cjv/oilrHSXOmGXhCDyTIfwdG1l9iKbAtl/rSOvl6oT/DD4sffUS59wh3W4cePZ8Z
2Q3+gAz49oHZWiWHrMyvZjcO97Wc9uDNfKzRemdP/ndzKUSOaamy2krdJpZKyr0ZuoQYtU2DUwpg
qiAWIJLJ3kl0Nj6jLTNgRZWVphz9/tunoooItBG9nuvYOMV51JPyWiaWeVQYNRzKKizuZcvPdxbd
eD4aSqjDgJtkgrRMRmqtMsnMp+yK1Hb7rOFIeY7qru3cSJ2sPWSdsnE90C9DKoh2+IbpJY0zKoie
TVNTNrp1bygXs64zt2hSxAmjUXaB68fHOunsPwOjQq+MwNwlptzcxZBozlI+GRe6YO2sVjm5fiXv
qRltZNaMe+kGIdQkgzVcXGCzcpAiBPdJZFjApxB4zAiWiNSdsHYoPmIG1HydwA+fRIJGFGob6Xj3
8mnefEfzmJQjO0+cFjGysoG71JTa10lNzHu5M95iUIEy55DBlMLhZCeX2VqOuQ7NYMaWa2nD0qzy
iYlTdi1tRfpkFw3CA0aG8mjZp8fJGluxs+AaZUMbEnoLZpNglNZDy6YvcyfNWjCrvlm+AUcUHLO2
DNFdMpL4G95Ewymt2tI6aLkzfvTbuL/AdSp2cqStjU/LHYo+VdTaH1QVUlpnOiCbzGyi+wz2E7q9
feW2UhbtxOfNV4xzFnUauRjgsduDnaXyVNnJkF3t1GyPVhA5Z/RS0junDKz7dqqtby/voK1Ho7ev
A4wDkcIz3q6nhqIcBrODDxuEzTMrGdMB5WX9k9H3tb7zObceju3DoWPihN7q4sB0mE0HWFglaC3h
rp0oyXRWKrU6FwiTHDpLhP/h4aiyccSkpcmunR/+nywsVfLE8iecEkpOynny8/e9I8QxwhL18+tf
478rzU/+z0qgSpRgIh26tgyZPWBhCX0v+m74x+41TLe+GPUE1kgzIdJYnnm1wQXGUSgJx6Ys3AIc
32PatLhKwX779B+easaM0g2F37ZMFkZ4r5jxgo6K5by9RhaH3Sts4tuADZu0U+rOO22RMs+QbY2p
wV+9s8UrTGiVyXSJ4msXBt1hsLXxPiztaScV2Xp7s7AmqbmxUfgNjRnpLXBYdKon7VM8hclRtMZ0
Kqdmr8Wz9UAUOJQbVFbzbPB2T/SpQz+pYlDXBCmqRLSTr4B39hBsG7kVG4HklWuAafdyCIIBtxmL
CrcxCJvoospN6Or22FyM3gyPoU17Nqr65kxCuBeqtl4lGToUDnCAaz55ZqagCrjUkOWKI/ga8nhH
Fyo5pCIpTi9vxM1XyQ0HSoSB7Yq60JgCk6nQTK+k17CdxxZNzd7aAzdu3jZkUzC+qImZDy6uU/S1
Q9FYc8nhO90xbuKJRqkcfhi1KT6RXKaxiz5Se9SSiU7d0DUYFlvFDjdljRrmzptZKdAXuPhWGavf
oedJ8ZPiJd6qwTFWfVPQS4/1Ux8jRQCoxM5gBUsQ7d0id+ruXBQZisZJgmMr1XaWuUAJugs5917T
a2uzEXP4ZfRM1mDtug/i3FcZAuTApe8Hs2KIYVrS2ywqfgy+kL87iLU994wcdm6OrQ1AaKB4oE5b
03tV3zYlzSnTq5B789Fqh+gLUiV70lRbWTW3POAd+GoYeSy+P2YUap6UWXa1Iiv4mXUi+OpI7egq
ApI7ECLhOiLZc3ffOkY80qzJMwNCl0G21bHQsVvknIzMkB8zZcxK13esVneBZKk/Xj5IWx9wVoDD
GcSm371ESJt1Y09yxmL8GCi1WjSUZ/QifPLjOtTPaAKFb0QlDx7d6Wan1J4D+CLAz1hl6ktI7nR8
ZuXqf+7IsEwDRDmJhwyU9PeVIv1KROr8wYorpAbu+npnlLmxZ27WW3zNOvTV3plH4G2q9Kmbq+34
w5nU2Hv5lW4uAxcaHgkpzSoHJ/xDbwy1BP5+IT1KFXxlhrg7mcxWaEKAYWZSAv3QV1rpfE2ZuSU2
Zn2o9v0dQkO0krBrNz0zSk3Fk0wzUlwj70zVDeu2zl1cdqLUy/Abe/U4GsEq5FsB+FJ+clAWN7Vs
JTXBj5yxKrJnzUhwEbY78wDqtHj9bY21CRYIxGRcQZajA9nXay1uEZrsuqz43BY2Xau8gB2YjuZ/
yAzmj4ig5TyoWAF4e4b7WpfSiLPRmfhQWonxFMal71mit3bKtq120NwUJNTQlODkL1IDbEByyWxQ
VTMavYN7Mqrdnywpix+1XJUPIlb8k5I2FSR+PNSOUCj7i6rlneLiZaft7N+N+MOOwq0X5BkqFI5z
eyzHpi5tSSFJVs0w+NLVo3IwhqK+pmkwHl8+Ki8vBVDqdqkCm+N+coBJhaMfHYquqzxEq7I3kkbh
/PJSG6Ec3gBKhvRhnBl/c7tUo2EG3MwJeZgoYJYs+AkijKOLI9rkXKGMfjeGe9iJdSQAuQRckP1K
AccNfrumUKOqjfOaVrrwcWDzA+MjdaO8pwm8jqMsw2akATTn5cuSTQsDy5gceol9b4/HKIi0x2aQ
cs+XcvMhapo9IYGt9VSkDaEEs2npyN4+lppUhTYptH2isFTcplT8R3UIkzeq1pvglzDOefnTbb1G
GJ8ANRjKzj3g2/VyUzhtU8FTbfze+tBJSvKmlZVqZ5X1XsQkCuMJRpIaGc2yjIp0ankTUYTrQOr/
E81c/5R0oXjU5GRHKG5957ISBejM3qa6WdYBic48awyBz0EpKX9ODq5JB6uVjbPtC4YC6JZeDIPZ
a2RjGLlzDLbeJWvO1A8qHnwpbt8lOA7YxhqgugJbpUsjhPIQiXIPSbq1Q/5ZRV18Md0Pw2xUc3ak
0cpvA3VMTmU4jidT6b5JAJ/PL2+QreXwV5zNC8gIVwjIuCMxhyWP1PFYtod8kKzYxcAiuI/Mrjk3
/Jkd/bKtL8hclIxXAW62mmCbjab4A6zEa61UwjVDC4gNGgpI/Qn/gwR2m6ZkH3/D2N3Zi2N/Lf9u
syZ6TuCi2D9z0b+q78DzdxRU2XWIxxZsiEUG5ba4gSuHnvnIx7JKFKKoDBJF87trIjrpAdQ+RlaY
QX4hnzO/I7Ga1K4tsjhDqMrvd/b3mlkAKZdhKieWlHK2ILjdZLaaGAPDBgh+YEHeB0mRnIa69z+i
YdQ/4Bk93QHxwsQ6xVKkymzZRbNZOwR9Yz+mhRXuHOy/e3r5xgD08IsoionGi59jyKChoraHbQuh
P3c7M/PrQ5xo+nXIBrt2u9DIIw/zw2w8SUNRFp4tUAB1I0VL7QOwJj1zbb827QNgXpynA6UNo7dx
XDfWoe1j/MisbAJ7FYU2HX7R1qq88wjzqVw+AXcyOQghAdjofAD+zZQrOywix8yuDrXfUaeJdOpQ
GIITatePqo+6j5MiFDeWQ44Ga72nZbtxvgwMNtHnnwGyq4oEE14Hv3Q1v9p9LT0Nct+eFCM1znUx
Ogd6QntyjxvJLYdZQ32RwoRO+jJCcrikPAgweKliR76M+PQdKkP7ogunqA7GOE3YJJUFCATI2v2b
qjKyz/CgxGvfOghdTtks0oMCxupeLXITn3immRecZL9WtZ69hf5uzmNX464u6+xJm2pQYPKUzngs
4/JyUFslLMynZoowlNxZI345XOHBTKxChHlxJLggBbixJ2ZH/SOjB3HKVCxOaZ7uka//Ro+bnYZg
9gyg5YKyoCIai5pM2M5kx3LsXBwd2cEHTTUhqTRDoif3uiGcz8hN24g8pV3kmrVdve27UjZdXOvj
0EuQ9XqilydLd74zMjmc/CT4kLN538gmuqiT3kz3ZA/qXv2x2p/8aEQJEFums4vo1hyu/zkeNKqF
SAvJvvRV+CXGYO6sW0FyaqD6H9pGr3ay1o3lyItNCKeA39ecHkwBG382TL2g1ije+1bTHJgQ4/89
BtIPu6o/vnYjQEYFnEBTbRbuXG4E2wrkXsf/9VJoucZAK/G7B61Xv0qpr7/NEK28Awna7lypq2wI
Rw58Z/F8pXOr07O8faUiK6ue2si5ADYaL7Ze2Qd9RF1wGBA3fPn5VikJS9Gmg2XHMBGg0SK49V0h
Ar8RbDkTHT/PRl0uuNPBgPx6eZ31Z4OqAE1oJoPwQpeKcL3BaaJXZV2qIbW9WE+li9UB7/GnKDq1
ZaXsbJNV0Eafis+GoBIzZdqpi13ZqoNdZWpjX4wuqN85SdHeVQAq7gKjLK6KcHpXsorijS3QOh+1
bK99vo4fyHRQ7KBFR197BW6p9NSRp1axLpkm+09IO6TfGFt2rGrkxjPChlzKjlUF3stveb1xWBY5
Li4LEqRVst7VLarxcCwuoSVN5wR88QF5UeeElni8s3E2PigETZIwmkeMPpYbJ8gCVAe1XuLYy58A
aKuXIZKtE3bcudeXIv388pNtLDebfyDXA1yck79II1ArzIpZF/0Sm/WQudC9mm+DnURvRJEhxD+M
r8ZDgY6AOcdHZKw/T3Rvz+DYQKCjE+Bc7CG3P0hVKbsxmo9fgZ0z3VHqPy8/38aGmQUn59KfsMa+
uV2uw++PWlVxLv5c0Q1wbd+MSac8aZJVubWjdJdJ1rrTy4uuMun5GREqYNIzs7WXqSI0FOApU+1c
2kx3gnOA01npOtkM+5hAGSUXRBylZyPNle9FVrd7TsXr2MPywDNmVbc5DC2+KVqs3WCahPKahz6N
tpbc+TzkTtdqaxX+duRZucc5jPPO+ud+smNN6/zWdi5VXelfKjREr0UUvLrvaLBZGPgYgFrg9i/b
qVnQiMCRIM9aUU4bXmrUY1cme9n0xvm+WWXxxuxa1wP6/IiqjU5zrJwS3LCvyS5dh71rfeO1gRNm
T3In8HWWATso2PZ6gKKu1U6Vp3SjetE6298JWJur8GmAeqv0v5fcLxGWziCR0TOfzaaLIhKw8sH0
at9CPg7TKos5DsQKLoTbLaAEipJVNWKPWpx/nlo/PWe1Eh0qyxx2slaav/xdtzkcefqMyUD7jri4
hAyoWTWoIsIyuRls68kqquBrj37FkzLJYex2WoLEUJRHunCHIkNkDVyImn7OewNKvd93JkjIMATX
qw/RHYIeOC7oNCWfQimN/yRqAAeEIw3cd2aSJY+RiXqYF8ad/FMuQrNzoWqo763WAiSa09bDWTLu
9cfQztLRzXT6z25CSouJs4S/hwXqNjo4bdSrp1RpK/UjSXkmuwYaPP0R+XGLRDPN5NgrKlwCDxi/
MusarcJ8a05JLlPzSFZ6lAadm83pFPuXbidyCXsh4L5JaqG/tceO2qgJJmdyw6Gaxjckuca90dQo
RvbClr8Xwon/hKFmvYPiG/jeIKE375o4n/zW6zR/n6ZIzp1zov8TGkl+4Q2mBf5S7qREO/S4vnyJ
pbx4bvoucw6DYWS2l/alP+CAaYUfExtmjddCvztqvj10d34nzEcc4fP+nTnZ2ofScASFeONrX+MW
Igb9em0G7oSJdBw6TQSuiRijdEqUqHrIxNBEhyGRkucI1aroLkf7S7hWo9TOCXPsMD/YjlQBIo1Q
fIAEI9Ac61SjesLkTKk8X7RqedDTrNIvU4OyE6JO8ZcCcfgKG8YQnosUTV3lGk1rm66ZhL3kQSuz
ukNc8I9rS0b5hHKxlHiVD2PYM8ndZL6UKdGGaLmF34w1QCgGRqN2b2WWqB8lNRubd02gyb/zYlK0
Q1IhveD2VTVVb1U/Sc6xWWCxEdC4klwAL/XPko/dH4Yp8eND1eQQR3RbFO8mSwyWa8ROVd9Jqlr9
QY4gDS81S/I9VBg1rhHZsfPWjEtVfup7k/4M1UnzQMBFRwE4XAkky0qt7zikhAlMqT6L3/uQS4sd
wYr1KZxH/TMTkbC8lsXwbYBROkrKF25341sf+O1nrpbee/n+XK0C+RDkFQZL5M9ruE4ZThKTcCzT
sAdK3sSoSD1bkeHspLKbqxDASOeY84Dwv41eWZ9IviWZybUn/gKXqbsrkJ707pXPQoykv8DAHTQQ
o89FvmNGlSLDyYuuYxsM94rW+EfDzOudunrrArO5jSkVyU9X5J6Ry0tg7oI4TDdEHqSoifF9F3u1
P+w5DW0tRduAfs2s9MaU/Pa14WyI/GiUIgk/SZgoUbCBLYmSM8Vjs0N131iKzBQOOA2ujfGGrDbF
YMSVdPHjVjvEVZ2dysoMHrS2d/YAR/PXXtwvkJWwDOBKxvB0eb+0homZHEhwjDH07miOcnI0CiP9
LmVB+jBghljvJPqr7UfKRMuab8WKDKYWmWkKX1gt+ty/TFYjvAybCq8iMO21LTeXmUdDs4z/WsGr
BWKd4hlLmkYC6qVV5xycGgt3G4UQ1xxU/afR18mdOWaal5lBcd9X4w8OZ+oFk5nfDaXaHdq66HeO
xUZeTvMamTpKDpAIy+yRwRI+NlNgXxqzxL8gcELg/ZV8bC27eNZH0ziTxu4BbDb2E4sCDJ+9c9f0
WJ8QPqWgsS8drWbPR0Dk1E8B2IBOsnYC5Xo70cmepyH00mcF8/mz/JMdj5ONtqBRqhclCNLODQPh
R59rGf70kIdN9L0Y/D1hiPXTsZ0YzTMwYOZKg+92ySCHkCuaXrlEYrC9GvHMo68Ceo/zai9Ag2pf
HhcWoaLi3/khVyCSEk3n0a4YLMV6b1dHbKPNkyoHvnloQ5Qb3FGU1p8kx5H9lKRtbLuynln2SSv8
Mj4g6W99UpnpBR4dwMj3xBBALAUwJLhnC6twE01tKi/s8DLHjrZQnyI49gJz5YI0D41gPTlJzWC8
dWpch89pPrbPKbjt30qcZJ8NZwzUs0OL3rnIAZYCDxohSz9kTKS5UB2h/jLb2mhO2GgMXy0UAse7
Emkg6+jTDvyW4wAUQV5Om+nUaml6mpShZyRYF4Z1manj5Ulx4tH2zB5FkHupa0hVAhR3dM/Q08g5
yNLQoVaBFYx/DAsBXlghRXzOYA4XWGVkVeyqMAgML7KlVnVr3ak/NA2sZ1ING0wDCn+Wcij8jg4D
2vCahQR4X4euJNrCdyXHHFVXT4NE+SaywixAwjcpbJVEi38YUR35B7KA5GfASEw/5ZHjfJVKGyKL
E+TpfaM4fn2uyXSKQ6qbTXjqIN3/SDLFT0+dIdr3SlJ2MeYHUSHcHGZa6hZapz0M0zRM91rphMGj
k0h2f/ABdX01hsgkmQ0tNKgzJ5nuQ3kcUs9G06U99HKNgbne+cWvFlNaPP0KdAI9JfITCbK2Vj7Y
Tpr0B1RmRt2NRaD9ntIse07aVrvHYKUYjmoaiMa1rDio7uKkke9w3pRbt3MygCBDLv1STfQPbaU2
nsfBke6SXk1/dHVTfa1zLBogQLxHQKfo/Ei/S33N+TAm2hgfm6DoouMcDaEvm1mcu+EU97/56NVj
rHWT8half9M82mrfpe+wwMLJtIcCWXuVKo0f+0hAOcrSvj9L8RhpR93PWsQZysh5QutJqiChDxGD
FHNqj5mtxuEl7zS/OJDylM9pCjPa1aPaaE+NM8nJnWX6+u9ClE7lUTpKQNtCMh8v7SZorCIx/FMl
B2V+UFu9i7y86QK2gCyJenQHRTTvfbj8swF4oVUPckD14LZ5Y1jeIPta4uI5CPNcTFJ7Z/bp5Nwx
n0C9UeAC+1RJoc5pMIf3U+E7j02hyx/GkAHnXRm0aeRmvZl+YhCXjnxNPaiPVWvbwbmxtOYZbgvs
rhJOY/89UKdB8TKnUig/ktGozmEEOyCLmjpxp7YqwkOo2OXg2WWf3YlIKWuPIKy+b5XQmN44kmi+
1YXp/LAwJZDusYSX2/swDKgxpCAq7ofQDO1j0MYDmB+hpYoLI6J9qhMthdAIl1w6jxKyWpCMfecT
zmti+ICmFK9SjdnhnE+C/FNBCtF+QBE0at5Nat4Ehy6lwL3yVVRw9VP7xUeuzDjr+VR+LIu6mryX
s8HVtUdmO0OKmNeBwVllg3aGXDc0M6b+VXQQcB5RZO30YxrVEPSnxjz2xatJNPOSRBPgxrNW15Jh
ZhUMCAEygLXPhuHURnhllE0dejQp6os1WZHX6/G4U6+vso55USCGs2on071lkpiXxV9lapiBovE/
d2qiv6O42xMiW914f1eZPXrBa9DjW9x4vaJF+BsH8CZElR2YiCoHePjV+04v9lS/5qz2Jj38uxRd
1ln4C5mnxX1OuUMzHC3lK9dKH7lDV+J4UifgF1Fa8N0WcyAATkV6SrQo+PofNs3fuRXDcVogi7WL
iF5e04GjwkHLOjRla9Fk18UxtVqUFUSUSAcuAvn55VU3Xi4ARsaUzExouizRW1kWIroxzFIYZWQ/
pDhlu5Ulxc+ooO519beWYlDCB8STiI+5aL/B/21zMb/cadKTQz8it61oWe51+FK8tmtJLxgpVEQQ
yDnXcyfN9htdpDhdqLnyFJH53teoL+wk3avkj+QITM986Bz0Ptc1H8DkfFZvQ3QNtlYgx/3RNhjI
RFWuuw6l/E4tsX6BdJnlWf+AcTot2UUtMcghdvMtNP0gZke0kqzdo746HQLozjsvcOPZ5lqZl0dq
u5ZUtnpfghaLyV0WVNldleTJsU7b9lwVcnlAoWR3eKutTh7PRuCigqbYBLN8m9YCsTDMNhqSq95G
6ehVCDxK2FVr6btMiqf6t6ok5Eahpg7MZpNwfJsLrJ/6cFQUdxxj9G8MNtddZ81WzS8fkXWUI4TD
2OJszurIy6Dg62HWhzp+wlJqN7hZKf67xu+69/9lFWDyfGCmb0tRH0eraYckNp3PTi09CbHtN2Qs
/a+XV1lvIQ7GDN6a9cKYPy2CjNHCduP2QOmhCX2sE/3ARdg7/Nh2ot7B/m8thUkigZS+Ptpdi6X8
BNOCBP7E1W/V+HEUqfHOz6ZBuG0ihmjnaKy/0eyVSo+HMTMo1CXKBCqs5gQDcqeqmciHQQujk6bU
e/yUjUfi/pmlz7iJEB9eNEVGM5kKWvkxtrrSc9LkmSekTL0gRDrs7Ib1StiTzrBIZrDILSw7+31X
GV2ZIxunG8X04Ffjr9QacW2PtFe7Zc87DprvfH8zw1qO6PV4mBp0ShP02mES9zkdWghtkquG5R42
ZjVVnpfiYWjGAUtegVJagF0ymtDcrgUijUFXW98caKenFKnNL0Vhmp945P5SRgEMXAks2k61vmaj
zD8A1CK9Oqba+PjeBpm+t4yiKLmBxtaqxDnLI9NxtUp2yqNV+rnvagzrrHc1lou/7bZUEq91GDng
7+mjU5AmNsI2bWhabqBIxqvJ3fw4BiyAdggAaycMFK8crTFoVOpBrFzLydTPdOWlc4HL505E28pP
aY+oTGZRYmND374H5J1G0jo+BPa7EHwzJX1j5mbiDgM4EDf0GQUUzbSHy9j6/KBGgZ/MQ9MVxbjF
MgDNdbTzMUs3jmgtEMmHyjxr1OPnltHcJ4Svp0MyhGcl3PNuWl9opHTYjNAiA2u8CuKWNmD8V5Ln
VJJRfMI4TXID9CxdP9OSxMVCR97pam69YyDNELzAoND/m9/GP60hzAtlX2ohOQjD8D/3YSAdsM3x
3aQdsseujKe571HuJOTrsMFT/v+iJHS3i8LQJ0TGESkWeuVnA5Hw+6Ga6eTVrjz6RsQF9wBGcg68
EIkXewggcNXZ0HuvvVBphtDbfZL9ZO8Smf+WZUI+G2rMip2zmOb8Wf95i1rYQZb2eSCmZOp73G6z
U9Mb+QEBLV1xC5GZ5zgcvkpKszc32NitiBUBtuGWBCe7Kqgq4JTVOAbXKlH7HwHyVxPr1QrDfRXQ
rotwmFO9K3PL+qmNuVzfo2Ma76GDN16yCj2F3vjsQLtSuFB6rYI/nQcYgZsj4M0wOOlSsUd+3FgF
PsqMLiIAKau8sp0KQaZLrz9GpuDeGURoHKy4tPd25+Y6tBERD3Jmw4DFlgGWIVoTgTso05GCp24a
PKXQAnfOwMaWAfWIMxE9fnOeydxuGcVOTHXIJOmidll+YFDr4O2tTPSMKvWNXcbqIURY/m0AfOz1
GQ/VofmXdgMeY3lpq0Yo9xEKx9co8NGrMyT/iDy77XXBFO5El41XSUuWw44CCfauS+xJoPWDSvDG
Nxf1grf1YCnfYcjFO6tsxDC6GPxElvrL0L59lVNURZ3U+cG1sDGVPCpVoP42EtNB8kektX2CtVKK
SxFQ6+zUVhuB7P8oWcy5wEktAWhp3teFrQLVaAe6ZU6Y1F40TqUncim8vDolJg+2CS6IywIiWoSY
QWmiFDAbWvJlhOcp9UMOUDGITpgcqf/hsbgQ5qEa2K9VPz3pE/TOfStA0jDosFdJQ/NuhIjKWDnK
hz2Xzq2XyNCFcgogMsz3eRP9EzyH2nBqKWqia1JxuVuINHlD5RueHUl7g56t/TgXpQD2LDLWZY/G
VpXWTtWJWjj3g0fai+NZ0oY/L3+pNbYaG3jQzGQsIGsYHi0eqHBqYzDJ2q5UR+Ux1pL6HbJR+K/X
g3YUcVt5zHqxIo0l8+hHg4E85/hqNAy/YVZHQNQNDR6i8+1LDSOri2WfzHyQs+qSapVy1gYk1aug
GXd2y9ZL5XTPgnwKF8BqZ0qRI8c5iqpJGrZ3tojHs0jsaIdauvlWISMDIWOWhYTL4oloKDIBhUZw
lUtF9cJCtU7FlE2uBRf+0Mld6g2oih0KlGjceuyyd5Wvv5rBNL9VKCEg7tFuW+Eho3Hs00AuI/i0
RXGKaICAuiwGF+RLuvNWt04FdTyxE1I86OvFeQ+xwi67psbUXQR4hnWj5dZC1M9js4tw2FwKqje4
OWqrVfZSWVqoGxDNrzDv46OKNJqniQgydKS9GruKxApISw4HzQMIKov+yawwpjmpkkG07+oPAGes
z6iToJjgmKG5U5zOb2iRlM1wCpZjho6YxuKGlTjdlp6j6yKlbX+SZblzp5mHrdaxdJbz0v7x8rnf
eI2sx3J/gWirYy9LXRyoMsI5XTllIQrEavugUY69BbPl7+yOjSsPBZl5qRk9vmLp9no5QFyYeY+M
yWPPINfzkElwctQTkoz/oSfxGZVb68PLz7iRtUBS4UYADwN7ddn/ko1CK1GQJXNXi+lYq2VEfJPT
J61vZIRu44bBVCc/5Wk2vD5roZGJgiuslblTszgPIsskTomBDkI7CM8IwtDDIDE9imzXJHgr1LBH
8UKcFRqpHhahpjFH5LxSrMWZ8OqVa0WmOJaqIk5xbppQ+DW1OnVmYV1VCeCVV4iqM+8rR+u+vPpt
z6khLUcaquvrqpSMKEhVCY8Dv6sfQylpDvTemPUm/u9ExdJXxr7GEwKq2csLb4R0FjZhx8zi56ut
jD29NpYmVVOYqc4jfHH9sS3j6PjyKhsHhuY3ER2hJ64Oe97k/1z8eZBW3FF0b1UGMx8VuRtOajDO
ghq7SqebD/TPUotYgGFobwnGj9dWlKbnKFPqWXK31znaOB2zPbFORTaLDP8lFv7zQMBcw7KZi+lk
GLLvcHeDTyocnnNJznHR4zyKoREaOXNbs8s/vfwyN6LdzdqL86FqY1/LlLZXPcnyI9pcFuMnmqdE
D8WNeLc7W2RNqJ9J+7RnaM7Mqf0SsVZUcTM2EspSoD+DEBBBkF7iNrG/0LzCCnDo0LRyGyA/njz6
AU/upNqDERTTI9KB2R4IZGsvzboFtOYRIkYt5XYvxfrE18eX78rVj2C/xVT10QTLULq6NnQfX/+u
4blDdNcMQEN/48c/35lGoNAcYA2IC5XPOTO2UxijrgzTMfJSRbwaKcSbRq5kvlcI9av5pYOMEejU
kW545JTXUNebQ2zpkhcGprHTe9zawVSkZI0U2NbKY1sNK38INSx1tRp0BXBRP3w3SAXC6WEH5GWw
AkYYdWT6wgNplLx+D5N9zE1XwsI65wGPMAoDTcGrHE0mUJ3qtzyid2OoZfcutuJ0Zwtv7BlUWfB0
4Q4lBi2vFGXQ7DEFfnzt6759i3SU/qcKhupb2UvdXkTdXGuml9JQNtcQM9tgGtSZqOm0liEect80
LgpQtEtnwLF8eXduLQXhg4TcYACwuilzX2b2oBBWw7YP30zSMJ3MIOs/xlKlnl9eaiOskuMSuSGz
0DFfpnNJPphy4TOnSYURvxUAg+8AfPyH70RayptToU9tfCefoXNly/PMqQq/jU1bHVoAO49912g7
D6RuHAAGfFy3lDPwYpZHW0JHLvaRergO9mRJgJdLqz5ijK47JwHEJjpodRZ3Bwhn4KzU3DJ/+LmO
ym9ca/JzO+HOTGlSjOA1DSX52GSCPxK2g4lDitQ3iPmmAf/dGqMBp3MgEbayzEbZqkNADBP78X+c
nceO3MYWhp+IAHPYkh1nFEfxakNIlsWci6me/n7USs0mmpBtwBvbqq5ihRP+kA6BF3tKcsByiA0f
VYXxL6bWY3pSrRAXgkS4IHcef8WNDUNjZYn9YUItbbfbuxM0Vw88HjYDWqrNEVrXfPRQnXwbd+O7
xyNtrS6ukcABkdMgkVr+/R8Xp+JmYdeiaY4Ii468MXjMszvZ2RmjhgqjtqIIjD6aMOTDB+/xyBvP
IzBhPip9/YUIuZpj74g2LPQKY7EhLY4p6+E3WTaeUxEJvyjVYWemGycDhCvtdpMX6R5zQq97xrkJ
DHRvm9GxqkL5FWS9txOOb32536TxpYC/AYvQ41iCYUyeQglJLx308UUZUSdDfXcv8t8aCuwzJkYg
SMnz15+OOqEVRSoFhdauDk0StSeIIrmfwdjf+VZL3LdK3OgqLih4yFY85sva/rlLZpj3qh5i0WKm
yni2hdF81RWUrAKvCpNTMaXFe7imdfQfzsGCJUAUjADurrfdjJojo9Rl3BhgIKSp6X9FOL3pQ6d5
ebwbNxeTVwdYEhHEXR2BviyAWMtKnhwlSpGbi8wAyVEzmLVqL8je2vjLFqSWTcXi7pET4+/2x5wg
ADQXgQ1h9nse5mpgedH8ymkooDye2m9npPXXQ+CfwAhSNdtlddIwFLPBdiID5Iyx9ZWmg/6lATn7
XgXV+sWqi/jjlDc49CROGw/IsYf6rwrsxAcXYo0aqL2jzAHxDkadztCUVwQJ+tl3O0zzRlxQxalP
neH7YHVuTduzmeA6TVZTHFq9sp5NWZp7bnobHRZqB0wEUSP+sS5P8lYMJrIx6VPZuwONbqX4WZP3
/qictB0CU5ou9Z9Wnw6SDtEnY3Q7ufMobd0laAEtZaeFPro+D53lTk7bOND7pVV9MWyQZVUWTTtY
mq1TB+qJ3jZfbpGBvj11kITEYC3IDqWdS4CKSXeekuKT503NBbBwG3h4Jl8eb5atc0DRdcGJ08G6
S7QlmWcXmoAvBkf5AeVIe11naXzRc9HvFEy2joG7kIoJwSg+rfMDGVGgIOACHSNV5ZurmNp3o8uz
CHEzWb0au3JPcGzrqfOA4/wGHEITXC1n7GHaYVuLbXfc1m85EnPgJRhO1Ypr+mo9is9Gp8zHPGfv
Pl7U+w9pUMyCbQnkfwMU1RkQVaqKm1p4Y37EhnkENO1ORxd/2WDqMbVsCive2T3302VQ8ng4kci5
3QH0ZEMEk6YYdyqhKC+6Yv4Y7cwMchnpuB3l1tsurKyDjv/lTl1oAy3ByJzMRbGansX6dLizZbTJ
iK+IWdXZVxquueWPiZRQEfEWOMJLhvScthkKBMJTRu4dy/scdl31psHYSfc7Qlg96IY83rt671V6
6HtBR1iYEMYGJAsRdF0nKSSfsVLnM1iOEhwTWurhwdKG8l9cxioLdoGSvu1mUf4oIklAZArd+F8G
aFT6dA6LfOeRu79M+E2I3MD3IaukonZ7zLVqqpS8J5hWi15cjAGNU7uFk/h4D94fbMoKoLfQKNhS
aHTKlNZ3RbjlhYX1NCiZGwd1nii635tesWcts7X5SOFA5FGMWKS3bufUa0Xi9gpXdBYnynORW6rv
qfl0JJlUz4VqzKc+qsxnE42fnVBlc54kU+CTUS+9c9CBdgLzsQdqBSYFOsAAcrpteMYUDeGlx0u6
NclFVBvKI+i+u3pLY3RpAZOSWC+Ki2sMASQJytBTzIObKyWWcHPofm7Crn5OJbqtO9vm/v6k9UK4
grTfgsdZx89RGtmpyRd8aoy5C+Y8yd47kRP7shrTs6ln8c6b52zdYnRVqW6jkLLI89x+UyBPc9JU
i1H1YKSvE12MFUTguhQQLVo04PFmLFo+LsyKQFYu5NScjuV3J/M69+i4/VRdoWjM7QsKbzBGpOHC
no3HZHwzGFK4X4ZkVMSRmllavJaOXnEr9qBsDuR3lnJp7WwKz9gPJ5nfhbPmHWITD7zT1HidcSwG
MK7ouYZl51Oq6A1IBUPzerSHVGAYFdpIf+la+FxkA1SDypX2F7rRbuSrcVMudJnKfB3WfawG4GKH
Gma/qF5yJ0FadJwUozoiwlQkx1bCj/CdvKVmFvEuYmth5sMCQjIQGxto/ClMOqkg3QCix3ern40J
8SZ7+GGButUPozU5dDjbIeeQJ+7sBGUn8ZPVLdHCc+uUcjxItROwMqYhs/1aWoN+yLvQdk96n8Sa
n9dqMXF+Y7N+UlIs4U89ivjNhTjO+FSUtdq/LqB71IdmGtR3Kh3+xO9De4gPUoya8fL4CGxsQtIC
JDyXMgB7YtkzfyQGU41Ril7zpmb4mvkFvZZgbkbzTcrv/mlHzvDx8XgbexAnBGspcXo6mgwrcFSh
VVIoTZI+5VWvK4HpvSqQtcz9UI2Mn0Opdi/F4NY7L+nWlbLoky6qbnSq1xu/R8WC5xlMwZxGxoHa
Ff6LxMDnZhRiJ1LYHGoxaOHSRNxpfagFHfkmsXMwBZ4sTtzSbYCyTPjc4ZL+eCU3vhwKMiQhqDMs
L8PyKv3x5Sxo+rJIBpq3yFkYft/a6QuZln0Wkyt+WI26h+Jf/sDbLATJEcrBFDIp5dxFlsKRA8Co
BqZz4ZSWr4RRg3elwn2xcy1vzQzuOYXwhcR5p4yl2r1NrwQHcammbTDScz70WiN8yo4DGcy8J5m2
9c3ov8FlochNbLG6F6fQRDHdxS/IUGV9xjiqOVTZ0L30NHCPjz/a5lDIfpE6Yo5Baej2o0W8poNa
xumTrfbDc4QQ+pNWG91xnm3zP+xEsgCSHAMyrLa2jShnoJR5OrGKZWkelS4z/SaK22NsQln4+1kt
lS76r/ZSYljNStj2ZMQ1ktFzMSE4qIxTekEwLQxJMpF0fzzYxg0C5xadPWpAv6W3bpcwMbUZaY3F
3s9ws8CQntv7wJZ7HxmK+iyQyn5DHWMP/HGfstIzhIlkAJ4la13fW3Veoa2qEg8Vk5n8oC3VHDNT
a1y/tSZMxOlehPRjbKhW0Fw9+1Ok9N5u8HtPygWTxf+OVDJdC0Qqb6fuqC3vDu/nEywzh5JU2Shv
FG9Eb7WOm/wVijNu8RJBWG5R+AedH+DlU38qVLUgvkhQptn5FBsHFVT84hS1FHhpYt/+nkkr9MFO
KqTCpwrJP2Qm/TatdN+K2+xoi3CPj7HRIFu8IaCVs8movairBfB4mcDhETLFeqr7YvamS9NL10/r
2DlkVpNdbKeqT2Yko2MmZUqxuQ+fpIsr6uNNuHEXYl9P8ROw/kKEW/0QbbDUpHB5NtM87y9OaCXv
vcIMT49H2ZwvZWSaR7TNkVRcHayWdifyz7ikpO6Ct3AL74R7tYnNO1ow3eCWV8er4e+TBwWthX5K
1AHkMSmwnx//ko17CwAWZTU6IPyU9XwR7asqB62Gp2meogOahlwmViYDrMT3ql2bkwaywvLSBVl6
vre7quiSMCmg2T2ZYWMMvlp1rgXTVW9/EiPWb2FQpp+qpLcuVjy/GpHHJ9Ur9WsXd3ta/xtXzdIm
ZNrc1QDX1/tbtwlOZM2srU6BWxvnwzPdrf6d3Sf9mWS8/UzVYdq7uTeGRcAAbhnPEZzOdXksEoIK
HRXVq1ZOuBJW0o21wEDK9NRCVyoDmOxoCHW1i4bj48+8MTL8ObqFS22MP2uF0qidqLMHkXlX0xLO
Sa/L8uqNznRWTCi6KVo/OMyUe+JcG2cJyOzivbIwQ+6qgQZ6I05cMmiCmcMJjEx+tAdqHI+ntrGD
sfyiJUN1gtrjmmUFQN2lT4h8dAp09aA0aXRoTePUQaH++7sBqz7K0NxFFMfW4UQkZQxUkQuxBnXh
T0arvxNRqu+MsoGoQReY2SxgRAZaZ+j4sFoCZxWEXnEsG4NRNMpLqrkdEdMYJYov+9o2X6sg5xdG
VN2gPht3VfSqobCT/n1Yw6fjhvIQi2DTrvYNArOhE6oiegpJFk8VqgWfxsyx/NiRe/qCG/NeWMeg
knkAlkBgSer/iHuJenMwb6C87RKH1dIL5cw7p2k/Or2QTZBqXiOOdS3DD8miDRGUaTe89URr/Hy8
obZ/CNEiDxLskru+ptsM8dBzQz+h0RDiKFUlAda3RuJTKAthMHbaqYvrOdATfT4UyaT7emja/z7+
FffbmtVAqeM3Y/PeaW1uKqvG/Vq59mqNyDO/B6Eo10Z52Cp2TtDmhNlo3BC8wGw5/Xbl66ow4yGy
lGu2uJUFRtSkhp9UBtawOeiJC7ICujhXsaqkvhMOVnwqrKh9QggZXuPjaW88EoAdmS+FUYh/CKPe
/haG8zJhWRG9sy4Gtl3V9ocUsbc3RVQP/6SKkWDjJM2XOW/na1+hdX3EIdQ0/FLGaHQ9/jX3weHt
j1kvjKaSPEsYI3qpli+x5aDoNWqz86pJ6zHIZ81FcAgKmedG72p0wf7+KiAUAtjKCUREEXGj28Vo
utroB+TvnpD1RoHBJML/jYz+gYMDoV+e1d6beajCE4J+i8qd4j2xFkq5cwvcX+QL1JxoCFqhsxiu
3f6M1GQzRnYfPWWWIy6FZc9KIPOk63fGuQ87+bNJ4xfcIq2V9bevhOPFyqjBJjEnyFxOCi7TqvqT
tOzYRxRNef/4826dscVUhNKyZ/Iqr2oWMUpp0vQmbreiVg7dVE/nVg69j9SIt8O72Bpq4eUBnmF6
5Pe3S1i6Q1S6I3dKaimJH9HUO0SuRKWvRJxjJ3rfHAtMJkjBxcTFXH0uJ7XKoiyz6EmkcQcZGFCk
1akT2DJrr922OdRCD3DJSGmiLDvnjzu7zAAQTLGN6G2uxu8RkzE/FfY4vMHxy/v6+GNtbcIFD+0s
eB2bcvztUF2oYMFup7C3zGE8mnWonJwsL3Yic3drmIUdA5SUYIKayO0wRhFZVTjO4dVL+ik5OYmp
itczpPTonbC0/kvSZrkWFI6k+zzUjfiewNxJzyjqlVkQV15lBTwQcwKGz0s/FvPUpadooFbsN2JW
f04tT6dfh1PVIQ7UJhnmLyI3zy2RhTwMcqZy2cV29Csx07b2eYuwoomNZEqDqs2d4SA6BY6jdKwk
DnSKLb9KiPakBpY1vcOjaAp9KkT59LYJK7aziiimCEZPL8kZ09ZxLpGrNmYwxLFd8qTmxgnNjaJB
2q6328Mgpsk7kvNnA4YMYIleq7p0P6VaNhWv8PIVqFUji3mczRSvxQ6jrEvulAX4EKeO04vMbOOb
neMI4IdlH4XHbBoKeXbyUemOmqiQ7azVOndfEe7PlyhCsNNftF/eGEoFJnoelf5z6+ZFeI2Ntv1J
euvFR0Wts9d6IxpUlsYC4RzokKI/CjDk6D6FCeqQLZIGld+pXfSBhAn9iTjCeNbvdPze/LLUZsSj
upa6WaKY1Xdq/0m681BsnAPQQEvTVNUsKqCr2CVMaAfr6N9cU3PMn3nXsfTNIyAfkmpzvHO+77sb
5MKLOwxPNbIb3vJj/jh0YdtWRlS2yZNnR8mRfsLkIxouD4VUxRGFgUNZ5GgJOvHewPdZBMgZKhBL
Lc2CQLm6WHq96o3WceMnU82yzyn2C19GbUwRY9ddccVamLdY1JG9M9+NVxhLNosizSLKDlXndr6u
EYd9k5lUeeOqe+uyKBek59+OpiufU8/8h7amcm6ngUJ81Tc7F/dGz5RyHuVliEHACtAFuR3ds6Rm
FqJPnpARLT30tYb6jDkTdalewEHsWnOonlCH1DsfQZLiGzij/l1veCSTaLZm/qS1xjmJ+/Hy+D7c
2HJUKpZGk8v7dQegdoqokEmrgpqqsNLk6SR/TPvpMNEU29ndW98da0MuXbIAnpXVhkuQX9Nl2sYo
ESU2lFLZB7lX/KsaUeWnvecd6Rnvdea3pscVbGowUhZ40+rBjNO5yEcXoiLMff3EBaJdQ0TJXqWK
tqf6vTUUcqIkkWTni2bC7RfOBPAzAiy2tUa71aL3cxhabcAXu5zPjz/aRoRDPkwneZEvXfxfbocK
R88FnGLyiKVzaPhV7kWvxr4aBG33VJwTqGHqzunZGJJ25NKPXMwpKRjfDhlh1YLtnhthNVbHR4wG
rI/0n6KTFyOKllmTsnNgNjbL0uSleQEh6760VaXGSAUDnezE03mi++lD2ebVN3DZdiC5Jn1rnOf/
cDMBTmZlF7IUNNPVzZQDB3fsySN3TJo+aAfdfqvMJcnz1OUB4ssimOr6rx0c+YqaTa0aDSvk4u3V
oDYShu5gE9NNVoVQYkRJ0glCDoTzHz7hEo0Qo5KTAoO7/YRa1FUovUnlauBM7dPQiAMjrdzDoiN3
rpJcOT7epRsxEEVxKD0Lkpg68Gq8MAuL1BGTcm2ztv7muGUfuJm1t1GWP+W27bQwkam8002jKrY+
dkoyyNTJXOWad6V+Hue+DCpZukFXtdbfHzs6hPBzbDYlKf3qhM/T7PW5x1CmHlWvRwXCR2F4X9O0
cY8YfO6pOm0duT+GWxNKUzDMNv1hcvfYS/w4trTzbJTiYMW5fgSdtleu31pJwGg8jhbFf2etMyaM
uJudcPKusylHH2G66gndUjPoB0XsYHW3hlrYx5CdFzH8dXFqrqFxaAhfXrs5W+ZS1ReznljFHjb5
4134u5G12iDskAWARn/3vg7TtZytzIkxhiv18mIjNd4DKkjHq0vz/vWkhsR1Y9Z62REv6/Rna/bt
6I+UngEq9TMn0jRmV15EaaDmnZM82x/UxJPiI7q9pjiamMmoAfr0YXMoKqla73BO089umVlfUlNU
Y2CBzXmO89L+4FTS+oIaKrG7bcvceENRzglPPPPVzzo3CkQ1B1e8DsmFoh8ugefsw/vA3iuZAJYF
k67FycEBw676oxK6nl+bQOR9tP6F+6OTg1CPsFijbwmOJbOfW6NqXt22VMcgTNTha6anY39GCMf6
TD2OR4oMBal8I0a8zlS0KPMHp5vBHsxO+qugdE7n6PHH2Ig5KUPw95K/8pAs++KPmFPadmonNYrO
sZ7Zz/mYhYdZQ2l9aRCRfJA0K4BE/s2h+O6c3Y0dR9EV5hAEe6Rm1tdEpxFAqdjxYophVaeR/+KQ
xx31ntmaXh5PcqsQtsAICHFR0mS85W37Y5aiVgQ4M0O5Kjj4XWZyWyhiSjYTX7MDlXxWfB6vMWhj
23xrlsZ3tG+a949/xP18cXQBn057wqQps24SFNgh9lYJJLEQtRfYwHiDsHXkR0Nkcuepvr/nF/Ge
pcmHuDJkqdW1WBRm6UQ2reqRxtCF6Fa55FnT/3o8oa1RXMSZXIbYqLJYEgxPXRK+4+yovarm0byi
YqvvYb60+1sXuSWUeQCf2AtAdhXoiKlBiwicFWg9t3+vAXH5ng2TtANk5PIhAGJNCR1lDPGWbFZ8
wl1AnucEWmwiNfs75NXkn3RsPcDKavxxxkbgMrKdPz1ejN/ojdtLjTIrLSdU+Ahu7+qblGty3S3H
+AkB6+6polYz+2ofF78GxY0upBUIDepQA1/NZTSQ9xbyYyGz8VininOwBkc9DU5vvx1iW14f/7SN
jUe3BmkO2jX0OKzVboh7mUyYwyCk7nbDGZvB9mKFeNyUtpYf/n4oWANAfnXyZYTKbs+Zq7i0wXJk
VYTSqwc17/FcKJvwmBvZrozcxvYDjg4Tg2cELOe6wV8SFoCIIx6NIH1/HyihFn5FmTE7h0Y/frfR
X6yDnuQ18hsr7N8CfxkGH7SP+G5T1hCvRIT0xWR2gwkkjGrPYZKe/qMG4oUFswtZxkeGVU6nOFIF
pT2lajK/GYzuIxaOyRe3LcbYN2jzXmZ9SvNDGoXaUnqppm+eBRj3oFp9/65esNgHw5aIqneKhipq
UUzolGmRVVuQp1Tju6AHQ/k3r6zWH3hDfk1jFbu+QFjfpiExp02gYyASUo2ukg9NLL09/M7GDlkg
lWTYVKNpCS3//o/rUaHjlXUxuiqFmwyBPsnyqAPbfj8Z1R50Z9lsq2OyNOFxRaDjgDXIajP2Xm4Z
oUf6J8v0m9Yb8VkqlgjcwmgPutup7zzYEAcs6VU/KcW8sz/vcxj4gBQcaPchxkMD83aiGogDt88p
DLdGph6K1hMHaMhNEHke7sLwQoA1NnvSPFtTNojwFwtXhA/XhyIanSJTkAd/mtTUPbb0X67C7hYs
XT+GL2UYzoBSwiI8x3VFXaHpWyDCj8/l1h26kJaWOJl+AzXQ24kjlTPOXqiHqF6LjH3n5cWVNlDo
/ZpxbtD+8Sg09f5A4+MqQE0mFxyeeBQlbXTl2Jam/m7MUvezLkvrlzlWI3KKzkDxXo7KHnJha7lo
RgDdpza0UZdpTFBcThteC2xrGpAT4MkQqU6IAWuKV7YvkkR34O7Iqb3UdhSrn7SkM92dJdu4XsBS
s1OBy4CrVlchQ5moZEZZS3hieHMw6nb+zixF/deUDBIktiOMgYWpus7IRJY5HXrtynWuE3U8WIoX
v0wRiqBBNVetfkJfu/74eC9sPKdsfgdyEmSa+6pIlBNjZp0Ir0aG9eehVWr73BXD7B3B6XgfXJr7
nx6PuHG9AFdl/y/oG2hRq83XaSHQ8y4Kry0XYkNQfRQG9YIpz4qd2tnveuzqeiGWR1EMGdOl2bR6
gKysCbNkFsp1nGzltRl7ueOTjEo1SOpp+sGGkxgHgEUCgVyXxXzNUi35MVK7KQ9KWbff0eg3Gh+2
nfdvaKMf7ZuKrb22stF6hz/INPqd1qRaIDV1QviyUNTu1A5KaT3Nek3VzOmooP+rdei5BHo0TsQA
YR15uBlM7Us/Jhia6vMUAnvL9PqTlXQUVUmS4gIzFVLJ4zA0AxCEsBc/aLcglaRPivlx0CTNpbb2
yncKndKrRz2LhEUopvdCVKI+42CmaQdzMO3qNdf3JN7TqQJl7fZpIQ+hloP7HsxGvjcJuZXALb0M
Gm5RKu0lyUp07N2y0eKDorcmHmtYK5496Kj5e0J/AD16NaMV0breZAV4BDgiSHpd7bHArvu3jSra
guqpQ/M0ztVPPVySDz2yTq2vxMrwOsmbOkJ0his5kBPoxqrw3A+GQUIFcHtw3hhgwT67Wle5AGcQ
nT4kldOYp5iuKTh3mU7yUEo5NX7RDjS7cLiM2kCwLoMvIxyZ/KYMY/fgxrbLfVSEeX/AjibtD7Ah
1BxBFulBMJmqHN6JHimq72R1+T+YEvgyIamafn682e+fGIw/obi7MN2QT13n7EMrLJfen3VVKSYf
haInX3PUmU9qMaAoOVnTCXuCvbhrI8FZ7EbZ9eRxcIrXb0wsSGYsq7WvM+piqCSZjYnOlVnNFj1J
AP6+bbTRv3lrYHhGddLlk+hxO+fPEJaybmcJ7s/77Y9ZrtY/wglkiPg4igO7PyuiQ4kn4bGyG/04
qbu2ehurDcYZujZ1LVrMa6KlYxccrFE3rxo3ZwC8X33qrSousLCU3klyUF4LA3Wxx994Y4LgSgli
uGSWhslyxf4xQZh5IumLwbgOXJvn0FabA9IGcDPGPaX5jZFIzIEK8BezXMu/JsJGpTzFQqYHu31o
hJW+CDVWn5veir8+ntTdu/BbVQ+gjrXA2HgfVpMalaQe9Mi71rryIlnWJ23sPnpdgoagNKK9R2Fr
OJ3GGg8CM7xr+2qlWQFLSvE5xaPmKGNhBgQTWuCloRGYhdzz4LxbyaWztmQmxJ0gItcirziFxFao
SjB6oVN8CgcRgq9S8DmtS6nsyU/cxTDLYBTskETgNbortOISGFk5soJXK0uS8FKCI7KCvNSLY6Pb
XR/IucFvb8CdI+KWjPO3XS/LHbG4rQUm3vvNgrR4eFffU+q0I/A2da4ubevX0Ww6+XkAbdoQ2+fl
c80VuhNZ/Nb2uXl9mTbhjIHGPhnnXUpmcnsXAHu8a5y5dndptC6XB4MeGsRgaAoDoCo8Q0otseDA
eX1pHDQxhD+7ctSvwukhL8duFn2qk3gE31B3WQe1Phd7Na+70I6fSQGGti4IWWr9q+OruJLnR8EN
tgHG+FFHtflfZzD+WoF8GQXpQ6hiQD+Jum/Pk6fDVsNnA9PXspm+1cVsg7Ga6fFHKCR9enx2t2a0
0MSA9FF+uDtMleGNoaSfcUXtZDoSE/fPSZ3oh8ejbB0hhE48+DaLzND6CBHdFQXJCrs6HbMgwwvn
TH219kOPmurjobYOEEk9uBBoK7ykqzjOHjscFwGwXzutVCPfsQbja827/b7vi/BLDiohxu4oagld
wwkEn03bZN7JALYOEEA9lMcWGj+Tvv2AGqZWGGXN7nUGH7h4glI2gAzWDSmF3FJRrziS7s1740NS
SuPUkhKYi+L37ZgzouaE5rp9JaVxD2VZNBcD0f/r49X9DblcHVQyLOIULicuxHVbzWw1V0lVzN4i
CFZ1d6hkN7ZH4ov0Q4GggDimJLLuQeuaTmAdZSPhiedW3r5DwRQIjUysqglwQFGsby3GSO/6ECMU
H4h4FAWqJsX8xkMWJ34TOnH1VVSWUJ5ljzBWMHtO9HMwzYIYWynlCbldrwtUC3swM1Qw2erxr8Ds
qtOM/FqPVfhZlE760+2z7ANW2IZ7QNlndi+6iU9QMLbN8E11ZjAmkzmO/4zCrPbQ7RubfhFABvqx
CDpQM7j9Iuo4uE42YlzmuG171tSoO5WDoZwqkZWnx5/lLpihHkJrjlceVUMextVQZT7Hra3gxD0T
aweAQTy/M+P0AClEni29IGVCRuz4eND7wuUyKhVLep304+9QGJRws9pCNvGKRI9yIi8vSQfo33yo
NE17Sgglo6Ckp/d6Ghrrreyy4rVCQeOtsLP0ag8eHBJh6vY3DzneeCef2zgOFquOXg00fn7d6hrg
4bJkWlML0BW7+idULPl+jqbmv6w76QQcFZ2EeB08p0bniKRxvatSoVGXIhBUBWEem+0rB0JDf02V
rvqnSTMExR+v/cYtRyiyPBAkBAt5+nZvtXre1m06hFeAybR6POEd5OSFwWyn5XFMK/VJTLl3FFo0
vWDU+9coWL485QeCSza4ebff8OWdM5T1PYJLq7/WwksCJc2LS972NWpWWv6q9Yr+2PWjfqpzS9/p
UmzNHkAe/RiPkAxC5O3sZ81Oc61JiABdt/28yDm8tYxKZekd1Pq0rjw0Wt75JJBjMDnqLjp6437H
EpLnbBGF4RcsJ/+PKJ75zm5Y5uHVXNi7yOV15bvUzVPtIHqpv5ukrpRkiG3zbyrHmI2XOf9rrNh8
BtExaogmS2O6CBqZ38LQJEgpzSR6N8GOrne2ydYV5ME5X3j9v0WBbn/o3Ga4XA+ErmXSNt8mPXUA
C6QzefhoROPOI79x5MC6QW6n67jksKsj50TTpLQRaYAOqpVOqbB+2ZPa/+/xzt9Ye/InAALAdCnW
rNe+jLVcVZSKByiT9gXlLe1TPAtxUkNTUQPR/DX9C2Iv/bAF0YHi7l30nxmircc29q5jVobnDiHx
9OgUfVvsZIb3chcMBMbU0AFv0Zr4bdP5x6aSOlIcYUrgUmoC14xcm22XGkRvfMNTS6k+eOE8/Oh0
E3FcHgLxXc8TEwcXz6T27JRJ/ZQ6dTL8/Qa6+VH67QbC19PB6bJxMcts5xNa8eF7HcPgY6OGcidw
u69ELAsAWoGXDDQUwcXtWI1ROm1Vq+51MsP+PMbgnhLIub5TefWl4LYJIFoYPkcmwZl0okjVl3m2
s4k3TgwXm0mVf6mK8LDd/og6bWSm1B0RPs/ta9NW4KO1VfiEau+em9/WUAvbjA4lOsR3YX7Zy3a2
CnZWZYroVyeG/ohVufjs2NXHx2dm42SyccHqLwRybuxVeKBZVNISsHPXzurMYxFG1YvsYmdHS2bj
ZDLGAogEu3xfHpYujUurJepFikp+VmORXkb8mt4lLHUUZF5v/3g8rY1nYKEgLTx/nkJK0rffSqSF
cCK1dK9VB0zZd8Ym+ZZPTjp9jbUCyJVZefF32eb9y5RD0Q0GNFT3DsjWrl1IsTj6IASALt/qRyDa
7HRNOTpXlD/Hb/TmwnOLOXHnu4NRpn5IChD7kPlKSUOibZ/BCMin2cXqZOf83OExSDSW0hLv8dKl
Wl+/swzRvupV6+rFlD+j3jV8zRqzY6qhclzUuXg/91IJLKSEdp7j3+/tKimALcGZXfRNUAhcHRoH
yx1njBr76jq1I4/m1JmnBo9U19cH3RheIXJZt76BGMSl8ozwYyyc8GPqOfLN3GXh3hHeCIbxqlkQ
yVwiC7nxdluEpFhxnofWVS/aDqMjvo8/Qnw42MiinLS6rY9u0crvjzfjxhlDItFBSRBg8D1Bmgsd
kHxT2Neit781simf4SLEO5WZjSsDRWkwz3CisRxa90BJK3MI3kxNJFjcF+rUoBs+9/MP/Ors5vh4
RpuDAdKg+wLAG6OV1Tqm0eKwPVOPTovqWiLd8rQYxB68bjT/PlqnAg1Ok5b20u9ZfbJWLewwtyfr
ShUHdEZRi9OsWtnOCdncpwStsMl5FhEpXEXNk1oYYzin1lWaU5MdXbUsUP4p8vQlbLRUBI3U0ld9
UqVZgCNk/KavgTb55TTiiFyqBYrMf7/C0L0Xv1G653ctbc+pui6fM3aqXsXPA4Wlyh/h3WUHdXDN
fudp29qhsFeAVwB4uy8tUqs0J+l29lWhvRcIekkBPsD5Tkq0tWsg3QK4hVjMU7r6lCYuQ0NZMQpt
fMh6hjUGmdnMJ9A3/X9YPgjqvGcLLgqpy9sNipRhbdUlQ8EHyPzcG6erl07eIYxabWeorbVja3KD
/gZNr6POOGkVWUMQvaqOUjwNjAfScdqzbNt4TNBbWYp/9AdwaFyXDDxKJS58cI5cUng/BVbaYRBK
IUZf2jNSxxrQ1J/ESDYaR4XMMeuuyuxgmCNFrcdb8/4x55cs4L5FRpZoe7W2XUTH3E006+oAono9
ZNkAslLY0YBJtFO80meh7+UPW0Mu8KflJCz1pdXOsUGsJhEh4lWHqXaBt7QowkC5OkVYgD1NRr9X
zb3fqpQHgKXzUX/bMqyeboroQ2G4iXOFQDAc0qKNTtSTrGPZgih8vJybQ1GQQDhuKR6vu8vGpBog
JC37mit2AWtaxbMNydJT06XqDkV0Wabbx5hZ0fMhmnaIYddCEkRgNJoxVLsadesc1XAaTrMYvmvJ
ZB6z1KEkGrsh0lkNBg1zug+6W+hwd+OT/y38ftsGzX17KtXUUGLgP851wpkIDETUfsAxS3tWhxAv
4EYbz9Joq97PcF5KfKOMxzfI1uxhFbYWnLuOahiQlfs0cYAql1pm5FzVTitOOuSKwDTm/KLp9Osf
f9uNOtgCLuTr8rYsHNXlt/yZuVUgjOF821dA1wioIgCm/5On8UzS4iofcxAMZ8UqvA9tO9nXaSqx
u++hab6SuTo+t67RnPtkSF+cPpt+Pf5ppqPffw22NwIyyAkiPLw+x2bqMnUwn9cwi7zhO+FXbb4f
/0/aeTW3jaXr+q9M9T1mI4dTe+YCAElR2XKQ7RuUZMvIwAIW8q8/DzS9Z0yKJe4+p7rcVS5ZXARW
+sIbrEJTAkMxnGZrLjYKZg6iZfo1rJ4OpPSszLO/Kqxp2ynBwFP4ldUg15XmoAHtD0IolRTXVm5a
+T0Rv0w3TcnH+0M71ak/OHnzCyybW7/Mld3F20YDwXrdqVWmXzce3d1PVkpG4PcYu7uXej3EwIVm
tV6+JYUnq8CWJrpxiuXN2OnYRpw9AfppxnAw5t7YKY5Rahedq3VG4InINgP0vfvol4PNVgniYEKM
LaCTHWc3chhbJEqhp0/hgGY815FZ90+FnWT5FkQ+GK6kRJguiBX0RYLK7csuJL6lJyGR153vkkwf
KNwrnix82WbNZT+nY+SncBImHxl/BOyQQ9Lv3bSmg9LKBvGZPJ+1MtCNVBJ7Ao92QRpNw3Nr1YMd
pHrSJ6Ha9Pxmm0bJPdJ5TX+Zp40WXcRRo+obXOzAbcvYG+WXvDdK3Q4diuPO0zK2WrytTOlEG2EA
7N5MbjpjDQGGdikegWe44nrKUq26GjNrrrdtQUrwPNblpAbA2+0hqCbdrDdp1SMQVSP72X5QC6EU
6Iwu8/e2sSozhOlRfOxQoVee8e2ub+M6N9QQVn1ljXu5SE10fm/HqnlTzHjVBI1pTNcrNwo0xdBZ
z06vW9G9Zkuq3SjcNY+W3Qx5iLww4DGtS0BhwazWVR+lNFR/0R1RBwyvIv0LtP7kRTN6j4hLn6br
soGsubMFy+cBAm75RIvDaXyq9XniIw+jfZ0jXZF3kLUmzW81XLqv6fMYt9ZgLyNqUWb2s0e+VHxJ
4qKYd9Sbx2t0o+ryfuFKSDZpbOmZnw35LP3OsqdLTHKGaDsu9fAFKRjdC2ddGR+0yLKuVDVXvngz
/6FZPM/cwalTBv2cRN9q0jrLV9soH8KxmxcUETytcjy/T51kCaCZ1E8lvdw4ME1h3LcUOYYrG/k9
BA1nntE3yt6YA2E0WG8lnC+fnbHqnjrp9nrolRmdCxW8Tn+VR21p7HIlNfqLdOirF6hWYgwrzMKf
S6/PGz/3rNbwBenoduns9ClFNuR76eBj69tqgYRWrIze51QmqkbfK9d6Px766YMiFGLBLBOp9D2L
5pzfN3aqbU2And4WmUM8XxTS8HCKInqsyeBo5HhpWe07PMrni9woRcSXNNObDMfXn93oak2oaWL6
3MeznYQ49Lj3Nvpx1RDa7WQ4HyYtKs3ASKPe2tJdh67QmiLpyM56TX00JMJ6+6Kw4/qqhRERKUFr
d84cGtCmAfYlFkirSqx4xNZ0yK9HmXgRkhijReTXG4by4JiidK6ot3Wfy44+35M75wWGnrKPkhut
zTT7y5TN+QXBKnD6tE4kSN2mmMbuaspjI7pz9DRtbzJLOHWAwqR3Rae8yzax4s03wlOn5yFbqIFB
HMB0INMa84NI8k69X5Bp8jgK0YbhJC3MHxotkDyAr+pNl4YrzWFHI1JeTxQCbL/ASSv2a3RfUJEE
yt3dp9kEkjIaGhwRF0gifmRoA8izNqseR7waITyY/TJCL6c2d98LWdwq6LpHF0Mk8mHTU1GKWXTl
bCH/ltYPoq40cMczb6yxluajbPJ6/KIlfVRsYo6Xu6XvMge6i6J+t4Xb3CGo25nIW0pVg9tdd7Ba
KUvNPurWi+O7XefcOwijmfB9UCa71gQqGx9g8HVfl1Zhfxix2960Nmt7m3AfABZtczdQbXg6AWrg
zRzYBu5bYYWs4fyI/VU+b2MDONtVvWgpPjDxlNaPiSI7bWfCUP+Y9HPlbJlb17vlsp/7ALez4U5E
dTwFYALH8UbMDlA0VGGcLjTSdsmRikAB0C/SWZa+2ahJETh1MTTbItfteCsqwmmuOK0vNoaOID4B
iVZvrRJ3syCNB9BfQ65bP3pz6jS/6vUCAXiyOJ9CHot3xjbMd+aifphAvjxrSp++OE5r3Bcl2jHQ
GavsZyrb8aeaO3YWiiGWjj/CLFDDsZ/Nj1TKM5Cp2qJCkmH9PXIhyzL0+nr+5mlN9HGwJ3lVT9X8
a3Ltia5xMfefB/Juzolq6jof98PmcdSXAtPcQlnabVFq1WfHkOKbiLT0I7XkBMObvBAblC81DDHS
wf1u5dSMMbit0jyskO75Zbv0BS4jNRnqvdZXdRKOQ6Le1a6SN3v0ndPbpXdHO8hBlEd+N+AzFyAo
lXxGeFs4JCWs6iBTnVLsO+CfWUjf256vu9q2HhMgQRHmEL2j+oh4T79Gl44NSloYR7mQCW9aBJBN
32otVIYL24qvzaISuQ+rJUGnfe7aMBok55mVOwul4K6TTBnwwA8l/Ra6nF08LYFSZemPRUSLuSGp
wEvI7Ez5fYhrTTxOk1t+obc4KlCRakR5KivhpMVZSXH2/SySvYvTRM25YXjfx2EWP0xcbMwNR1Gp
fpuHqbG2URtpeDUks2puukZUt7pTtt8M1Pe45Ee9u+mVVv9KPaFbAsuQ/eQbA/mLX+t83k7Uc2qH
jZyAvfhdsQj30oErbcANk0Pr522RIguB7Bui5nZdfRiXeLIofZdFH0RSjfaEks5Xm2QvDyixRZ/c
CiHbwJ0b2d4TQurcL0UqYO16mVeHs6IsPypnUC2/7jFZCVsgCuSOjj0bl1Onu1kIV3/WNpNSTOpO
H6z2QmqdY4VKnQ3JdaE7y0M71I25w0OSNQ7safrSFuApg77TnT5IXC8vmJGGhDtvgeYCRbIwyyNe
ELcYuS3zhYV6KDl/HC2fuzjhKT1wtQ9lnY5aYNoj2onTbJRKAic3WuyfVSeb9vH9sPdtKRSsyVof
Q+Zz1Wc9Sl6Hgd1gJrm2L53S3OdK1o9hp+aAGY2ZFMiP1Si+kkhCX2e9ozVnErATqQcyUQhkEWWC
UDtO4mGLqwU3mrb3Cm8N0uL0HjZw6Qs7O6dNcmIowIvUelFIpxt2nOtxIJeF0nEWI1w9hjFxVOBE
kbyYO/GXFX94IATxKeqYGtXl4wy2NtS4TsbG2lfSsDYR2urbeCzjD+/P3IkawCqoRuFWp0r1prNb
d2Wv9vVo7cEQK4sPEUZ8mTiTPhrR2G5tpIN/vD/gqTcIsJX0DaI4hOqjbHUw27ocCw9AJnHlRhs6
/XqsHJS8ivycruiJVbkKusPnwLoAF6ujeuo0QBTEdtDk6Km1ZrOgKb2JxBxVF12kyB1qfC4+R91Y
cTcKLTnnxPH21a7tiXVFUhlAu+HoSctcplVc1wBCu9jcOmoaXekF2FrTG9QQMb35TE2X9PdE7okJ
MtVAlFAAzR1tw5IwfxlcXUdiMFGeBAKHEd4NfAvfXlqjCNq2V/Ogq4ZhCOzSVRc/l1JeN5Ghgsuq
cAHczDG0W1xMMIfme2fuky7xQPIzehyZb8bq0IStyp3KVWHUWBE1qvc0G+2CPtsqURUWTh5jaGvq
3aMZD8r0OFaNngfCrKyvg5qbHFRKmgNsXoSNcHNE0KaiKp7hwF7CqFnaThA3DYjKkAyIVNnkutdF
l3xKtFwJcz3piey1NkwEnZkcEdzRvYvAncwPsnHcdKMMpXB3U1Mk961QZ/N7qxmTgZGVjk46AaUW
B4KCH4owCRdcHBbCU0pfhaAW7ey4HUmOIk0+eJ6sV33p1S3rNiu1froAaqEj8JFWE22WplTsQFW7
qA/N1EBQ081URdtRRp7ycFBiy96m3qRVIUFQ1SPUYjf1RTM5hNyxrmfidrA1hDxgMzTZZwedOcV3
0VhNr+AtN2LjCFMgOoRNONZcBvSPzyYp/N0ygbEPMrsz+kD02bIEsYGCvG9L8A3UfGb1firdobgB
zm19XCwvq4PEg7W6GZJYKzeaF9fYfSP8Dqic5oB5IYZ6eZqmRfsSoezDVVwKEV8rmiMrn/4Wd49Z
1iW6KmmZtjtwfM19763QLRRJSo84SZ/Wf4gS40bHCgeOJ8XuxJ8jZXHpAsZC2XRDm3aBg2QUtYre
ymRQCU9+UAy35GbgHuu2StfwDoK8no1PlbCLPvZLzx47v8v7orkto7Rpf2VLWz3aamqTPljm7F6l
mhtfIyOKbSS5VN4HIHeiy6bNsXn1KsVFgVItanldjrq0LmbFJnGBql1+8aqisaFx6Bb7ABDA4zD2
9qUQk+7t5KxlkKvLeL7sCqutfZFa0bAby0xbws52i699CusPIcLBTPxiyo2PvSW8b6Q52cfJa/Sr
mEakEvSJVRbXwgUl67d1pXgXMOT7m8KcoVuO+eJkF8jlyyiQOY2CbVdkBA4lYOQ6xHOzFz5bVUVv
qdHd2zxB0whQcoWWmGziSgT2UNZPpolbHluw8H6YcZmM7JtFmBuCLZV+ZBxDT0GXQFsCHSKMhWpi
PTz0amXm12qBRAM8xjl6NMtyKVHhd9OvxIhOEdiFtXzyKIv/GpZGXTZNXEyf8mUS/U6Bbt4hS26s
n5lNab7N28F+iJduZWyoTkchqLKqWzEUTU3j0zJ+kgIsys08ev3HsULZ1R+gOKubwk2bHBrP7Di7
yO1Tyj0l1hTbGqzGi1LYYobhAlDQH4zSKDEVsOYHJO+aKkioMeq+gY1BufdE1e5SWXpe0KHIXQfq
7MVqQAhfVldTClAN3S01ZbL6DuLx4vVG7SeKEW3SXESeryp2k2/J6AyyO9ykmVTF2hpj0tPd0KLp
qteHPgtoPEwljGBBS9upu/HTkLYuLU5Pl5+ytnb0EFiBbQeaRfZF56nAuRnTqK+xjE19ZzXxFEbZ
IJAfo4uTBF0s1X3eGtOwKdtW6YN8Bt20n/QYNwJtiLJ7cm77e6n3SXvminjbVUHUD249lWqgXNwS
h4XTQoNljjCLsV/WEgqtYBnqQ+ydq8+uH3NYkWYYAFtcetTe30jBaE5FUtJk5h5kbJ/5oyXlnVdl
Vct+HqsXuurV3Swra5cniIv6np0Je+WQ6kgnGtm39wOOt1EA4FnETFUk/whNj5/ZXTCYdqiB7LE4
qq+9iPxU0fX+krqf84ESX4aOotf7rlnmu/dHPhUAAJl7RZyc6Mx1RSN1R0pjL1vd/TD1k0aOMZdb
s3er21GLlDM9s5NPunpAA9NCRfQ4tDIT1A1H0Rj7NdTza6+rQ7cx0m0R1d8jr7S/kiKV1CrbYfv+
g76N6ZBOJ6BbgeZQbY4DcCUbICUatr63i3hBAsvqw0nPXapa6nxmqLchDkNRvkIADd4GdoWHK5jS
Rp5lVmzsgTssYVHK+KbjMLtDnDvb5gYtz8F27OD95zuxbVarSaJV6vpA9tcX/1u/YbBnWfdLpu47
s2n2Xh/9sGb1nH3BidUCDYXXhw0j7kvHfVwxJHWKwL66n7TObgK3H8tnbHa7G7TevWYj3dQ6w2g9
MW2sFqg7/AFDdIxpTe0eAfTYWPZzzgmqWkmKjFKVbnvFLc8gVt72yFbjZpAaHnEwxd6jacN6UR9q
q9f2eIMsm6W19edVWmwHp828bFFkCMjvWsQHerJ85FPPnEgn3i0yUTbqF6g+gK84Gj5N8sIpaNfs
B1TgNu0AhDe3s4iwdMmCfjT/HzYEuJQ1DH8V3DjG55Q5nbCyU5f9oLdqIJa8RgYyHfaWNRRnQGBv
xfEAD7A4V+gNL5hj/XBxtpY9VlZvq/syqtnZquLIp1W+vvG1MWl/eAVeOQhjGZXws8xTsoCUb+pg
irbabd81OVRHRx2wSZ686i8nl3w1skqEA9cW+/FrMJtO2j2xF9KkqfXQGsb8rA1TloejK8wfQqNw
cmannjgeOOnBRSF8hsPJcWewKWD52U4OKQO0xX5Q5RTOi4EhoyX6y9X8MOihrb5/OrzdRlQ2VxLZ
mudZKOUdTkDtVZNmLYuxt6K622hjRU9ppM3gIQr414diJJDFVFtwMj4+4cFR2mlUcKNolRXRXRv7
YodajD1v8h6hgDMv8+2xx5EH9Y1snYMJXtrhg6GrjhGc4ur7ZQBPT+3Qvlk60zpzNLydMlBsYFDh
oAG0Asx2OEqGKWdTNLGKrJGa3rQWMW6ql/a1NUMnHlRVBLNRaE/vz9mpR4PwB4YQ0y60Zo8GRUcy
csxUVfcYBJZX0mzyfe3150TjTj0auxOMIhWWFdh1+GguNBrdxDVyD4nIvdOBOdBk6+R9nsfmp6bx
1MifE5CqZ+KAU8NyyAHQYYU4WHocDttx9KRL2qt7zRDqByXNEKwprHQ70AQzAy2HnkB0kA3NmXFP
oGkgpfBC2QyIk7FoDgdmIenmAI9pT/naWSkwLZ3ZonWXRxT1wdQ0Y2tFoSQE3Yp0QhZM68oyzCvp
nLNzebsn+SaQc+jPr170x/eN0sE/0cqGCHRe8m1EQXuvq9LaaI08hyE6MRRCJVTp1sjg7dVWOV2X
lmt7xmzEbZS63W2udSiWVIq++auL9vVKsUFgYR7I1XL4eqGbyVpiZLLX6Qs0oRJZ9MOsutTO7Mi3
mwPS7Wohu4JaOGyOlq0+JUVaYuyyt6asvgbrX4XzoKtnzrIT0SrBAERISG0gWI+fhlpmpVjCVPf2
xEUAmwZ6zXaas0zfulkjhsDq+ux5poJGK1lW+bnN+QqnPMpSsNZZq4M658CbNQI5w+xje9aI6ihD
+hK5ZNgreUXOT+exEGS086j6QNL1BwQsaJPDEzV/oBHnffVsYfxQ82n8GmGLjjUPvdbbvqFkH0zJ
Kic+0r38nhujPjzpWk89qaV976s9MNq9gcDBnUFC9JQnrvVN6GnShBitKzJwpNN/b61suTJk3ilo
18HxCMVMxebMZj0REgHaXS+sVcj4jf2Nlbm1zAH77Q2MDai1TYiTKzF9X1LtAJ5Zf/H+4j3eJlDC
3LVBoDLpK/xr/flvMbQsDb1ybch5/ZC0NM7o1JtKIQKlTMT+zFDHY73ya4EGAyAEpc6hczgWgmKl
S1Fy4hzK6PhJCnq3heJM+u2SA6QPvHbqrlBcwKxAidPkG1euUvvW4Jl3RCvu9bSAefHhkqGu19EC
14NsrNv6a2ZGs3PbAAkOWrDJT1OEOfzP1iq8a3XspDr5bpPYNoWj0ULQcLC0PETIwkruZDJZdM1b
0dfBtHpsBXFhRzF0c0f9tszegpshKqLddipUlFJ10bRTqEi7kIGysq98/MagWKtL28QX/aROj5ai
J6BmS5sH7ErXjcMkG0V1P46j3FpTN8y3ZlRSyJBIvXoX5uilxn2jxxnXazzkaJ4QpIo9Jb403tXU
R+wLcDoz7n0uZd/P78/I8Y3EhHAvaPRmcKt9S5dEYqVQ2Bf9PnWFiwAEams7I4r64mqg+z5cUHXU
v3p1MsXnmMFv7iSGXpHpK9WdiAmw2OFawDxFNxXFHvaG28Z54CYCV6VkrOPvap07Q5DgIKJc2h0K
03utU7Qv7FYUzstiAS3/l98CgRtbTaW1A7R13ZK/bQGnz0DFU33fSxkNYY2kgp9pmf3DM0E02KIU
genI+Mxh/vqAvx9zvADaOyDlwMyB9T5G0mIcQOFP1P1+BCc3kKLb3p1WUpdD9G1E5CwzJ6rByRzV
6k05xRApmrjp7FDJhASzo8XZOZnAt9sT/gb3C/0tgiL+f/gekirNUtQr571Z1d5d3CvZ3lVHI1wa
mZ855Y6vMgdWE3pNLAAyAv0NvreARUryOy60gPrswuzK4lIAv9u9P7GnRkE/Bpg7el3IgR/VB8rc
WyJFH9T9UvRlmCw57OO2OMc3ObGUDepYr948vLw3oH0L0afRzTmyUwzRV6VxFZ1AV26cptdCPV+t
6qHb1Glz5SmNfatV1XjmEH+7j/kG1NCoHqKXQcf3cObqUYLbMWd1349FdAHiLr1oIORuUydy9rnR
zkFtx8uZQOFNhrtOInUXdjDqp6STR3GPMSB4V4yILWJrCT5HjxxsahU4zsm2ryZ1P4i8MelZUO7V
9FkizWeqzRV4u6RD9Y/eTOLEigNOEt2UM9/tDT3/9buhtADJgbvmzbVWxB7aHUm37Aut0K/qbLTX
ZpLbPDsLrjWAWoZyQi2Oxk0o16YFmCBvqfbq0JpJAOQ6rgJQoUhEzWKsUh9uU6lftB3RRqB0WGf6
NqJfbWB05ClBlIz2o2FIe/JbgRRN2OuNvLdJsqdABcTxDY9hKdDZbgYaKFT2n0Z2/91UJlnrR2s4
47ddU1a+GqvjL2wtUmqhnZOlvtXRLvALcPb3Jqr239S+E+eMrI4DvvVVwRtAQYZpeisOatoiSr1O
LvvW0qJb1aqc6zKLcdUwl9z7WYHK+4Wncd9unbq1P72/Q0+cgpShqckgD0Ap9k3sDKNMl+yfZQ94
N603zqxbv/IYrQrfzEtnWsFW0V2T9VkRSA7HKlyDiMeim/By0MyOavn7X2jNnQ9PZUNHsYJa7RoQ
kasd7iTclVCsazp1z4E9KjRZ5mxAHgt/Ns1ASNrvkpzekAbiqwxn00iJKFXFOJMFnziI0aMnAOfw
ok5/fDVMplLF0dyOe1G3GZAGdd6oSh59JBAUZ47IEycHCqDEYxT3CZaPaZ6mjCKC/WXaL/Ro7pou
p9VcNiIYY6FeVpz8YZlnxb9e8n/9mP5P/FLf/+t9yn/+N3//UYu5TdlpR3/9593w0nZ9+/K3mych
/8aB8POpS+vqv9cP+fcvHX7EP2/SH0Bp6l/d8b86+CVG+vObhE/d08FfNlWXdvOH/qWdH15kX3Sv
A/Cd13/5v/3h315eP+XTLF7+8cePuq+69dNivvwff/5o//Mff6zB7X/9/vF//uz2qeTX/BfW9Mvx
v395kt0//lBc5+/MiIEIDbKsa6jM+hhf/vUj7+8Ua0n+yNCoNq2ZfFW3XfKPPzSXXzLXqgKTSMnU
Ioqh+v36I+vvCAxTx6H7gEQBin//870Opuo/U/e3qi/vaxo78h9/HK5NJFVggNNPQJtojRfRBD7c
IL2extRVVLnrFGBjqMalVXsZN+dsTw/X5Z/D4Aa1hiIUDF7vnt9isnlpuOaWWe56RbmqO3VbzM+R
8dOYkvvCzM+wCV8rZv/Z9X+ORpwAi369zbyj+zPnkbRIX+TObZ3bGHmgIG3Gr6nitETyJRA7U2ym
XAV0PWuo+CX32aB8B7n7sXLSG3Cfe6QJTTuhohHLZ5oxnzqpfPltffw5D7+/99dmxpvvuMZlFhXN
tVZ/+OK10aCd701yF3lT6s+aFRjCcH0B1iXMCuVjojWfGk2/4AR7ELne+IsCZEPJpnszIw/SyboU
anjCKvQwaeCdKNM5FJZ+SHn513tkjWmrDRWaQ69AmN9mLTGtGqOjRu6oQ/V+1My+xr0xZEnm97hB
YjH0FYCg7woEUZAlvIkTk1CgcXaTUV60SY84otJ/S5BoGKvq4xJXFzWChr6jRudqNofn/J/flNRj
PeZRJrKP0g+FLNUp0KvYxQgJ7JCWkpsVmu4bQBzy2nMuwJ8jndVWSCSO50os61QdT+VKn+N6oa5K
fepwKtXeFXYeCbkr2nRX2RH7SPn2/nI53qaEPUAp1/VMkXOlQh8OgSpFagINkrtSda/6WV6kVr7T
avtcFnM846/jGFxSlPUNGnFHq5L8rJwz8A+71mtf8HETNxK9tk1tFFVoleil5S6uo+lcxOGSgm5v
svbh/Sd99Rb9/W2uX4HAgSubF0pL6ih9s8rKKYocEd0cf8TrPM3GFS0zPLvAzLZdWbfKZYx27yNy
Xoo/KJH2DXd605dFj9uWhfMLmKsifRkEnoEbqKguvFuDC3G2xwvN4qO2tqXI71Mb3VBXuBWNU94Q
JHk7LR/2S7aIMAEQraZt5ueD0HYaGuS9UPCqjmMgJbFzN+T1dgIl/7muQVF3WXxNGmpc8DWuFbUd
NnMOvCHSpviT2VEJhlyUBCPyTL4Z1Xeu0J2NSbGYWCjLEGyigivV5HrMlWIzOvUe7zTNH2GS0EmM
g6TLlUdlVJDL9OJqE5vTs1kCrdfsNHQjVcFn9sIAsLsxhs67tnARe386jsp3rLiVWGtycMPPBt93
vPLqsneLoZTtrmiiZKOjERqQYCcURJcHsmEkT9OHLvHSXTPhwBYKkfQ7p2rNfdIY6kufWl/63hjv
RrDIfs3KJgwtHeR1a4RgY1cJ5iGG0IQoZxtzIPPIyuPU8kPRxtidNVr8Pc4Qjk+z/oJLxApj+CQA
Xd1f7z/nqQ2GBDB511o8I1093GBzrE7WIouWA0QqnwuYETfxIj81ffHy/kCH4fmf75Orm0iYP+SZ
hwONIHwB5XftTsAQuIB3DjLFnQplBonEqVX0Y7cZZPEtYx2cCYZPPSMGI7TtwINStjt6RtWgFyk6
0e4k+iMvjXRvEorC36KFjOj9hzy+7nmF6H+Ac3c5V/G3PRopWqTVFUgI7ZbKubf6JvFFAT2AMIPm
4H0aiZ/vj3fipUItRhwPAVIqHWuE9XvJR4PfVI252u7QpTc30nAutQnsnGV3IWSIGzPXgq4ozzzk
idfJoLRd6RHo62weDoqRX1ZMkM12JejAEHTNNXzlGcAfUL33H++oJPG6aPCXZuLQpwIiceyUQeri
ek3etDvdES9oVD0ZzrjsALqh/dHGoQVDfOy7X5AZYYuU+Y/3hz/5oHTwiKRWmO3xkrUbd3Baj3XT
GtIvLevGBl4pm+nMU55YNJSRTcyY4NiyTI/uHghldhdFQM3qRR+2CKt/SdsirOHs+XahfRIa5Ij3
H+yI4frne6XJA8OdzgjYmsMp1LSmpSGiNDu986xHOy4oCct9knqcvnPxMM8TEtCGLfb2GOsbFxbN
N1eKDYRxSDU29a5kFvaZ8uXpyQZ7Q9NAh6V+vK7sXhFuFSdMdqRuO6f3/Madn4T3o52qwneWSdmY
an9PJ0BCXXfl9v2XcnIaVlsMEDJ03I8tkp3IyKx29JqdNWYPHVTFqJyvdbu6nfX4OSvmOHx/vDer
i9IhWDi2L81blvZRBjKatRLHbl/t4mhAVR5QX0mxhhv0/WHeHBEMg+kdr9PUqB0er6481zFZGIpq
Z+jYzKS6ryiRPy0Pw1j46pCEdfOXj1uCqDWIWcV812LM0eIy1aQhnsrqHU2qvasNQZz3NyAfz7y/
NR46iJcYhvMWWvrKhQb+c7iGkyxVK1mnNd27/jL2rF2ZKNwg7VZtzpomvAkPX8ei5/xq6WIfg2AQ
KB6zzmEsp6R7Z0dbe37Sqy+mFEtgVFLi32qGc6Ku3N0zp8NxhG8dDn18pdRlG1UwserdXMxXcSp2
qB4B8gR+QrEWRKkrwQI7l4Pp7t9fOKff77+f2T16v1JB/Q1jk5pOivdJa+n6VGLbNzCmpu4vMWw4
jl6fEf8vZHDoCR4ftNNi5ThpxfUOxO6mMrQPcYtTnNufwTK92eHrMCsCjpsEUIh6tDBjvdbsJeOJ
+rH3be9RL0acN7BFkjkO485fzimo1JM7rqUPsDSkFYcLVLV7R0emiX0wy0tbHS7LelAuWjd/XloB
hp3Xi5yU8Tlukks0+s+sm7fHC6O7KMCj3eXxLfTD0fOkyAcogUwfivu+3c35NnNseBS9Zp7ZiW+P
GJV6DdUSHVyu9kYNeEYIN50witslw2JdCatctiWAvMCzxvQCoxU1XOQybdylsz++v0bXq/HoDPht
ZJCGhw+JcAFng8NDOtLdm4D7ItfcvT/EiW3AtbziXHAoAx11NIvxYjfFkrL/rLm7quwL18DL2Awt
2zgz0InVic6XagOEog8BrPfwWUrba5No5Ixx8/ar3jy0c/6zVtxNI+MrB1Gc9x/r1PIgd0dGksza
wwPycLRFcac2x7Zr59R0mzt729a6H0/n3t6JCaKNs/bm0XRYJZwPh2nTYpn1hC3nxeJ7q5Sb1jI/
vP8kJ4dA2IaaIBUtdvjhEFNRLapQGWJK5xu7RE9Y79xP/39jrIvkt4JQDAvFTiC37HCECoq5Amhe
bt4f4sSErFpriI+CP+ZOO9qv6CiCrsY/ZNd56hfsnX6C6L9I1L+eDNEcpVO5IrhXzORxd3SAQzup
NuNUzvJlKLNnZO0SKM7nHEZPP89/xjl6ZQ70rAbiSgWV1EUPZBVTcN1PTRmfKXqenv7/jLNuq9+m
RhlnY3Ianoey6AcaqB9AfJxDvJ0cA4rfaw3KQxjmcIx+tlsbpyruJ7Q6+ki/aNpzIcbpIQAvUCkG
MXgc/Ap3difcxatd2imXdPGvh+GcKNuJkwwBc3ToKb2ia3Oc6qsDvCSOgoo8o/iFJOfNXCbPjSyv
wX//9XMZBKmBoj6oRMz61qf9bVK0FvU3pr/arQJlgEt4pGE4Ay8/9TgE6+D+mXwkuY/H8OrcG3K7
2pG43Xp4svmDO2zNJg0w1zqTm5yanTX4owz5qsF0vDlHuFperTJWp35Y5EMcnTthTm2XVZgLqVJ6
vbQmDt9YrbW0tq2ByZnL62pSftRRfl066fe/fsoAvltNCABKGubRMMDUSzeOuGQMB74lnm5NG6Pf
cM71Qj8RtXJdOkTntP2wbT7alYvsFncVbtz1mndXzzkeM1v6/r4QTegIa6tkWQj/OaTzubekvdFi
/IHlt9xOfcwI/RQmVv6jXNYYYvHNpvQXuHMYSoTEw5fVaH6swPkrTn7RGr2vGbeDZZ25IE9cxwdP
cHTvywSklkTmc1cgTKQ3zx1cq0zFVMlsN6Z+zurs5GgIGgDvWMGRxzlT7PVq6ggWc9qmobpgbT1j
B9L4U/0r9foz6f+ptUak8e/Bjo7mcqLk6aYMpia2z33gJ0CTHfvx/zJ3HklyI2mbvspcAG3QYgsR
IhUzmdQbGFlkQUuH3v8nm4vNg2TPdAYiOsPYvRmztmqzEvRwh4tPvOLtrXZ5Smj5rYEhBkibCKNE
PUXYEws4GbPLgfEmOd5H+qrpA4zjGtzy8pz+NdrmhA7DFKV1xWhLZe0sbd4b0qdYvXKtXR7EWkEG
Fq+nvFk4PKqavIBrvLdRa5LKJxmNBtrs7tsLd+liI2L/f6OsC/vq8kTfWxY4HJf7OYVf7dwuaOHa
4RQo+n85nc0Wr50oGWZwk3u41r5d/JWrX41GvbLZLm6DVTYOgXd6G9smEW+dPRS9ssYByKaNf2tm
s68wOoXs6UmNcyXpurh2/xrN2txvMSI6vRgZLdJFMEE9XKihz7bKFv8zW8CXpNWB7AHcDiN1QK6b
zWA2cg34a2YzyKo3VOOusK0ra3dxv70aYrMTRB/ZMiR3dgIk0GS8savejxH++Q/2G00Ogk8eNyAU
p/tNlMg2IYlTkqfeGzH+eFEV1DJZ8bXC8cWPwwMHwou/nLUAIn22Snh3hLhG4k6WGcxKh38b0vrF
hz+dErU1WDoEBwj1npWgShVFpzQh1CkhymPjBySy2+VN/w6HuSurd/7SMRTwUySrcc3gqjtdvUGt
Y6WnTLjHtGRnN/OnIa/3sRI/SFm8L7Q7VdyWaXdl0PONwaDU2MDqUyulgns6KI5mORzkhWgB7r1s
fXaq/KEQ1yxozo8uo6wOWYinkytsS4eO0scIkvC9xnQJoOkHUVoEmfw5GVSqCtcwVBfnRNpMRZQu
CpTB0zk1yLoYUcN5wsHOV8p6n0tjUIxT8PbWOAvl2OFk8+BDwZKATdFOh5lNKSLOM5o99Pgbtak+
N6Bj3x7ibN3WIWjGEPaQyynbAxWZaZ+Hy9jsozbWETAaSk+VkNsflflLJEe3vXRlwDPgB3XQ1yNu
r73IicupLWdGrOowSENpeFcjmAlLZPgujFqdghaj+70O/923RnEw6KD3ZvZ1EOoDbPiDkxoT6gvi
+1Co91Gz5ukWkg+plfx6e2nOPjI/FCrhKpgCmxAc6Wb1VxOncugbZO/ST1Y+3Y9a82Ck8ZWawLVh
Nnsp63tw8v3Q7E1B9UnCbgiVgQzHIIya357Q2Z22mdBmO1V56yTLxISSZfkr0eDcD9K7vDc/dcU1
w+SLDZKX9iKgvZUJvXncRktWYz0XzT6F4oHJyF22iiu2mfIgbONetvOjlOUHOdGp6hjR+7cneunc
4AOAfSvEHZgWm4mOU5KMcs0WK7CqDkrTxryimOov/90o6694FftUHbqruGw3+9keeIgUBGPyKyHC
GtWc1AxlHMtA/FIGWWWdthc2rjpNKBqt3rf9dM+7/dWhG6KI9NGKgSY2Re7DWr7WGL747VDTZ+UY
FX/fzSNbQlSdltqq9+Ey4RhTTlGwzO9L0ARHyhd7I0xSTzaFckhJ0o+hol95ETcI1d8tP9qozHvV
YuIEnq5sOs3hpE4F369WvlVN/lmKM1K/bMSAvPiIfPpXJGH+7tS8DLpMKVzue//tb/tSWtqsPGES
KSE1zrXQudm/VcL2Ivqv95XRhnuMHH4li/J+KCfLbY0VQR3PMz4z+RNEPg31zmzcd4MaxIluBRPw
IB8MW/Yk5jBGd7i8iYSZelhF5LvJsX0NWVa/mbLsiAaK15ZxjW/W8uAYQ7TrBulZYE92q0TjJ+ru
Axrwxu00Odm+g/TmIxaf7S0tTDxFQzwJ96tj3pQLUiwJUJooCb1SQrCm4IuZ0jL7poQUOoo+iWvV
GYrzWvY8YlHgm5X+WLfWkR5DfBNT/vYJ8xUvHov7MsJnXpcRvFGXJECy6cM05INXZwi5tdMd8iBI
gcZNs8otpl6xmINbSDiT60C6dLdcRJDGSb4bpObZTGZ1N0uReQwX7R3azEhtgIIMYsQvvuJxq7py
Fd42RTvuxYL4kLDtO9jx+W5GkAQiSB+6EL4jV0eR8SZrqc6BD/u7MKwficgetHI+Jpg/+ZFwRlep
WuO2VxTpWCEy9fZ+uPBMwv9d9bop0vMgb856mJaaU8io6iGRhUoGWnluHMVPskgegb2/57+6cldf
GhCcC/EMPd4VonF6BIijJimNm3pf9hh5U5eMaJ3JaJ9lN/YyJN7YXfNxO0MS8jDjbAo0nEYMlK0X
0Ner+0xvY/wAhFlRc2tUvzHmLKBInj5X8DrRqkm+o8xaIRWWOUHtGE9FUfyqq+6On1beRyqaLmEd
50fFSVXfSKb5ndGV5Q9dUrVdr5jCxaQqGa+s0qWbwiYI45XG6ZCjqp4u02wX2exQr9+LurjDAeSm
n6TuZinid7ZWC6+1LQndxoUCTqP+PUj2s45g85W74sIDbmOnS+kO5Ae4uPVTvl63sYG10FsVrw3q
QXm3On4YHuHoH2dxfCCaBtyHDlMGqXs6kCbquh+rqdpDcPlmpsYOnMeV4uFZhrAOAZAZcglcbXri
p0MAEmt6RFGqfTaqn8TY0i0uy095FR+Aw8GNIPoxI+3JEnCj3j5hl546BKaIGWixQtnePjpA3h1t
kmlbiOQms41feR1+METxOMclGoYrEzP947LsOlsEBUm61iKJtflymQ0fW+4UZpsZrTeHy3NjYGiV
ZM5OD8crNeBLSwt+m+bSCjI/yyj7Ge2ZyXbIFQwTQ/Q+o59beJlm3iLzeyvp1rPWmM9pLF8po15a
WEqoaKiTMxMQbXaNgaNlJekKzXiElxUR1CoymHmV9H7dKIExqzlhWfb57a/5km9t3k9gFcjiktOC
TNz2r7NBFAIvHEZdnOyoS+JOUUDJ6ML4oWW4CCeIM7v2VPxAw+wAqs8vs+wW2zFoqAIRrsxC5wUs
6yr0OCPt1mqG7XYW6o9SxXXfpn8haA0EUxKoIo/IqJma4SmifbYy44eTdV/xBdL8elE+allvuFR2
HxYrk/YCw23XruLvtaYWLmBdxLoy+xZ43OD2ehb7qZPFQSsa20VUV93BZ5P8IbnWc3jpkJ0tDwhG
sDsrDUffnDMjhwLkTCGNQFEQTFmS7qprAlZjCtoulXGDNpq1q0P5Zl6jg1hSm2/08nYZ3sTPcqxj
9hfDdquKo7FUaaBYlc5iNLqXJvpX004LP40SZ4fsxjXEzIWHiZovpQooRKsgxnobvrrtushAQqat
eSXMKfImfg9WaIvij2KK7mzo2Ugd2faVs3MhaVy9/YDiU6JFxWALoMnzyVDbxaj27ah3u36aIO3m
AL/QXAcwkNfyLllQxXUMKcT0MUHtVSGzSNNSdp1Q+4hUyQ/ktT/1QzjCHlqe0trUb1BGbAK5cqQr
wcKFV2kNEhB6AbaGFM32yNWiixqrp/YqO+Bju/SDhp08hnJV6zVyNK1/m5/Zxa6S1wP496Y4jOqo
XHmXzi8c6mTEKrRQkGMAdX/6pSaUA5TQHsu9NGe3+Sw/yHLsZWIOuljxy9m5GxNCWFtcSzPP8weN
e1WmKLzyOnhD1hvp1RYx2mnVCaRxk/d14kqKs68hgrpzhxR39KMN42d2qTutEoDdlTmfvcWboTdz
bkSixBic8ER2aMOH03GugG3XfyZq9FJPfT3DbXvSHtQ8thAz31fOcF/mPZhWsVerazC/Nao8uSXW
2SjgBbhHV7bY+s9fLWSENVWvpSzkOOktesxNdZtDzg7evqsvf69VTwNuBv6H6ibWVBe7N+0VBEdK
slM7/Tk29QcziX8MjvPYI6fowiW4bdrmoPb2fzQ4D75KdZq4c8uGq/MBft9Iv7qppZuy1576MP05
Z10PDfR70zXHKEVA3W4/lHN1vDLxtYJztr6vxt5MPJWkJKYMX+2pxO9Qwg5acyXIkPTN6OAOw4dG
T79M+KhMeI44yjXi49lVun5e+Oi06imLnpVjo9KaljEDdjDYP+JZdVsAB2PzTs3TA9TMK/HVOpez
ub4abFMTWRC0IIG2yn1Rth7KuK459P6IpT1qx//lUJttG8pwNkgNy72QS7caCy/i9lOG9ypY6Le/
4OVJwZ7nWaAnYG5uGk3v68ZUOCB9Z+lBbZrlitCfSGWX+QG85zXHxYvjrfUJTiQCDtuSYAERxIBK
RJPDaftdoq6CptTQUWovVL+fcP/+D+b3arxNmGCN2dBjLECrNaofLWW8F21zbFDFkNXu8J8MtcLH
QPWsGN/TuyadqQ7naVjulQQCVm3rD8j+IoFSQJTOrnGYzmLSdeeveissJUnu9rsJSS1DWurMa9aR
7DWLIGnNh97pAnxsjin+yZmkfXx7guev8gqpJK99YS6pWLedzlBvZQmR4vXj9YlX4a/iizD+0WFh
q0T1UdKLuyZuEmR4wXV21nM+tFeSqwuP08kP2Cxxr9f6KCMtt28S2I65edABhuf2+P7tia5/zOak
s2XI4ChZ0zx4yfNfvRro+SLvPbG4QlHiG2LzxgXVfG1rwnM9H4cioU1cRiSIvtzm9gQ2wbWdEcOa
qvQtSeTwvZ4W5o6IwMtFGYhRxn66nsZg1ua/5jqFM0PJD+3dRKP4JT9nUvO3XdWNm9jqsLfstD12
PfU17B2eM7o8O2tpDzM9qabS7tNJfZrLunLTxJyOgxIPuzExJDcemtHtB2yGiPElL1Trj9SnxN1c
Rc4e7S8c3NpSvw2LEs8bjVq7h+ZFVXo9ThUlHCWndWstS/ZiKOy/q0GODm0eG3fVkByGUnoceq24
zRjJr8zF8ZwRnYkeV5xl0G7DMet2g3D6x6WUgnFwssPQKipgNWafFctPTGL0hybUv0TUtzCwqfeN
gSmUVXTD3talj1qa53d8pG8G/pPPHdmxVznR4qpavRymCKL9MofWwcRGxVXx0T2Cuet9SeoqQB7p
bb9Mh6rOc9cpJNKVvG+eEEe2931phe90vVD2AOvyVd0x9nSDrAkpJz+K6Wcmofy1Fv2H1d0GFzT1
nRUqx0yp5xpKhWrsUE4woXmp1teYcZGYVlGORn+Tgp8038+IMftxtoRPcYhqNBIm7Q0cJRt8jizd
xK1susZaPBzjLPslLVpzY6pz/SC3hJ59h85bH7WBk3ZGYEZqemcbEWrFeCW0cmwEuokQwFhGd4qk
0fsp8vGYoEm1Iq2ftTn6jsYUUjHjc6Jo402i4Ck+1G3ldXb2V6nnaIkv7Q/SbOTcTcfXqJ+7jr50
e03L02CUq8MIpSvQ4eHyBmYzmhiyfXBW9XQ1VQ5DbWMTozme6cwaHUSUomHraAcJkV4q73y7MRzi
fTJ1+I/0lfFlrkERuMA5+ls4kVPr2lq4y9NuKT3c7WgJtvHN2CbiowK30IVhPbiOVah7pYiw1lr0
6kbvxXTANgfjnLRpgzSqvlS2yHGlwQh0tMfxye6GkOxQ64+SCO9rc5Y/j4iq30RqlD22Ya1JQYUd
pSucyZUwbbwzbTC/oa6P34yyTfclCy/w4itHbTeUptwchkmR7k2E/lrKxy3WZEo4uw5S5aoVxbtB
W8RTT5N9by3IZZKP4f8xGJNHPbd0jaWubwtaFUdJngJDiHSfVpXJf159suTuoBRj9R0NzuoYpsZ7
8ujsE71NHEgGAL7HZjC777FWF0EKJC/EP1aMv4w4VnU318ehuXHUZrR9aUabM0v7D8msHCwKFq5a
rDyCKail0Ss0hwZ53Jk3k2p8teJJuW1kBbpznVvuaFnLO7jY2DdG0q5v+SaL1pMhN6JvfaUnY3Or
OcRTdXGGfa40qF2l0jje4XP2vZNHMwg73tdCM1LNV3FSetfVsHr3kT3D6iYpeLAwweXOaNGTqpVZ
RNgALepOXirKnnbUYrWsCpihUdSoYDD7MfXqdrLkwEqr+p0klcO9hfnjjVA4Mzsl7cugQO7sOZkl
5QjIWc/cEQ29v6YKH6gYxsQygDmrBozHBzlEw3CgveqOFTcZVkDlXZiO+EeIBy1Gsi1syp9GL00G
PlVJFNSNs7SelBjUJMPVllERRiRoxLfjg1Ea7zHP8kRHBu1QhbnNMnTTcdPS/UZaRVT0d1mfPsIQ
fxoVfReH9ee6TX+2M/r8liPdGnn+YEfywQLsoS/17FqJWfmWhR1o3yqfpWWhLCPDfOvtlEoybkEz
7Mb9Iqpb28yfEL+gEpO0ZbAIKffJP74AARa+iW/fLpOVz5bBi9EQ+HhzpD3agjRkGnplP8XdIzW7
n4XNvpjEjDnfGB2VGFl4npxPas7fdjrrbwbqUVwM77tmuA3r5GPZ6/6ofR66BQJ8238WZvE5lsnJ
BxssqyTX70ene85s7R6zMFRxu+oOg85glHS4ps37odN/6Jjdu6M5BuEy05RODhEro8zOk9SFHLFP
To/rs2Qi6l6VO9vu70szurHsEvs5Z1RchVqUjxo4DhNtfBeWhhd2xa90YAGdT3HleE3tfCyRHabW
jTN7/HeYRsC4xX2Em3Ns9MFk97/kvPw4jLofj8p4s2TqWiwlijfh6qbaM4Zrt7z+nkJSOicGTCr5
QYu+KlOXc8zjz0Nt3muZpSL1mzbemJWPqrYcHJO7YIry8j3SQZOXLcUnbZixjbL3KLm/o1eMzH5n
0IqS/oqHcOB2jR50pcDwQfkq6eJJz6YKE0Lh9rb9jTP1LRtmz7KyoMP44YdDwS+Ki1u5be195Lw3
Q3MHpsr+XlTZfVeY922n5F6KwD1ca+kw5/pNFxrKQeNvTHh5P6ZRnPuNjpeiJbdeZgyIcRFKlM5q
+zTjgqDby15vxPusnH5BYRluGnr33U0uxshEdMgcEvFljqcheTIKHVnDp7CypjiAmm7uIkw4bqhg
/v12GHYprV71RFCVwWWZwG+DHwin0OqlmUpZqrZ31hBDw4ZebX9Vx3czBhaqXnyK9PHQ49RxZeQL
iSU9d8q9sOnQWdimKU05Ac4vSYsEUv9ObB/yTsJs5BnpqAcnNB+1WjpiZ4PbZbOqP/9SEuNmbq2n
TrFuF/FdziW/u4YIOA9+AQGsgtcgZhyqY5vgl+cwx7thLsitVY+K9B0oHhczyisd8/Pglw/PJY7m
/trG2sLf5YVSc5LZxT4Scmb6di13HzAOTa+1Ky5NB2ADlkR0fUzaPqfJRFSi49w56FgUlf6sG7Wv
jMYjXdYrKcOl6RBf05SDk0KitKlnKUuWazkKjJQysWCxDYp1iWQ8v71fzrcLing2AjbUV1ePgk0W
3dnpUOMhVuwxXAkMtborZOdumJtARYOl1Msf/91wmzlBExlDAohi34zzjrPxDpse3L5wDmwSHzGi
r//BcCiOoN+jIdCx7ZqVcSWrAyYhFJgQD7OdfWgs+7jUMOiz3ZRH6u3h1l9/mn0h0AbkBMgA5Vfg
E6cbY3ZEPOIpX+xHvCwnJfqO8WFAnQlX94dkng/9bB2k6BqI/bwwcTrqplDQm3W2zFVZ7AmLvVXW
URmmYBbJPivM37fLHylJ7X9Vq6iS2IpCnQhJ/VvpqJN/60NV8L/tH/T/obqUxeWFUhH4WW1t98IW
4dP/e7mp//0/+ffy5/86ivX/xGvZqYt/0G8dKlX5B7ckGnp0WKgnsmn/rwyV4vwDcgpXJ/V0iobO
qp7zTxkqU/4HmjM0McEKKGghruf3nzJUhvMP2CY4YLH/4QSxLf9Eh+p0k3FxU7BB2hk9BQStHciK
p1tbb7NGSYZkwVF3ctyu78eDIApHX2ZwQ92cdq/W6/H3mXktv3RpOJD/rDRdMi71zYvRmQ3KeU68
0JNT4qCuqFkOXd65nK4wECQQ7tvjnZ7c39N7qbNT03hRgTudXoa3nNMYuexbEn8ZR6W7N+a8f5Tz
afZnIRCnCKu5OzpxHlHlWJTD2+Of3vW/x3dofuu0MVde1aZRmxV9oti4P/pmXJvHRm4kWt5Gvn97
lNOH62WUlfkKfc8CuXpG3snaqFbUAQMnFZVFP1VFhVCcWXuFnMy/bwqO72XdsgsLuloPsGVog7Gl
N1dhW4sUFMa8+Jlud4fOkUDmGo3j2nOFGXoSKx4vrBEAYVp8PPaqKzPdNA1/TxX6NGQ6uBZrFfX0
g+p2tZSNMS5+szTQc1IUKt6b/CTNzXoOm4stVbtv2j5NXbmp0/tCj5dw/cY9Dr9SEz9P5oi7WJbp
2cdlrOLUi4ZBTvyil6LHRdXnn3gIW3/JdZFc24sv7gz/ekb++dvJi8E0s3qIj5/+9tRZ4r5oZTZ/
UTuBGRe0DkFiUTexpUdYkbY7ydJ9WIaKH6+SlqhiG0eaSOVBVFL+jnOTHFS7z5FGD6Xj21votPD3
+7fR1rRAoGgrHmUTL0wIu5d1iOeMpKBuNjYgBaNedB6JgZcIq/UbRFD9tlGnK9z7CzcC1RdIZ8Cu
CXC3NepKT0pUp7UFwRir31kYXlNRGGdaNdNPeRBXwqKzk8Lc4FCrqPIi3GBsA4cQLc65zSfdn9BC
25Vq6zwWIZqmdVPXV4KGs6O/DgXghk264jS0deKvSrZKSCSuiAWqtqDskEtpdIAVEH18+7ute+Zk
TzEKKKVVKA6wN6/Y6ShLWOvkneT3uPhShlO6Jkj19ifG3Zh51VQulsXqr9wBZ59sHRMAyIrrgTG4
BUdJSEinQ0shbajC8XHEbe5+0ENsubmIfLtUxIe357ip8rM51wER4EE0EVEPLp/TSRZZP+kN4Cg/
ARrm5nWZefTVEpRL7cRHWeCrGCLczMymey44VYcCT9FAMsrsym1++YesAsHIOK0NFe30hyA9U8z0
Dvmmi7Qc+lQ0pPGWFiAXnLiFUhc3Ui9hgShyTNmMqTm2YCKDfuBVfXtJzj/72hrj7Qbdh6TEdkXM
Gr2vBh8e8D4FBV4K9ftK7wJbx/nXSeSaSocaXbt7z+6ItR+36uwRKcH62DYHzFJrZkA8uq9Kfeeh
KOtN+SonVqp4cOdpHGgj+IhIWn+DHQVyMXErw1LYoYYvPBPA5WEYwcPHFhoGTdPeOuDOfCji3ZUN
c2F1OAorWhy8BqCN9Z+/Onp9o5empOuy3/f5e9PMl6dIC4v3eW1+BeHdrsbsdnxlzLOHcdVNIJx6
WRw0ozZbA+caOIbkKn6VNc3tIGTJlQ3E4iqu1Q9yPP0F6UwLkE4Od5GO5sHb+2Eja7keEYZfr5pV
5JO+8+b+NtUqnkths7iQ91hmu/loQBV0p0LXfRwA6WzmkhIkdub4oQq2uksB08zy6q6Jt2xgTELd
9XVh+u3ISw7VtQ+ALHauU49Xgdgs/+mdxW+11hoGQD0+0bqUrz7PPFd1srIM/RTbCbcYpfZhqTrV
V4ah9jNMBpvI9gqR/yJWvKZRemEPr9JOoLW5UVBH2dyXVuIkyij4TACv+4csbGOPULC9qYVEPUuJ
sl3ES/hhMmrNf/sTrX/y2axfjbx5D0Q992rXmGzKsc0CG3Urry+HFB7n/P3tkS5tf145QFVoXgDp
2qwvPrWF0iz4cAK9pNza1sQTk2UHEb3DvaGqyQ0irdfk2y/t/1eDbgMzZzSdrrQYNLEpbSh6bR3K
sPxrkfVHs7Z0l85MQzlyoBoV138aQ7D5CVnQgoNzB3dYP91QfW+JNAs571Wt0YfkarkDGF0esxLr
s1JOjCuaD5c+JbU/HaXttSS1fQZocJg4HVsrOr60PCsLs32YmT+QObyG8Ljw4jC1NT1EXAYd0m3B
UZL0pWp5/v2yKDo/yaLBL0vMDUDlF3tnXnoPADfCrzaa3pNkxEGKz1NQyrF6ZY03mm2/bxiD6huQ
PZ585E5OFxkQalGVmFgh3CtaVxtqwxsSy/bKMstBLdb2O6kf6tV+TQ+WEu8nnH5LL5lF/E7LKnmn
q910U5EqH9/e7S948O3BAiqCAgO3Lo/z5uaN5x4cMyrg/kAjxKXxdGzt+kmdF9A3qwFzMhcj7lv0
ey0jDL25pSeHFmThlxRWroRGl44eCEF9DQ6IprdHr8NFsQGOjl9BniouVra6X5t1ckhnyXripZIf
Rqf4Myfu31/m1aDbo6flbVuYFSYJkZqHOMClyS5cIvIHA98fBZv4j2+v+KWjzt2PqhSID4179HQn
QGyLLWtQ4MOkaPc3+mAfzGK+lzoHlxk5T4LSQNytb3uJFl13zY3ihSm0/d60F0GqQhfmDt+kgHYC
ti2HauRHVWkekf6p7xSYJTt9REpACvM4MPJh8so1KYyssb3ptHB64F9bvLxwRr/W6nqHTK15NIVe
eyVp4pXX+DxAhpINkogGw5r8O5urfsWlC/zeObRKZvxCME32UL7ovGalac+t/c/y3b9Nys8fNXQw
AcGg2oRmNMfz9IOMpAVzhieuP8WYRecdpnJyW05HIEwVrk7KvWOW4DeU6NPbG2G9V0+/BOOu4QG0
WbCo2+qGHqpms1SkqyDOk/eRI1f03TR7//Yo59uNUTCzQy4EfBa6LqezUxupNnRaRzQdDesRzWcc
jjSg9nGud8cwA53cVHFxqI3wpz3Z9pW7/vxbrqMT8BPdrVov27dlSOl+y6ytI8UOoauB7HdmRx/z
kgghatI/c7ldDzOKjNhcIvNDhK+jMn8SHNHVabFsEKpPH6zgLUNMyFiwxJ7yF6uGfjmGRmS68iiW
K7v20tekCLmmFdR1ANefjowuelukMSPjoT3egyyxfZHl1+B965+y3TPwD0kfOSBr6nI6Sm+AIsSL
jPmRLAR0Iq1gbuYegJh9zVnl8lCWujK8iAy2IbmWjkmIgwgfrE5nX0HMGj0gufN7YO67t/fopV1C
wdagfkFgCbvrdFYiGnqosbPqD/Ky7MY8+0FLFcFuE0RMh9TylU91cWa0ISFIQTQ4i/YXM1y6wShh
dKUi9URDMqo6aYTpFX95e2YXIhAV9AF0SXYF7/82AlGRv+fJAglBJ773BxyuoG5UBab24+I12eQE
hpVafqqX4WdpVGFoFFPlKW1r/Ee/ZN04JlQ5SuKbi19dQLdoxqD6U9lnuzGshiC2JcJcxUZkYywm
f4Gs85iV6PRETjS4Zk1fsosl+ZqSxPkzT8EcgtpqIUB+uoXjVZKpDdQiYEgU2HtVCOR2eNLnqXyf
FogCFXnYBW9/hkuHk+6BTWhB3YVY53SDIcFtDWSSii/atjtYGtayco+7+9ujXJoXCriQE1d0Oj3Q
01HsOZuUJGSUfk6So4aBT8Bceq/oyycjkwYyiuQateDS40UQTb8V3XkO0ObxSszVsTPU10dktWer
pPpGVeNhX2l6+0R7AniVEst71JCvce8uHVoUVNaXBV1VIKSns21irafLC7UxrVXHq/p2Ru9BKf0e
+mwwROW1o3Tp1MKdogiwskC55E/HG7sp1YHnKRTGRRpgCGTsEvhUO5g+qv/2h3wpcWyuWTIGogE8
eNZyzWa/aKGsjphdc2oRUr2vwdx3spSAkUkcv2jiFgpHjRlIeXRyxbmfa7rDuLh/lO1a2glDrlyS
HBte4Ki7NFstN1ZMyVuMeqfh9QSzJQ/3UDJMf9CSj3IYaQfZiJWPqrTEtwkYyR2OS6pbyjYyxhX+
ayJ36BYIqkUoSwH/S2PrWKhLe2uM9uLNVme7kab0V7bzy4qerYKGPR6dF7xSt6lBlhRyHcUqqYHQ
pLvCmXtvUbKFOqLZHKd0an0HqbAdeDt9F4aaAfQzynf05fMjtb3GTRutR4CLJvPQDuVtM2OvHQN4
u/I7L2wMJIT/9TM3H2sYSjVbJo4ATO3MNwGbPVGOqRgqWq7cIxf2PEOBl4bZSgVvSwgOc7XN6ppk
aWSf3tj58qHN2uxTR/uMy3RZrgkPXBwP4hBdRohlRImne97CVyAb1+DNgaf1VMhjdxChAxy1L7Sd
3ozZlfldXMpVUhx6H9bvlnY6noR3htPBj+eeVKL7dF4tOKkqB4OAQvD2GXvxN97uLu4trhCCYKD0
m88m6ekopWudpWiL7tMSh/lqZKlJ7ycD+JpXZXHymE2W9eh08vsxmwbfyLLkoIWS85CAiP5SK5Mb
N+qvtBfKfTs5IncLsbrFx3VesCO7WGg3dT05nhRWMaWxugsc5PZ9aXK60RstZVpluyf6NGFYj4Y3
meGgup2ENI/XNLX1Se4mlVcaUO9NKDUw7BSpAEiLR8/4ODlJe+PkZbHQadL658aiXOJSMsW7h3hc
35VLHr/LczWX3TxSze9Grk2pOxuagpimUeXNXrHK0tjFlordC80dNK6MOSoy17Cy7qsT5tnfylAB
0Zt66NyNnjifdZX6mo8O0/wFavUwuNxe7a42+kr1bCzhPhckOvnOGY22556sheahBtB9A9nWPMuz
oezGRuU/E0quP9SlVX915kR53/VEdu64hAF1oAV9EGWaS68zNTBPRRSLn5HRJ8CX8zCUPVA5XASC
fGNfR2gUXuk5X3hESf65fIFE0SfYchIWIgarbwQlRjoxh6w0vzR5nwRQAhXfNrMS1zyhXRnz0rYn
LOCUWeu7va14GykCEbbOmHJJhqC1juVqIoYWSJvgyra/OJRGhQPXHXb/tgtgNE0Ith8L6KrnBilr
zCXisq++LAsf5+0TdvH+JiSwFIpt0OO3wBs1Zjp9jSSGcDIL6Hdn3MpFrB7qyLkTldW/6wpE62vZ
bnbOjFpLq82Op1Pwu5nBf3qRqUExV0mhpJTLfVyMbh+qvbN/+2de+uCQzdEUQzqcwHBzDyAxOqkw
lGQ/jIrKn7MWbhvCBl7Vda2bhtl4N6TWtWB4vcg2l88KGpHJeVc+9raTOfa6OlmDgPWp4WfjTqC7
d21mTsB989SsQDOnGRxZ3I+RN5uij0NqT5/muQifxyY3qAuJOf+EKri4FlVteNAvGSzaZ3SSQdAB
EbDXJ+FVeb9Qu66BpSr7GS7tkSeGqcvcfFZGBErKbPqckbzrXqFqgCGkKU8fYhTScmD7avIFYnT7
t2GWxV2UmGilRUKXHxakosGxW+IrzljOE0ZhSe2GxCY/GklYH6c60X/22tyaV9b4wttFI8eRV3df
LrytZI1hc/2UxUSdS7IQdUzmb6LuV18hGTSvMNQ/30Yq7hMv4surqMDm6eLjg9kvoF2XQtYDXLUa
z0Kui8ZZbD5mmZW4asmRfnvvXjjNqwsa6RT31blcQrvYQ4MWiEIjMYmo0VaA003HgbWjN1eGulCo
JV2iqgEEiqhb31aQLauphgXJHR8cDNSVOaqDELEP1xo7xdUkNfStSoSBMy5kcoV9O41yuZOaOf1m
CaRi3574harSS+5G+obpKiis012aitFpQyMn5iqdhvtFit2hiJebOkGxMZXH8nb4P9SdSXPbSNau
/8vdowPzsLgbECQ1WPIst71BqLpsIBNTYh5+/X1S0o22aH5idO++RXeFqiSCyOHkyXPeAZ/2nZ/P
IlHA1i88/k8wiDaWwcWGkQD+AInz9fPnQHo2pG0uA50f/F1Zo/i8ucjX91CQjlHlOR8LPEbivKi6
r2FYjJ/VpmhTDSgkOLk/x2qosfUUPhcXjC0vBN5zKx9h+yeMDRiG06W4LVGZyoZSl1G11lGZ8s7t
lqNthPlNmcn1wuF1gqp+ihhMAMhK2hwOx+bJWERVR4ljpXqy9KlK6JHZcaE2NM3MCr0X4cyJXTeA
fdzhoTPSo92704Xuhg7RJ9EUYA79FYAapklf8fVs2J6qMpeOQZLpzS3m0o7FPNlX//Ga0wK7HGYe
EGPbPrnq+kE5WX05QyopfesjoOk1Udk6Ykw7LAfYqXVS4Jx7Xbsiux5b4uV//ni8UGl/UkXV0iGv
X5LGUF5Oa48T9UTpDSGwLanxLk9kWhUHdyq9hCJDsJNl+0XlgfHh7aefW/EOL889DDUiwIYn5wKG
EIGJOipKoil+8GVb+rcjouDJGloVElnhCler9Kk5LuE+LJfyQF2phNTHRVIieLKHF1ckjvA+hWpW
F4bmzBHOhUErYFDHBklzMv8imiBuZY6drIGasLi2rQ8dWcm109NFKpxygui1XaoHnHsoTQwAj6x8
0vqThy5onqarn7PoINF1HdpXqG4cROCIq3Lcgtv1ks/J0333dJmT3QbYrUEk/QMtJN0onxbFE6MZ
RpwX1fJgm0tDGatr3+VB7uhu4ggxLa+O22pM8SSj5UsRdY9lJOfY8FR3YeDPRBpA6rq2SKYQ/FEO
LiuU6ZpW2YmziO6zEfjj0ZjU1151/tGuyu5CqNFDejoANIs1tRwYGBHn9RbAoVSkeCo6ibBQBZLK
40Y0kkL60RheiPDnZle7vplkhFQsTyE6cGO1blTrJMvsFjtz3SBdj12DLabxvjBLBQhFXVL+PBtJ
wQRT+EFOCm1BHed+y7089jie3aWT0KEeboWn6MjkA3aHiyWTdco3uPu9t5OdQRm82oZrlfuXRMfO
vrgHHQRNGdqDp1BCWbf9jAIpYUbN7WHYvC1ZqiKITbhFPao3h2qLvr8dW84+EjCUhr7YdN5OKnkS
uYBlcRcC65YP9zWpJllTB3glC5sE3Ay0tGGO+gtr92xEI5ppMCr2gX80QpvOFahfpizewkmvW218
WSyjf9um63YMW2HhZNmEe0RAyjxOBxkeNrB6cTbUXYJyc7Q3pevvZydod0bABL09KOe2FskFM0Ci
QQJ7El6GcuNGWOUObCoLsl7n/EuETZZEnjBuXblEF47QMwABEir0cUJdCqE7fBLfHS/ogVfaT5MQ
XlsFhQdfWpj5Qgg/po76KfxiuSmyKoPM2fTXKaTPnZrC+g41xBlNnywmF52v3x6Fczue7YdDIQ0n
Te052RFqHhFzEW6yAYvcUmSmQeetyRA49YXxPrcIn5oBGonp0v1//aQs6oUQoAGhWmbBu8AtC4rI
W3Ac3IVGHg73t5kDTf7t1zv3ULBCMHw0+gsrstcPlaCgReYObmK4Naz8JTtuQ1dANrRsgBrNF0BQ
X95+4rkBBVmnpYCgSVECeP3ExZpKCQcZYEMWlLu5RWBy7FvsfnsoKm8/6gyqDWywCcrGQlGLTv5J
ki4gwHpWNzsUzkznh5/B4EdX9XaU2biL1EhcqyKxz7nbHrugtCEWbsu7ul7NQ+iNA6scJSsw9+pa
kUbvkbQqwRVT/EZB6EK0P3Od4JvSNsEKmbPl1AVIZn1WFPBuE6T5A3ru2WM9Wh3M+a7dpVNR3Ize
NiFnmVt74HeXRO7P9FDoYtCcDgj+Lpqer+ekbtx6zFDIJH1dpwOeX8AvenP6tIy9OmpLkTuzkl/8
cFn/i92FDDh6O7SDtWDj6wfnM2U1Ly15cO5RfjFDvKIWY064pgz/zaO0tA4YOmAfp+w8t3GyPG1Z
6T1elbvQnKq4zO11H7bVpWbb0zF5miZQr2TlUVMDZOKcvFZYQqhYKFw2yMndW2ocwb/32z4yrL/y
sG7vljySN+3S/ouOnU3ShJSht0ULot42yMURBTLDPEZ9X+zsGqKtTBd0wTrcLSkegEAq59uM0+KY
+ZUZN9huYbzYuvu3d8+50ICFCLdbCAeaK/f6JdbOKLdMTq7u5y+HvKsA6NZue9MGbbcbsx7Xx6W7
pHF6LgMBBovkKLkcqIlTaXjHWMei7uEyN+0obgsiV1ylAFKWoIEJOJhr4pTuw1j52REb5/J2ahrr
wl48E6EIThoICAqYPu3poqSdlhYBKwVlgR4IUqXeqzD4LpZKXGCmnmuO//6o00aw54LtNlPGGK5G
cQ3CxtkFaRPGkzdDpOqj7YPvFsa7zfIGIGHFfFVXUXpTicw5vD3Z58cdTkmAjhE3vNPbFdXsaJGp
7SZWNoEzHoAhKG/5VdRzePCLZjgG4zKiybFScfANY7dEkX1hh54r8FCQZLnRpgaOdNpcaqo1N0SB
v1/ezGrnDAHcEasx4tkeIHaTAsTeNG0Hh1xtP1PYvS4drH8UdkE72NPmhck5twwAmui+E0QATqvX
678Vi9lNgNGTkp5DHNpGgTByxJHVOZf65i4fdRIvnmh6urWmRXpOVlw9lysdGlacbKI8xo7G3Nv9
/F9U3n9/yqkEYZ8Faz3bnZt0iEbEjZcTbL1JxUtrXJxKHeH+eCNqMZoayHo6xVoEIWr84UzatNbr
8OhTAtqB6sEyHQD8dT8h221YVn1tZljehM66xBGOfg9iBFvZD2V+DMdCXsoG9Cn2x3diYSEVSYTR
xMdXl5t8QcNz0YeNT48IaBS4vdxRVAzsrj3YftX9S6SrG6PUst3NjWqu867Pj3Ie7AuR9UxmrZV0
oWwiW4mpzMl1I5NdZHWt6SZ14/dJJ+YhKaLMvcYXo/6QAyu4sLnPP48HUinQnhF6+f1+q1sB5nSN
3ldSzTT8WnnnjMrf5RztHB+FdymVt8+NNFUC7R6qq4AnR4dyvNRrF7hLyvzgOuUce/XyA1FW7ziu
MqSxUW1l3KKyuheZbO/mLo8OYumLh7yb8wuuqWdfHt4PuB/d7ziddSWQDt+anr21ofGF1MF27Mu2
Tdo+wAw6D8ZLUnfn4galQN+2NGuLtPP1aBvr1Ki+mZzEdLLspirrGaVptIQD0V46LZ8S2NMlbYOr
cmEfU444vbgG7pbNhtWBJKT2uzfhF9H77Zd9Xnod+twZ2ikNlWnUbyMcuckby7GydoDdjUNnmG1C
GTvb24UV3HiDUtd13SKZ7cJ1DFGhPxRtbSR038t4cu36as5xwrKz2dmt2nkTXWT0KxYnPORG0L4v
YU0eclHbgFKCS/W1MwmqNh6AaK37otw+Xo/p5oa1HF3ke5H1F4lNgTnBltM/ttSWEkxqKS4X+Xrd
jdsl9dBzy4ecGNYpOghcSk9CMwSlKOxc1HXHMOiPo2r6D5mPQNBoy5RbgmleWK7n3hSF1AABNY/2
72lG7Chz83KAxRB/xiUeps7ZdwbCMI0crnt3Lu7HzsnjxlovKdGdfdF/P/gpQfgtSBSTHwjbbQkS
fbDubLH4sY1gWuyBGosb4fhXb2cceuBOl64uo/E/hC7/YAHmnqQ5ZoK0AARc/Aq9OryRK5lluK3z
Vxq0xV3FatqJNsgOs4wutRnP3Q2ZTa68KJ4BfD6NC0aHnWtBBp9sEhFqM23Ed/QH3ZumjJbrvA7n
3dCjqIjbXHpAYBjTTHgTj6nrtXFfRdnB9KaRIn8fINBm1nscz7KrjJPsahJFfWGszmDWsdS1fHop
6JhA/T1Z/9KSLP8VCf7NteWVP9V/O0vL3SXw+mOrUegqCGfcmGUFDm2xD+FABwJKtfmut/0untdA
3s2tcu7NzO/3E7nv57dn82wmS6rMSBL3+aI6Kv62fKzeaK2ApyZ1a6Cit2ylu28q+2+xOTgHdWpL
AHyE38qswNHKoBjsB3753kzz7sLhei780huBCozUDYf8ySlf5V63ZhHItWXp3a8pN3foJNT1YnK8
r2+/9Lkl/PujTs/VYrCGxYN55lpc2geQiDtML9zrcEuzG3/0/eM4ud+3wUSKeqWGeSGhOQfS0zd2
2kFaUZr4/3rMxSTNyMsbwFhFZiezvVb7cTahWbtecz1CWfmUhcj02WqrSXfkeszMOr9W4VbsljpF
66sZ/q5s+Zn1696Az/SgRCzurTvn3Tt6QOujUfqg46Wf7irX6WMbdcN3+bhZ38fVRfDQnIadbAKO
dw/d4yWaAOnYGfpjdEYPqCOEh7bGQsyjDX3jjXZ7GEt73OM4Ne/enohzmAGmDxtorva0qE7LJwyD
W1voNyYcWeNHBHxFAlEvAHOcpehZu867SY3BjV2t7Z2cNnUIczXfbmJAdNNxt/dNIKc9/aUmdtog
SEY1bg/t7Nvvs1HVR8eXNaaecv25Fb6996bgUmfl3KKF72HpLIXz/BTESmVotuwqtJIh5atjbNsd
QVUXR3oe3YUD5sy1nis9YVcXQbA7PwklniumcMQ4i6cUxcEC7QK6ZazulZJNHIADSZBBHS+ItZ99
P4KDRT0OjUhHJ4y/RQe0CSrLHWnTYI8zHpzJqx7mOXi0QIf9F7c2IBd6Tl0c5p7umL89yaoCLjcG
T+q6ebg2kXRPo8n+UATOpczg3Dvp7JZWKE0aMDSv3wnyRQsvl5iMu666tqu62W+Tle7tYL5kkHb2
Ub6j1Waom3JJfP2oraV4Bm6OOXMb0HZYuh+CnkRI5GF7IXc/szzIXWmywnnwSHxO8p1q9ag5pvQk
uj4brofMyY4eLjo7wK9wrXHk2K3GxV7Xmffz4NJSdNF2c3+wFCO3RxpaRXbizyFOMplbgsLyltgt
o0uF1id22UnewR2TmMkyfHLTeT2WPaoiUbrS1piiDt1fHwylADeyN3PTvzOE0+0X+N8HjN+r+3I0
7J3M6zbOQy1QEOYFqoScuUbZUJeNMiCMCIQknNreYWuN8B0owfBjB6oZOLTT/FT2kN1uJRLKdHKy
o+jVj7cj37nMAEAMzTKaoDQNTtFSlrLFM9QCllFzJSA1xMros3dd2WU3U6pIlEdZx0FfykNbrOvR
X8zinVtWzS5VMITMWQ5JV83OXY8SaGxEfvPw9lc8M7lACikuOwC6kO05OZDDScjZbFi8Y5OjBZuX
cudC978qcsyd3n7UmTrKq0edHIjU0nDCSl1Q6yvIZzdYuhvMU9ILIebMsU8PmLazlq/Qy/b1Cirn
CvVMylgAHzxI30ExHft2VICAgmgvfDv9SGorP0W1o67B4FYXdui58aQeS7uSij1n3sl4miPuRj76
l8nSYbY8NkLebO7wL2Pu+uPbw3n2SWToKEXRAuMq+/pFrcEBSaJhPHmTNZ8bJ5gxncupZTvOi2vT
f6Qg9l79rD8P3c+fw92j+l+g/qWRuf+z2NeRF6m10NfvOl/6T55lvShv/UNLLtnUxnBLhrPH6M4/
++H//h8jsP+hEWVsZiooNmI/xPsXYa/Q+QfCSbpIiwMoR4y27f23sBcAXotQALMWXIj3n+h6vV7j
hGF6kBrIxCkKftE6tZlo/GGlsSbnuxZzSNh2Y7gg3+wOo+Bub/eZQ6xbK4EoRYygZphez5Xjtw8p
Zsnqgt7hSWNYf5cAwBMdR5IVEAGnoARiq+x1bnFHcunbcl86Zj7cdIOYja9Dhe046qVNT940D5Jy
zjFb20l+E+USfkHSQtDGH6qiuTbCyFiP0SSc8GNv1GK7/m16PzwfIb9rk/0xZCEEU1930ajgavW1
17tlWswgXTynvDNss8xQd0V09w5pd2f+Rn9NrEllUe06zp0Nt3qy/LyDXEOP9dt//jW4TTNzpl5D
pzPnrG2DxkxZ3lVZIeq/Omea8K53KlnEDjTv4DBCJPK7pMPSL7qV5lQON9mwNOFfb3+Pk46CVvhB
6gX3YnoolKf+IBmmcpDUuufopkLqJbdu/GYohtgfxioyb5XINvvLIIoZAZF2NSD74LiurqXNZWNJ
a3O9ELTPfR2SJzrBlKTpAEYnwWyJvCydpRPcqMoO6o9j5uRr3IDZBNyBdl1fu4cM641Ml6KRLsMw
YkI3lJ5rIZriY4MI03rhVq8XxL8zEeAe9Dzpf9OXBhxMvef0HHFWMS/IXl6P0L2bNWmytkPbFzul
CsZTJgO1xGZZrr29i0avkr+8oTOQ3357nmx9Xrz6GtRF0aEAbENChO/vyaE5OMbWge6FGLziw5v+
CDqnF1oBo4+8dpenhlBZbKNLUIj7YJQQtne5G6ncjVc/UKhGFePcyl+mu3jmDkcWKdfdbBgN1cbJ
QMR83dsLrK3bbAgM/zFflrDfd1BhKSZOA445j5V0uI/soshoikeaYfz/MKpsCJO335Q78etXhfsJ
lZcWN5KIRE8C3OstCkN5cRBQkMdVtYuM3i9Fv0HTimZj0Wwtt8saOltGNE/LDwSO3WC6Rixza6Gz
bbJ+73MlHL7PT19aOj0vnbvTzAjgNK1nieQPnfkdKuiZKa9MNWQLNkCeORrqiiJrtT0s9dLIX06g
jPJLZjab9122jf4Etqn/uXfxXg75Ama7hjurGqWdfq62KU1x91BZvT04K08AklSULibH/SajNNpX
sulMEEvFwMfuCreTxrAT3N/5lblqzFYdTJwAyuhojhJR5mRdO8DBFMQL/Wi0TwU/0ZZO+zCpAuQV
Mc4cwnEkm4lKZkPmVc00qjzUkwILMWO1OmnWIyaaSQM+WMwRUvvLp2oK/HlJFOCB9cdY9evwzWqy
1apvXH+Q/DEsVH7eL6bfps4xnQxDLrsMSFAFpLOsXXc35zD2y13V1jBeEti3RS8xZEsZuWScIv3f
VOH3/n2H65j+d741Wt5ViLlqv10X7rBRMAwY7KV8b1S+PzsfDaxnbPMo2wHtoGvlu2kq29iAvOnp
+RFoANzOhm3U3QfTmvysuX/5tlTsOZMO27YEZXCQy+h5eew3/WxDZkTre3tI185zA4qWuWV4say9
noMxpdnCK7OMyrm5NRcklR89MKI9ZhSe3StEgkZpZeON1YwOCy9nWzL0iyNNxtyEGMbA5hjujkm0
dANvrEF4VCS2rC8e68JX8leEFQHzpOxVTxfCEDmTXvQV5OkkrWluoZ31/FOzci310GRfK97et9uo
ebCR+vA+hb1Tbg+TqrvhPvLT7JfP2dR/hUk/q0cx1ebyDooZ0obx0LUjjIzW2nJMC8Qc5czlWBj6
oWAZwJABmKuDR7f1WuOjtYqJ16JCqWcLVfy64Kpfm95X32bnH5RYpzkZYSOMDz5KJ3zl8vm75i4B
5DFo0nqVcSeLflYflT0bBcYdhmmhsi/HrVGw8REkYlcMjantI9whm3nhMMxa/z6KNhE51/a8RjUS
1zOw3OjGdBEGL+/sBuu3OBVe169xVZVlA0rW8hsRT2kw9x8mT05+vce5ZAjR6wfWu7xrJ2MIUzxq
iRUyafGTm3BG9xyiQg5ONvJ2aNYF3pd5rbrmweqQ2Y3F0BCB4l4MxbLEgb01zo+tMfRXluwlRyQL
5iHFtpNqmqsRxnLDOx6CFkO4NQE15U2fwHhmcxHXXltsDwpVKcZ63krWAWKe+tfclsWjDpBaGkt9
CC2xsQRL6kb8S4vMXTncRobCN+7LIGrEp02lHaMkasBZVzLNBhZb4IG2EPg3T/ofxbTUDCeOiIX8
9bzLHFoQ/JHblQX71t4iOcE0cGbLiOKgq1XxOKL6wPf0crGyVwgxetKFC36SsNZ0rFXZSUf+0zJS
7MKizXWnHxOhz+ngq1Jtv5LuItJP9WRr6b3C1+u5VNRbfpoLCpasoyzT+wJNLWJnxkkGH0gUgz/Z
O1VNMyttzkIj3I3SL5yPEdqz4kHZo1kcrbYTdhijzmoh/Oc6zSo/EwGn6JO1Ohv/JSicDfZTXjZI
XKct3g3t7mWeICuTD8T8tklor5YpmD49vzBmh0E0QZ6w5uhuXIeWBLR01fivYFiy8VtXZAK9D8+Z
yUzBCtaLGYdtQxF2b81qVHs3Yw393XRWa9xZXVcX9YG8New+Dn3EvdhXi7ZozI0R0ko/bsYtzmfZ
lCdhKZ3qasrI2+67cbJIptK0GOS+Kw1jNujUiDR7cLPO5gunspLMyvOWcFKPiXo5VBm/2jZiq7az
5avYggb9yo2iT1Mk9trpfTQP47betlE78EPaZDrpGLNAH5XhFFrr7RAAXH2k76uXIWoKrXedFb0H
dgxl0Sr6NLRuz59y9i/MaSm9miUxz2nBgFbeQEd2l+IRU40Elm3wD5sPt+edM05CvGPB1ggfAi3C
HMEqg22HenYThjcYTIRsaHfG/c6gdy10jFP9YHPMOZxFhoH4v9uX4e7lYMPP1FumY66cnkbo4HVW
/qEEATD/tW29Pq9rSO68k2ulOly/nOUFjlfrjNjrrPcRlt4On8/e1ynKy/GLP7ZOFF4OCZsqAFuz
s9yF34S/6vcHb/D1eTUhecifBYOvg3g1NnpPmJulz2LZCn2o1jMWvk5cU/dlusohlXqo3EBv/ZdT
j9oJorI7LhipsP9/sugbuY6bgb90kRFrYEewMxn1DVZP12kxTxrPT5882HpHRc2i10PmrRavXIfw
Gw2oGiZJzFDNGR/l1SXztOt8yZb1/Dzvs0+rmW5l91UaaYv39mwWTXvIraZQRGe3n9mVbWhkRFuX
qgsnHxc0mOe7Lpujek169mDo3MiUn5vbYWg7AsRiuA1/EFhC5wPm4Fk81Ex7nVNYz0dfEVR63ZDX
6K0natc3lv1Eh1dHoOcnBAU9CxS5Vvrv5r4SpT5APbjDBbg5Z1FZelh96k3YtrSe3w5fsX8xVPnQ
UcBgGKJUGKb8kaPOz0/tFnTaVGRc8OOtOgRz1rmz7sfKDjti4zToZe40lj6W+3qhkXZonLriV9ap
sJh0s4j0WyiIPwykYkm7V8rENcf6YLdl1clHVIedznqf1V7BUDRi8mh9xtNs8Ol1TIuI3A8TJmt6
Gqk6D/TzcwqH6Q9hoARbPrykBZYoxPCX6tdw/LoajsNmRDsV39BFloa57txq0GFY5IHQX1q5Oid0
9BV9gIzm4mt1j3oCx74YgWF0V8PqF0zHS+4h7A6p4F1rufolqzwiI/48d60/fepCZBWdmymq6hQ8
R6k/EIEo3KdvvXFs2ERPWhGkVjHARdvnSkfAaFwXzADYMibSw36DdSlaR3+1l48IKpJdfELU0PDV
PKen67pb875ii6C33PAxViOQA9dYyrab7lB61Ou5xjNer2d6V3pVPFckVF75fC2ncsgDHDE9PY7r
OB9ZcFmdWeRtU8tf4HqQIk7I8AFY6xWiX1OW3dBvCdyDwr4ty6wXIH1NUZjV3nCMILsn72/EQzAZ
Xf3PKE/D9mcQ8bzdaNWmOxyjoFf1P11VmlwsW4nIExrSZtWp6cpaFJhxryq9vmLjkHkmUmZT8Y3q
ZAuGEmThRpElbwMP6q3otYFYU2zb+q2tG6dCUqTLNxTV666wScOmlplx7vIBzAO2eJHXiCLeGgg3
454FHebl1yVbbf5RbV3V+ruV4s2IUQrup0EUt+NULft2yWZ+oK1QoqxYlCyoD3yu19lxTh+3/lsM
+TSgz5bbG5ZZjE0RWO/gWTVSfQqpCpnQ7E1coIb3bgTnajwq9Hwtgp3IvI+WRUV/uCqiXj+frnO4
yD0mMPont7SUe4XyVlEZ+8q2x+q96ieB69bSwlncbsJgHWqHC+GWOxZeQF0h0l3rbm5rHSYrSFfO
yFo28mrpG4wl0UCouRqLGD8ua+riyslro0MQodYLBTdNnWPz+xzg6XPW/BKylbAj6jLkNoY2+PN9
HeO9CefceY8Dxiof+155eQ0CFYS6tR+4DlWfZYXcSU5wLjMPvXAQbd+kXYTM7Iz2gT/EY7RZ6Nnh
XzNje2YEZlmhm6A8Ze5CnJGG8Fu4WawbX6Rdb8cupCLvzvZGna5WTaevbc7zIScXzplyZ8t15RWc
51+pzcwNQdJVmzGUuBeV+lLGBaQnZDzfTb2u1p8Fn59rd1d77F4JUGdbPqTp4vYHFm3Ekc5CIZnc
nq4nMpJP50LJ39yOytFnvbMqRMri55uu7Wb69AbJN400V1cb5/IDFNVUivuXcEEVoOZEGJXSUZ/E
L+2sZdfQrKOf3KNJNohP3BNTbTpeuJAAdoUl9H2lCyYd2tfe0DmmDCt9AAdhxk4lXgEkJFH07HT4
Ad0NXhKYJtymyUlT2rltvGWtvm2YfsM1C3UwHfDCeQw4M/rJ5A1B+k+MqV0rXa2QlaHq6VCMruyK
Kx+WOI5GEWXNBc80s24/OoPT2sz1yLARNVg1npkWNueqpRbd4n8+xmtfLsTI1fOfxuX5GmP0fWa1
dOj8vqaDFuLwk7nGQGQzt4hVttvyaOOvnIYq4hUYTx1FBXkrF6TnxHnIoqp47AxHV4RqyAL8QvUc
8oYcaMp0fDlcU2UIJqQIDaMUcZ1V6AjETRpurGH1nPmIIdUxz1lNnSrYYaaD6vCcrmdppa+DjYkE
CReK1eaKCNlHlxqsZdEnXTgK5Oavwt7SiZbZIrfT7EuBW/rtrNZ0tX+sRrTM29FjgBc4ti73+M+m
2w6whGp4DtlPUOJD+jnCN6a42kRupNtuksbkoMnE+qnc2M1bd91llCisDm36sAh/UiYwv7RN2i4/
8hnS5ZLkGdN4dKtJ0GadsnR9UGlRzRDNN2c7Zmpwti/MCf23Y99E3iJuVgQhtHFM0WzFw4LInvnd
Tiur3tsTqAgjATY2Zz16vWPfQaSbi7H5JKp282UsSkeEV40lDMFBtq0rflWAIh6ttFzsa6MeWvmX
HJAEkiirBsfaWaK2voEsNfnX2zAZ0+cKIaL0/ZQJvS/7OpMM+tKS4P1Kt0lmUeL3YV0kbtZXPncW
cPzeFT4tRjckfaVMyIUck24q7vTVDJkkfLrq+tYYGDmSR7in/cEphWmV77y87be/Xm5cL1k2aYDO
ep6LBM/3FcNJ9YHrjjm3yixSJPABGgpGDV9+pIILZLAOWJT980U9432b5Hn9L885FABovauWdfPc
q5nqEctDUP0vHp/vF0W66VTzJc992RJgi3Va3ZqVzsINZ2jN75QN1F/ttIogi1dXz/thc+DjQn8I
xkrZQEzSeSJo2yErLMmH6SUd0am1kK2OFn2xdfLdQIlMvm/sMB9VXBlmU90E0+bj77Rmiw4Zrqr1
PcjggsDjIxc7I0qVTQWbJqaWwVVStYXVkoLiElpQnU+Z4QYurcJ2IinEaGW/iEsloQsnOyvaF+0i
FrHjVjaXX9hSfq6VI9fOnOPe6xq0JF2UYu+ZQDXfZ0UTwlIWprOh5I1vCaIylP+X/id2MmP/k1xi
lHBBgOU8oD5rsgz7bh3kX4M0oB/GeBfnsD9QKurccTdupr5PiXUulBmDT67XH+hq6/LXglqd/1MW
Dvn0Me2rSQfG1dTTha28jt8NAigWq/ypeBTgLdF0cY+2silx1FV6OOp2MYmgHRkDuVErPH6Y+rDz
75E+1SfBYtnInGJo+BTD2HEh5Ym8nxwyHGG1VoFqiZdGMrY8WCPVhzYDBVbBGXw6h0bTqfg65XM6
35mOvm1g2qDDV2Rt5KKeYbMpYIT1lYuTw8shrYtODHsD45WypuVRBvFne/S74+qZ1M4pmobKfld7
jV58ojUb5htVtImJtntHFzRaX/U9D/OtjIb9gu7dKBPfW1IW5vJSvaYIXEbUPCo0UJMGjlcUxYi8
FLTO1+caQGXWVEyw1OESjQoS+yetwWP5u8gaMH/BjXMyv21KcPGj0q/8+0Aom2GDhZ7NXzLXGqcv
L2eqWaun4ulMp2Hdp0Gq1r9SN2utce/k/awHDUY/Yz1Xsx40Um49TGm+GERmw2SXQwHO1l7tOAL1
qdlZ9jpwajouxeBdYNgVg2GKzuqHGC58iZnkEqEZhRKCgh8+376UAYrC15kGBYiC4NC91PKow5I5
DEOgg8jLZTGb0p4rRTX61Sb1tTJcsFJop4UFPEyrvx6D1plC0uR1Rdtn1/XerKtDWU9F7EpgKsO8
0Ez2kY2hNBpCyC+g3PGPGmongCNracFvsYbyiqnr8OXlFTLD1wl+JWrmXTSO/sHIa48rgAjEVA3t
bn2uqIliCpx3jHuj7suBet/PTZSZtpy1lu3eze15kjsnCufFvtBrO20qwVcF5E6ND8YACOw/ZBUN
TyI+Ieb0AHRU509BhUJCc+14vZ7equdWyJn/nKCg3lA6mJG3Q0sxGeqvztHs57v6242Ok8YSvnCo
+pg2tE4AVxx1J60u5TliRRBrOlQcpsXBsBHUuTGsLSt3Q57590tOP5C8MzfCYxuOOOu+/fwTYjMm
e8/MBpRMAXzphsvrPotHEA8aOtoHC1TocIf3LnDUal29v117Nsu7HFrc8IHaHP86KJbhIc90YOtr
lvf1gJjJ/I5QINQRcny5yqQ0l+371pfLJc1aDZz6rfcFGQKsE2xjl5Yg6KpTtHUQlpR10xXLDWX4
4cHqC2152+Z9f1dXQ/kZgbBpudD2+2PRoHyl0fp0slH3QidXf6nfIGoDMmhGMOfjYWw2M7xH8lX4
X1MJ/vI9QX/eDgxAk30Gpue2VxzhaXnX0mXo48GuKLNc6P+dWCLRnvVp0GrGMToKOGqdMu5Sm7oQ
t4ieKpwZvQ8bKov7kdOkukYazqKdvuTTR19tHRWZvLXQOpDjx0p2PQSSMNi+ozmY+j8jQ/p3do9P
5B50D2myTTEW8UfqidgEUx+vcYoWg3FhB5403fWXBzSJGyCoMeQ/Tz2RrLV156jpu0Px/5g7r926
kW1dPxEXGIpkETjYF5w5KFiyLNs3hGzLzKFYzE+/P9p9Ntrqtdroc2420Gijgz2nWMWqMf7xh6iX
w7t8nDI/2nTp5BzcZersD8vsLdPd0Cxp/X0cuKZDQTjq6282/PpG/bqPJG8/8R2ECBC79la7LTph
GlywChUL8QgTt/G7foQ5uKHLV3EZpvTa1q6gFWquhERm8cVl2Ih95BRN06FURiS+F+QcUnn85pv9
yuH5sbp4KZjwSGBDc1y9OQuSQDBFDDyQTBvCOjkV8C43caGyHtZa0pRbw+1m51AoTNg2eZSsMzfX
xcupyEThvxeijqYYD7y5eSyI63Tv4HK6+R07u9S/ITb9+C5vniIHlsCgF4YqjLE33xUD1WL2GTzu
G+2XT52P4cxuLlpa+sRianYuLavfRpIgPGwLI/wKHW+24qPdYI337M8OCQdlRD6sTsoRo3TtJnt/
tPppF0dWiW2fWqoVJzP0qYsW/4WxXzqdJ3ydH0bfVGCZKbIzINLBO6dp1Yk6HJrJyG5QTcS6Ddsp
Vo++M/Zk9TaCT/Crmt9lZc7Svfz9svl/3U/Ew8Kl/0H35zz/9YiIYUS0jaTSn6xlTt+ZuP5w81IQ
ufcOi6dO6eKmV980yqf/hw+WFIE46mLx89Z8sMPhAVdFFGhdVeYIl1yt6O88MsDNslL9WRAVVED5
sbruN7zkf/Mmk3DHVsUDYZV/rhv5T6eiX9kdsSKcirhoudNjmbn+M9PP8nWhHgg++bMPx72bGlyT
S65iXF8jZlK/eV3+zXOHAAGpd1Wk/NWRvgZMEYYcyRJPTaX3qp+sfmO4VlZvGteKx3dN4Mlt7uTx
PzPz+fGeBngPoEdxIO7A5fz1x7fU1IxSNt0eh6ve26shKqPvmnea+LSRkXTYSUvXO8Su7e/uo5Xx
/ea1gzKGsZPLDWjy4b9+dJ3nfTURUrr33Z6oQRQi08qosgIwnJ6UECACVDI2M8p9DPpWHPRgEAjA
ZRnpS22aPJx/vAkDkE48GwQe9tZb8Wim66asklFzDtSVe81l0LwWsgyuyjaM5nVoJ++8yAkm4t9/
7tu6CWkkIXIE7K3Wm7h9vHkQS1OZTetyE7qiIHJ+nir5vm1s/X5slKEYJauGcXZsw8GOe8/Idn//
8W/pKas0c7U8dCgmkSVxk/y6EFjbpa29NHqfz10R9OR/qGE34NznbwUzrY1l5mZQhJnd4BegpGvc
1YgmLxBIlvHscA7dDV0T0C3kqtUhw8zfOg3/9f1YH4/gL+yW+OXNN+xb2TdGlPANUxQtW3oIOX9c
Jss4BUFk6Y/GmDPblnL4nc/Tv3s2kP9w5PVXj5S/+FWKEqUmeTV4vTqjet/HXTIDwdgOMKpVevhy
iGp6zoPO0SG2X1iDkVlxpe2z35kwePCXnS0Uz1cXV90XGy9h+ZvL699UdbCvcRmBgIyBEvTyXxev
SYZlEWOEY1G65F8HJyGB0Z2rHFcVuzTRmbh29ill4R+c2cpOBfj4sHHgqfxO5v3Xg5SDBDtLCxkJ
X+ftLWp3+UC8W9nu48BLDPZyKdM2ZMJtnCobYGs7jy6mXYwoYFecYzsi9EcgxH74zW5+wytbd7NL
87Ey29bd8vZYCQhNcFVgoPrx6gUHm7x3ll024AwYwsEa4ALpaPhSq7H0Q8Mcok9VTh20n6EB3WB7
vGQH9nz1NJaW3//uyFsX49cjL/BXI0n6JCQ0dEq/LlZSl70q3QXZN4kWOFcPsrgyPWtvlWnGF0qL
8qnvsurJqOXcbF2jYyoSM8Y+WPVYvrapmtPfnHlv9IhcAEjBEa0h5UK2AsH3zVeaTGTDZLSrvRy1
g2RP1+1TFGhRbF3LIbFjmaQ49IWXfpFMGW/wwCvhfOHACn5T1jjYFKrj8Q0czmpTT35Kh1dlWPjm
ddJulrI0931vAxH8Zpn/cntwUZIetK60RzTvW74pOUk64z4oyM/xMI3d+gAX6VOPLVqCT6Ge/Ydu
mprpW+fE0IDaMZPJPRDZ1H5yc6szQrvE8+MPOvl/TLR5I0dcnyZ1uEdbYa6MYfQRvy4w4F9jOF6Z
7jUcBd8IJ12sRCHDVjK9s6NCeue+hzLA7T5TF34o6gWgfxn7yHN3flkvWbefhKjqx79/XD8cPX7Z
eVC0f8i1uexRMr8lfVbQWwY0PtHOhW4GzOH8HJw7TAMBOLDkBWGt/yB1+WgGX/4gKfzkFfSNy7/K
zGZl5eUmln/xMLlH3HLc7sr4eRTnWdBauGFk4E9/FIHOzG+eJ1cIX2m5wqh//wP95UZAcwfGwIXp
EEvE2/Trg54XpJY6NoMd4wc57eFcmDVgdRW1u1yObVqHGONH06b3l7r6ma3zj0QD7/9tVjgb5Ss0
MKb2Sfdf/3/J5P8LY8d/OKP8Z+XBzeuUfq3/LDv48Rv+0B1I71++jdEdholgMzh+cX/8oTtAPPAv
dANC0kmThEe/+D+6AwdJgoXcYO1IKI2YO/2P7sAS/0JlC4JA/2tBgcci7b/+zy9vqn7zz39m0a/7
5U/vB477FMAeMUYesMzqUP3rfoIHa6VQwdVNMjKU2yreBesuFyq3vxotgVFhYQA/wUCyXWMfFS3T
q7/f0G+PjtX/BndhnyaUEBMagTcHcTqmRQKVdrjWWkESsIfWCx5FTFl+mslQbs7TTAV3H7XtpI0w
yyY0hkXpdIRyxla7csY8TRv6u5yTN+abSI14w7DGoZVHkfPX72WbjtsxGrCuNoJDvZU1kaG428px
2OQZwX4h01wgez05jHjzcgpgjDnlnNKtIcG6J3sV1xUhMGs4u7Xurd8cBG9BP9KX0d1SOyN+8IAd
314EuJwKu3EAOFKIsf3WrE3IKU5jyHtjMsvm+4Qnb3excsDR/WCDmoaT8Cv5Bdi3bwnccduHILfl
cIlt/EH2hTsE6f1YDal7/5sVXmnef9pjFoFciIXZtBhJrPmhb1bYqpkPGpNtXRZzKqbTAN682i9K
uFOxAjTaJV5ZvdZ10r/LSbeg0ByVdo9KTF36j+LBkJCh41q1Iij12Xh/EY1UaRJNhWeNFzvyUVMr
i9zSm3FcHDdc8j5rPqWQl5L4N2v1pkRcP3WFHsl85sJGv/qGB18tJBBRG3R0b5Y7bPulJYKdQbZp
MmteXPV+cdvMDA2chKdDTfmK6ZiRMfT5+4VY3+Vf1gHQHb0222VtugO5fs0/tfzwC4okUU15gXWU
5/Omb2oBiK6CKpkOf/9R7l8/arUhYrV5c0AX3hwrJe3BoKtRwcbObOPMvMLrT6LMpiVUTZ3Wv0HA
39yKAAhifQfgrbOw69H460+mIggvsSDsPM8wNNs2Px+hlXjOpfQZNT21FZOu0wwVUvymtv3LRwsc
/JAk80OiveGXXz/awCzUCeCxnj3DyqaD9EpG83lje3d1uvBcjQzgZKfi3vhnzgusI906qVZiRe6w
N3obKUD9DErmVM1ZM88yN6oredN/Hkc4jrOT/n5JCUZ702LQEFJNIZsHr1p99t/CrjptpojAJ/SX
tTHXu9jQ83fYAPNwdGJsW4mviOpqw4xm2bRB5u2yYhCXsvAjdxc1ar5zfBIWhlwEp7mZi62vhMfA
qZaXiNnEbrSrcdMilgqbthvOhSidZxV441GZhvcwBl66mdrK2jl9dzu5UfK4csjJTC6CiL5nj4FY
mouzaYBDG69DUeiNZqL5Peii9kvT62EfG1ZxSpzFvWU7fClprQ+umXc31kRIWuOa7QaahHXEiLV0
mUrY8tJSMh/kEsj3xuTKu7QOKrDZmpzmBmWXCZ57badabWE34niRVXiIxoZdAcCnT1gwtg+Jb+fh
PGDYXfdudvZQYxyqqHwam3x5N4z2tPMIjN0OUBgOXaC9Y6zr5KXpu+9+x3wgxItYbYIxX8JoNJZt
Cb/8EAST2MChG+A5uNDrq0Q0twz6RWiBHCVh01jHDvJeOLpm8yGyRrg43pTLsEV58NLmvX2IZtff
V25Uv4+pUneLGVVbrmeLXodaOJwV2VozwpEb4eb3GhPZd67sYA97nfVOIhx7GGpz+A5bfNrIDF/q
M/kIMsxnd6zeMcIToc83QcsVz6beuJUHf6unZf3sRgyGN8w91NWuZ/c8Nd2ycZOoO7izFxx6r4Hu
VTnnOvGgBwkFLalW6J8S/req153aeYhLjAuyieWaQWh+H8k8+ZQNVRFtOR6yuxyC5aMlI+cOLdTw
oRQWHsrJANgMA+OiPEFvkkpiR2bMDNpQYQJxgM6U7Jijd3XY5sxutjBosq/55F5s/N+1t6WXjDPk
AobK3PJREZle6FsMjN3+XEfzV4hKa5aPtoiUmzWkFdLtB5rOj/BNUyKDyGk8JvQ+cdilfneszRZB
iFl8w2PAwh5Ej4fMUXmYeMVwq3xiv5ox25t+DvnBVDDepy5mUd3qaRZLul0CVmgQi78v7JQBPFTz
fdb7RG7YeES247zcCMg+8IOsYQdiEZUhpLpHGK7XzIYJPvv1Nw/CTzg28clq5vIRwtgznsNQGyVt
GHq0EfRmMj9ZqTxgHeFsOmw5rnPck8WT9ndo3scDoNy0c4ocUmA8DbvUzsHLjGhm1yFChDbIAJw5
8LJS5IKDbWdIssqmphWd9aO3ROVtSoLFPQz6+ZrFjtq1KF8vRuPRImq6MmezjC3GWB22n3gO2sMQ
71y/jNrQJyRq2ERJMr06MApdHHjyACrvVNxYyHbyi0zGoviY5FFhfEoHIlT4Q+SIq9Yc+Fly0wSQ
Gb9ZUWZ9V6wcI6vKaR+qGd7edqxU191KVJHecwBJOfrAWMAmjzBd0iw9D55p451UDwN9rD1r75FO
3fzWSjjHlIN9u9wPQsa4Y6WScB9Y8lax/1mYVYbXV0XoQV4QpykRfCs9Z86O0IzcTAlWGUW6kXpo
0/3KK02oMROqOt1Dkt4HWW0np1EXEWZuc8mfMDjGGgo3p/lNYsUoovCJ7+U1rkySwvVUpfkZF21U
XMRaTXV7ZbAohlufk1iInaoJEkNz1nKufOiTfGLsH2GRRQAcXMqNU5Sx3gnOUTJx/HoUV7cp3PwG
IZNa7gX84X5rG4Q3vS4z78dN2eTixW4pHM/NrJenKmCLxZsMqoN363kxtxJCm8j9OCmLZ6MlZ8dG
G+hgF5sE8BhpmwdpKWwWdIl1GUJ7KpZo71gdEEFZqhg33oSB6D0RGtJ7X3qyLnaWE4xBv2F3Di6M
MmIuQxY2QmOiuOmr1zUMCxAMG+b6YqOvTE4mfjlxhmOQTEckECYrlOz8Kg3aFhN/r7rxutF29pVW
zgOqRdb7qsxqFt7GYAKUlTdWQUowk8QeI2x/o8Zp4OzilIdmOjuM2UNWWFV7kpGCiiyMetC8+wMu
ybtKwgiERpznDcBSsmiiI6zc9L+hjZRJGWIv5pO6Nw3dbOz8TA/+wY0xHanTJPazrRhE3h8I9R1l
aDiJrK8EoeTxOZh8IT4EE33/a1mNLIshzWbQW8q8jNty5G/TgfYzk2oX112aXW3iv/vP3ThWYJSq
NguYrfMQ1eJVlOZKA3GWyMUWmWmQCR/LctrmHfQvczlxSAr9AI1RWmSIU7Yf66SJ06emsxEHDnpe
eFKJpRyAxXauOLKivkRnpJCZ4/KoMVERfjjSVImKeKEEIQRyP3KPUQPh9AUVNxKq7ra1nlcuDzKe
PntvqCB59uPM2hkpnryFDBShsDpXp7gtIr3pVSQgTbnTZxfu3pM1D8G5qRKkE6nVIOCxvA+U5c8K
tfqJH6/ajxU9UBg4MIWZrl48EY0FYydzjsKmrLv7oJ9e1AC9v8As/hDJTJKTXUYoRGb2md3okzdF
xqOJYu6wYPSElFm0G4ghNR85me8IUsq2Ac4Ud6k/QKlOA2+LWtWFa66ssMWuA6iIvLGdWoZ6DwUh
OK/2P7smiBc0fRMHi6ynnMgPsyseyIMqcKiGq07+IygkarisOCdSFk7YQ62/8V18iU9ovMyTjW71
uIacHh1rAGIuYcmkyfjBwjbAD70g1pug8lRolsK9DFM7nwVir4vN6DZkTXD2rdjVbsezTprakwjE
G/eLHTfFwcF4IyymfoEE3VenrpLqHcStKZQovE7tkupdpbNXsZTtg4rdKtRAyFC7ENFYU5081Bl/
HGa7/pNb9BYR9EI219asKieck8a/y8aWdIvKcWMuvMXaBG1nDRuXfPonlJEtTEQoktx5gPzzxoGM
ZO7abrS+BxESmGwWzgcQRogaRVUXG90YygwDk1T1PtXdENJbtWpH0rb7IYe75e79IC7lJ9Ei6bwd
xjnToeTwpet0dUYJqJNkW7myssOmki3FkN3DdV8oD5AsF33zmHJZn+M4tb84cR1dcme0T/ZUkHgz
kGJ7cBqcp0JmvvMx7+LZ2LY1DI4wG9r+PMUd7gRdW98jj6Kg4qeXqLeYEoSN5+fvKzQ4E4zKwX5O
QVmfUj+bMCXX9UNHEMYpWRv7rZgnfTLVBNTQtjrdLcgI803KrGNvek3j7VB7dsgkRB5963Av+eBa
qZIbr286M+whjaUhAE9QhS0y7CpUMqnDos+6I3+wjEM1mGmx1R08yGnyO2vftz2+mngYh43jcG8N
GcJ1HAvbtN+Ivumvc9q2nweZ5o9WMUVRGKh+eXZWEJ0BHz44Pnp/51aiKGVKZpZq3MC9yODb8tqf
pZz1U0fD/44DndwFC87dXYtv7LHryY2ZJhhJez0OY7rDuxQGpAGvawPl0uv3QTlPN7HjxfqYBck4
8nzh2KFLyF1jdecrLvYck2qfLNMLUml/N7Wp9Tj0OtggFqo2WLHGe91O7qGN4nqvozJ9n2MyguIK
tnjausMGrovzzKNV7nZmVLi16xSfM5iZHjyvBIu3RBM0St+Ea1kfbxUUNvibbZEMtwH14b1KzfHJ
S/2x4jiOxqfJqbozSVX5Ne/z8qapyhsis7qvo+qiGw/Lvjs4093enGb3CBcEraAz+jAw0/hMgEcG
xpQLtPt51l4XM2OLaRuqBKeFcWyw1L1z68V4kTQq06YwluUrL6uN65DjVZ+KdG5eIP6NB9HLb3ZF
gcmP08t+ZyyOIL4xHmmu0iA7ipR2rGylobaQaF+VzLyzMfJetFVqHTJdLId5sFr6q0rf2F3R7iDa
fOm7HPPqCboKJJfBevTogrdDWSZHevJmV83uqzsZydbS5SX2+3ivxih4Z0a2+b6jBzibVLEQ9ILx
FlKh2CyytomNW7odxnv+R1dH+tbIEPtKo0sOtcjhsonGP7kmPnil0O7OKlNzW0iYioZQV+JHbKof
FKZqGjXSZSQFMveKcz1GvCOqsj6hbTT3DbzoE1J4ExpTkW4GqY9R5DlUY0MTOHvHpaJa+EJ7mZYR
Jnz519bxE7R8RrAbEDpQ6HTzsfKiYjt7Pe0oqoodjpWdOkyWM36dR/HUiDY/59qLz25Wx6ti5cEr
HP87PVb9ONBH3iKOMPUOcmde7UZpjA+RoEDeSt03d9C8Kv9mLnm7mKjE8pKUk5mm6IGl25Py07lO
aNSzd59WrvHepb2SBzlEaXbMKoz2QsTM0WdqH/Isu2BhNOuVD6Zj2h/nVulDnTaIaGSc05RZVv5B
TmTBEIbTbvPVtNDMCftY8qA4pbX9qR+H5mFMJuooFQ33VaPGMzOJmDPbty6RNyNSo054jEyJjX6N
lCqdLEo6JkjPymvlRjuFcZdm9oess+yjl8yAgGaReGgvipse/sVetp1/UUjntt3QlF85ylAOJMb0
XBMtmaNH9YvTsvq7MLSH94aMyNgVcphup9afr7zbZBMOIrhOKvHQQuZfaI0z0tn8AKcHZb+rcNXZ
krHXH6fK9vaxGVOUsU8SAAiVn0qEm4yQi/QxC5rhVlD+N8cBwcYGDkP5WSij+dgopW4FI5qN1ZTq
WKTKeAE45RBfimrPjiZUXBKuvAeyXtBbOJH1vR1Ft1l8v9g1QsTkBbpip4M29XA8aR1Ed7mv6fI4
GXeiZlTdpQnMqrx+Tro2v7fzon3wPCfHQpsJZGLMZoVmNr8JUmozE1XrsWmGb6nI224zKO3VKCdT
9Lp+3nxe/EyE+C7QoFbc2+w/5GQ7quEXRFVtuUmJZA0z07qH8VKfERrhia5sfXGEkjfTYIvb1cL+
nR5snM2W0rePQxJd0NULJp9L4W/oahIHppflHLrUGKcdg/juMclkdddDlH8Jio4XMF3M7wmABpV9
RLs6ohrdAtRFj8LszNvaG2wSQagJr5Wwu32bNoSmo2jwzk1k+phvBOMBttBpMMnUixFfQiLVbhnq
zlpESIvevfZg5Ws3OWyraagPRS2WcBGZ91nnpv2ygMXAVug5x6j3eWBS+/uWknXHA3gtRPDcxDkO
BqUIHsRiNcjHCXGco7I4WiNETEvl+jCqNjvFgpiQOJ6mOWy1NV+NwkY9TYXoPpu26t6t4nUgEdfl
K/gXWlr3yWjn6cXTutqDAJdiNzntQhflN5/KeJzvpZrdITQMtBvIOclm3QI39uHc5cXnYilG/Qk2
LzzzxQqGvVXl/GBVW4uvQRlPr1yWOPezsFeG0RnKWaaHoTvO4rEX2Kog7TLrawEHlhMTLgZW/zIe
t2k95OkFyCiKr5EnkZPmIEdfzDFu/KPDYdeTrO65zzBnxqcid7AKt2heAqMKwszyOnXF0yfqu+fJ
s4ZRIb4Qg+2odNNZsmtK/NJSjfsMpeE03sxWYj1ng43zbyOeW27aG7PNy1ewEkqOBsm7uM87S011
hHAKCUKzgW5hZOfhRw/TJiADtxAW6CVRSRbiAALTeaGHMzVXg0+ZdFF2yn+14WJUNyqXLUq1OeLf
zDqJYH4ziFsUb5jpt0OBUYIZ3C49mggMdAcxvI+DTtwURDF7N83Ymt7nvnLs/GYZxznaRV4h/a2f
ml11QIm76vMXJfldM6FgxiFJEThdA9Sk7sNsOxOTqYoAF9aEL0aPkKIcILv4R/vMwR1NX40Ei3DY
+di2R0/EwGpnbzEI0JARYlm+poHulgd/wZJCcKZA09lgQjK3hwWFWHKRS7xkFyzIB//eMTobt0gn
wVUFbMBO+EVYOIFQ6cdScRhOpenHJzmnfXZc2Rm3BV4ay/2SuVGKSUbpAGlGC81jPzvax5zJ1r48
o4uxpzvb0TT+GLU69gXN2OpJ5qB3KjE71jXwRKMwetlITD7K+3ExGnNf+0KDguTU0ifVF3N5QbAO
9G0GI5qOnpOG2cYQxdOzG2eVFBsLJ4x6x1QiEgdpdXZ3oDQFLIjzybROcwqxe8NUqAviULhzeTaB
F/qt8AOR34w/7H2MtG1oggYq9FNjVYhWl96ELhaCMXfz98WS7YLVarxI7zu+1AhZN2vQjndrWck6
MqtrHrxjtPwdnSYqRNckdr0C7VyY7HmR0Om1QDicXUrL4bMrn9L2I4dxZt9TC2UtFbKl3tl1Yb3k
CbILFZZ0ay09vNNOWO7TGvPmNAxkorWWMb0Z6ms3rMBu6/ZR6ASG911pwxre/6GeLQa5KoQg7a2b
xYVj4IUdvqAUT6Uf0Y00ZBeHSUSJ+V5bUQw8PM2yCf1lzM62Tnyxb6OMQ8pqu8XBfGup672KGrva
UybP2Y7wtcoNjdhbqvssy/g5E13nAIuLjf/muUhj62OU+R1JEToe3YQ6jinZxmNrHLkCx+C6UOoa
u3XwJW6qRQsVcvEv9rtEaBzwxxT5dBKhbgHmksEezmPZ7ZW58FMDdgQXq+0nieHosCJnecxiwo9F
MRh1VAT71PHGkuFYVkXbUVt5soELSG3FwTepczUIfpfwB19S8zFzOyPsXOTZjfC4OVHxkFqCFcs6
FRU/lrV1sLd4tIs+KDcKyyR1ilrXRNCSG8NyNXThDWFdNt2wn/tS2rtgGcbqdtRKF1tciIwLm4sQ
+L4V9Qmtsd8+CJLSmpdAW7hgzD7OwQDZWXOm1bTnC4OxHvuiVnrVEQfm0nxI0PxUWw5CwvUCyFfZ
LeJHNwBWsHR1M4kq2CJVb6L9QrFPDVsFXnClMVJpKM18KvGCwrmJ0AA7BdwVQfv80xfgpzwRmKYL
NvlE7MJXkeVQmCwxqC8z0qz7uGSJjrNttfpbQEp8TlFas9x93Jb4FeAQ++wXJe8boi6aKXuJm28O
S/0CRpQ7xy6Y6nnvTYFE0JrWkbOdORii3fqGcURLmvojCiW2RpcV85efL2fXWuxRabaBOpr4QyV5
2KK9XY7VYKHLTzwbYBBZ76LPdla6476gUPT2XQuSyFAIIeEuz3R2wZ2hwv3Icbpqm6Cum8/ebLfx
nYN7vLpkRkXSPaXoSjTSSZ3RV3apJQcSmUfCP0nV9lMIcOVIGHQX5P0GcXd2GeZAxSfftJrvvjbH
5LtTu9YC8mxHXsaDEyA7BLRgXMdQpCw/irbnnU9ttTJs2nIVH8d1wWhuszj8cPe2PXBwNGt+3MFe
yvgw2rg6bTUhsXIJMQVUxcHt/Homf2pmPLwSsBBaZ2A7+ZlrwMtvXKKL0YS5Jtt0z/gXZN1wG4Ie
myyYPygiXa72nDMUZxDRcn7+FL1NeUXdnbWjijd54Hvl2V0yEz6kSFeCV9cQq/Qh9RNXHQLDlYYF
UE6lzTldRuNdgQdwehdMaVLvZYaPy97uutQ5TMXAPCtxJ+ham0LnBj9Dg8t6GeLLVxRnXUrD346m
zI4Lan73aCVFl51oN4InxAtiDU5kuLcG83a8r1ilJdty0eqLOaS03Z1OLXePriD52CoZjVuBxbG9
+XlH/ByVTiWyyB02q9ajm3p1fMNDcut3tZgjIAuGqd2HZk467/bniekrO7eehhaFKex9suQ3OEzZ
zoLfmDMkB0P3LBxZgwx+RYJrBicwruxHmzjd7GSzlKdmSES2mXun099w5Iq6LRzgdTTvFa2HY7Hd
P2HyJtdgrkJ/aizfhCU8ywUBh183o91tkqn3qJRZZJOaLUYAfSSkm21hzRE1sYG+qLkfBeMLkM9u
Mg5mlU7BnQHyiT9HHffyc0FIU3Ejptz7Csyg5qs2OkGICtfi8J6KyEVKTOW73Ec2eu73ftwrXt+p
Hk4iM7zhWlSxuTyg0OQ/MjX2emAQdlJ6iow2EV+zyptXmxK8EbqLg9OFeuU+KXIuFBNlcRGCXy/G
LQR4qzmM+NSYRxRQKyBs9DZpHVta6GgaN8kQK+9rVLYxXkco2uqrbN2yTtZjylq2hinrJdnWk23g
m2EFDBTGS4Vqt8G/SdYjRh2lUw47Dzcl+3Nbkru1jaDb81IxHAgYEaQBPJTQAjanHm79pBoedVsM
zTuaiTk9MI915RVT81Fssswuy2MTldmnvIXjyxbF1WnFsCemHER3KWndgj+Vaken1znnmKEpYDs+
Z8uHP2ok1+wdqq45xkFGEyTB1QUrw+94i8tyuY3NfPhmpTMngOFZq0aTuIyo+dwSBk5EpYnj3M3q
yDc9ygaLzW0a9+yzSlYsmplhFHICumiao2EYcbsp3CnvHxeTmuZoFnQ9x2HxjQ8MmvRxHM252QhI
sNk1GlxUjZvYG+YJ6o4Rv/o+s88Xelaj+hgjPfqC7jRTX0100vSB45R4fheOKpmoAZhZJiQ/daUd
f8EDb0w+jsGkohd3jtgbEfBm8J0By6SOc5dEw6mds3TrLEa+gGGTbkBFVKG4uMGP3JK7aPC0+TiD
ZzVhvD7YI26VRnet8IKobiO4GEjKy87On13m/Bz0ORYldWiRFqOLPVlftmB8SNH1LUlSb5BYJtQo
easZB+drkWk6Km0lMc+1vHcUlCfmk0swHGa+8piGvZNnyzsk4lyrNfEB+ktZ9e0MsSoeUzg7TKH6
C5qBpj62cOysdciSLtel7Wz7FgNFWYUGQtAZ69GR9iwKF6Pu5o84YqkUdKRyx5tSdZV4GHCgFkc8
hjibFR16fpMFo7ech6Go4AM1Zif9aWPks05PqY7q4D6LfOHfygUZDaMWKhYPUKTBrZxSHorthZ6h
J1nQAhN59l0jDXbAwGWvd38Is/vRbcEKi7iM1LbvgF5akNPai4tdCafCaO4cY+is4MZAjJusTgkU
uv1u4WMJ/Ph7bscbFuDavrsQeH24qjDYYbT8SmJxqalbD53HYahLz3nsBPKU5yoTCLCnxGVoF1hM
3O+XghX6GBQBxfOPL/CPqKU36Vckd/X37q0X9T9nl/57lur/RmrpGvP7n6ml9y/FS/8Ls3T9/38y
S2H+wCyFsYn4Yc2VWHWtP4mlSJb+hUqTlYQ9iiucBx3q//pZ/zd1Z5YcN5pm2a2E1Ttk+DHjoV4A
h090kk7SOb7ASJHCPM/YUa2jN9YHVEQlxYiUKqqs2rItLTOUQUl0ugM/vuHec7/IaKDRfjEsfrdS
/6esVPli25ipiHwyNYVgVNRhn2Sk/3VZKWnWZPwQxmno4JlR/r2r7z9IzXrKpQwh+HSwI1yCIma2
FWrWBNkAhXJfTi27hMljOvErffQit/qHxm35xkjjTSxlNrZQfphP+miwrZOdiKE+WOGcOL0RG66K
IgcklPQrC9mPcrrfvxUyjsU6hZv3s5yux8M5dUNeHwqfmMKkxf0z6kbkffjAj99f+keB7rtC/dNP
pKgUhgZqT3mxuvx4b0ZE1VK3Vd3BMqTGkWsrRGSvp7fmZPT7lvXCmimegKBTj5bX8ljAoIC/tWeG
Z5FKNsJ2YgIh4JzMSlVvpJkKxzUEgXuOwkjsslI70gIH9vqPcK3OueC6zslBt96KfmruWdIMr30U
So8mkBxYbRwBTjTG/UVfS8yy7TGcrmOwUrdaN1SPLZa1syAcXxgAyFd1Thqb0o+LH8iXWTYxKBif
7FmQ6PWLt+nPn7uqGqiMQIAaGgjzH98lHnqZIga5PSSDyWJoQADjd2P2C/fFolT99FksgHauL/4L
cPvTZ2HEMhiZwWoOBBzd9dVK7S7CaijZ/fi/Sis3/+LywiOP0oTDeRE2Llf6h1uo6YIxIgysOfhT
tK4m2VUCBA2+uob3nHZfg3hdKjpRcw183siddMYQfbtpJuiXDLit+qh0z4kc76KqeAskzQsHa5PZ
lyqqhEG50CnGgZC5MH8Apd1ZerbCouMMMzGzwB3qYx/t5dYtm2sfcEkoP2kR87t9U7hp7kq0V6Ep
e0GiAMIgQyzu1lIfO/G8ESEBl8Z941/S0iDnbYkAPMTzzHT4ajLe/PYOtPPZEF0XHa5Psff7zC3F
RUYGGqoMBpOe0g/88tlU00twI9u8u67jX9nb/uqmQpaKIxyZNyla+qdUng7Ne180ojkUIRst/u/a
sHJ5HSf5W0SvzmRARAfq0uesKqQNFQnw1LYPTyJJLqKcORf6Q2mVhb5xVpDmgX5GhuHcPaC3Wvfa
GyQeyj2QRausz+uruJGj48I1d21Ju2lNKmUG5mwPGgA31iBe01JvdwkEnzO76M1zQ2sgqMFyWNVV
mt+oDP92yRgNfFL5tAGsFe5+fvd8DnRajk0VIziHtYY+Ben7jxdbErPliDujPeiNRe6MH0VrDqRp
P5ez7mpkIn+zh5EznFqKTXamPgRNruygMUHtRZnp9j7SgkiwYtLrznclS2OlIfe2m+tx5/ocNtvR
b/ibWXp6VFe/+kA/2QHfD2NKGCwRMpp9HmOfNOYSGouQN7Y9ZOzbXKDuldsEtrFpy4k9izXkm9Sa
kjNYKqNTiu7ejJXpFwLZv3j0YCfjrOapI5Mc9OmaQlrSy4mSdAeiVTnpIDScUVTrG0v3jV+cQ3/5
rXi2KpxBKj/0p3Mo15CTNHPXMXTGKTdqk/AyJYH31MGt/fml8cln8P2dNYnDUxRTIJp/P6c+nEOy
gBGod2VzSCmCLzIrs1ZqnKlXQ98OZ7wZgK/D2XLNoU4OoZBLr1JqLL0sJLdmWOmXoFEMhgsEc9dp
9qv4qc95PFy4JoUONJhl1MVO5JO0PjCLeWgsUR0C3Cpeg/AZYb0c4tptEPVKg9qtzMCyXJyqD34V
qStQf/5WZ2S1zsVsbIyUuRRINxjIaG4uQPD8zbD391fIZwToA6k26I9PFYnmBwy8JrU8FGNbXGes
bTwkd+nemMlDMhHp7eJmNg7M8PJfXCV/eoLQmGO8YGZF3WDZny2yVSALkA7AzKYEka85JeWKUYP/
d5+8GlUeVSX/EQaFyidXQdnbZQ/dH6G3XI9gCxgmxGYurX9+Gf7pyYtJiCkNhnnKO47sTzeXEcjG
nE79fEYiNhKbut4C6RIO1Wy1Iuj2+3f7X2hH/n8L0cEC8+GNXz23z7+95W3UThfP2du//9vNM6CN
35znug3/z3+kb9n0sfl4/7O/29oMDGr4ni3i5YRh0jhwWf9ua+NLTP0x1i/eNEoYk9Pr9/ZDmF9s
LEuYfHX25vil+VLDkz7893/jSxjdFDAAmLpJf5X/Vp6O+uMJibMHt43g74enx5HFofzjA81vA8rh
ZMBPNusEY2C+cbAFRKs+vlWrfCMHyqZqzTc79k9GlKVOxuLaw2K2Nztm6czZTz6jLTYXtMIPQ6yY
CBTUHZh8NuVde9fSaLApLs7tVEfsnowurB10/73fkfMwm04twNabo7mQUMfaA5r2OMkVQiPZ3BuI
qr/f6n/rgv3ppfhDD33Zv6Euq99+I/ip+W3d5a/PbVTkn/vuf8F+WVmMkP+8X/5++R6jt5ofjiyo
386jqntLi/zjZfz+d/x+GevGFxoabYFAcLxgUef0+v0y5ksgjixDJnmMB8s/LmLN/EKTYZsc5dwB
wl6ibH+/iDXMnjwjOevxdGLfpPP+G000p+gP/QbFBJwlXeZKthe3DV3Aj1exJnUsdnPG2OGsNltz
iO75nuuqyQ5mhBxRg3ZI0T0hJxFt6JrhNfkHZ3PuW2urjzdhyleYloVbPc5CpxUYMAYEJ7gKPC23
OkeJsjMtm/cAwxeZ+k1XpE9DnX7TSo2GwjzrDGkP1BACMpKipel7BW60G2ztDs0g9g5/bD2lK6Az
z3e2KG13+UUcIABr4pBp5hi8ZCRCbSOTtgII0ej0qvkyi+YtS2yJtTrM2Kq3JC+REbpieb/iB75Q
tfwpkpVtoScymW8+yxS0K05Io8Fy0aYBmYsVQvz5fJ7meQvRE/YwiwdUvbyCKP5mkWMAdgpVTaBX
D2mZPdlF5uXC37dMex0KgP3Um2vmuaOXtcmLrNf2Bgtp4PUiL7+/rKhRUAlww6Z9XrpFHNza0uVY
qsd5thIPKvPTMBkXYUAB3LTRK3hqwIO8EiyOxSo3UFdGrXyXMTY9apWPbluDTDfSOjoK2tjOjF/h
PMXo017qLMhQU2lQOMvuQivEfdZIsKOHp96Y7pqGTy5KjNEhpfRlmM3dbMWlS7ROCaspKt3Gx4M6
Z14c1q2X5elRsud7aiLbVXQ+I+hZjt51V11bHhO5atx44udJ7JnlI4MbVlZLnIrAxtS1e1j+UzVU
68y0HloEcUXa9eu0N6AGRB0W91l2R+2R/YdD5iZSTUajjlpEL34zTuz509ILOkXy7EljtVWwwObp
ESDD0K4MYk9jA3VzJCRYxc2InAyMOntUtV3DSgbar6vjPvXhOCN6glVRa6tkcQFNqIqdfOQlSFlP
LhBsQxZfkyvZXesxvm9OUIpHmJoqMUdtHbvczJELFLxwcs3fx7VMizJqG9oPZqga25i0Vx0jay8m
EwmGDh/ATeHCO+HMxW4gqDNL4Q2qcNXY3i1CZk3kTzO5IaiCjXVYib3QkmvW/kdT5tMPq/aYQaan
H0c+9ou4yR+rnqU/tfFmLxlnOo9Z/b36/VB7G7lcaEFnBhsrLSu8UPpmio0tCTrsZbT0FybKTz3U
798NjsgyBKbO+txD9Z1gnR36wca04LYZgb2pzW4jFfkDKXCzn1wMOitWGLFckM3Dh3P6L8Zcn23g
339UDlUqA/yFf+K55GgrEGIowQZr6ouqy8XKkMhFR4AQzwNnzfsHkSFi99ODlWcHCQPUz1/CJyfn
+yugvuRIXwz31CefDluITaDpRUAsS3+uKdmBwn1XVZk7aalX+Mkv3m6Tx8SHYdL72700VXw/Om6G
e5+bOFVuaiyMwcZnIu+0NfaJ6a5OLhFPhU5NuB5KMPuEAdB2Q324izXjvC1fmOFtU5TySYuc1Y/W
epsDt8MGUjCP6M6quL+zCmvdKclWLauLzK428yvk8tytQHmbE7K2mfMo79SrfLIsVijmDkfuczzg
XAuaMx8vHKeRJ1vhm1GNIJW79GlMJfw1qjiQdle7vHBIg33rxUwofAsjUhgOz5VqnzJyjligqTUW
41ly+0F7Nav6IYbA7Gg8wjZlJ1CIwFZMkT5u0oBgC/KS7pSK49NS7pLJOoWzfDcRzONEtXVBs4+s
yQr3edSti3IROcv6f6N2+uuFwQ9F0/9sPfEvWEvpXHD/vJRC2U5vcB19ff5YOy1/5g+whfIFXzfH
kiFAkVAF0ZL9XjpZJmsGunKwFyaDkH+UToRwLu2CulQz5rJ0p6D5vXTSvyCLYdDJSoM+ckHw/Y3K
SSyF0T8GtQwCQDcQCol+ZfHcC/3TOFjKEKikbALWQ4FxnO00VyvhR/UeN89YuBgHilUVpspFDXTL
kyQjXKEWlRwVA8ZLUjfl44f37r9wvOnMThgZ69zJFHVUjku/8uEkn5lFaUlvmR4eC3EKmbLtaqOx
V6Eoh2NOEs+mNyL7UCwOTYa9/n2OIe8Kl9Z8+vkrgevx+b2hu8IspupAe3jLP0NY4fanDU8tNgY2
TzvMzkQZIZeluQkEjlf7NazTEas1/EXXgvi4GceiwVXZmx4gL/kw67k46n6Vu9Osqg+KL+mbqh6z
9YyMeMLluO7ClqiEiIi489YMxnWD+MCpZ/m60tuvPvwar0j77oD2wzr36yy8wPQl74ltbdGHqxlL
4jqqj003StdmWOQXSmbqZ3ZXopjEsAqZEUDwN3XUjE2WdP4Z5sQcp7JhonBJFzwbS2WZbXYkZd1m
ULWvYI7JdCuSJ16IupX0cHrtW/wfAEVmRtya6gZmcK2l6dloB9pd2hqQRdlUPCdCC9djeJHiKnAr
Wf1Kq/fIFuBiCMtbBmDmGo2B6ip5dA72KX2gNGPuW4rwKiCJ2DFH3mBEYjpupwD1LrpMb2jq5nyu
EIKpgz+uk1BvbvMhhz1u582O2ocYs1SoO+Br5Jox2sPgrZQJKnH1krWG9hUHaeTphFYhNYm/InIY
S2eyJPnS76ThahAxR3Wh+uHsKPKEDzIIHLR0TMTQ+yoopPQG3Upo1NpzOlRRuufSPUgijPxtbQug
e/PBMIotSmLZlfq7UpcfDJOPrwxgVmRhQ2a1kb1IU71Xm/AbWIKnogpbL0khsNhkCWyDFllWXxY1
YaeNsZ06K1+NRvrVthZrnEAdaRfDDrHZRLqV3p7nmtpuOj0qnX7SiB7UhzOkE+EtHtqEdMVWoqHm
ydVjDAsL9QXq9roZhbwDsJqt6LpxHKtKejJtOpskrA5hGiK4KKfXOAsMrxx63PqDVG+wrMqkLYVv
Ai8ycrwHwiiFo8R+i3Q+ASqfYIHyE/0GXHqHMhEWsESm3GxaGQWieanOBQ83ybIqrISy7CVjee13
tTI4eClclUzIY5lOKDYYsdlrXEnaMcDdvJ3mzr5dYAs7e0ksn0sZh3fV+NHej2RxWRjJeIwY/mXY
SM0SYWRjHHMskYe8HYiYHmScAx46fqQRnQJnftVJRNnhUxvCsyV6Fm2aRW0K6Dx1lG56jmQ5uZIq
YyPpyzU4J5pkIuYoiHYZzMTwzwyMsOFl0RtD7EaZAffbIUlHWRADkz0yTQZngjOtGsWVXOjjvCVV
birWpj7ycrQBRQ1m/uQSf+GoB8kD3diO/vIkR6W+aslhcFufFQDuDPj/NCLurM8yvxWSj6oNKKTj
GdQ5dCrqZWp6R6pqWsVCeSY1Tzxz4CXHWichzvGRdqL2h8zvBqAFnjLNl95kuIRX6Cvlk4Q68Fz1
M2x0vm9Wr1JB3EWhJNVaonnHwDkhIJLLkGCYAa/rOCo00I1P3olc7Hw/Cldm2s4bdUgzfMRjGG3h
B8z3U8aNNYxycztFIAksu9+yXBy2yhCZ3xBtZ+NKFujx8WhUN2FO8+fWfWacDXVJgsVciuGCzL5w
07NtSRwkFP0q0vMJK1yRk0uhYmycuNBqpR7Y1MFluM65wjjTuFyP2agD504wRztzT+e/7nQp3oEo
8pM7/A+GdYpVkVloOHHJzI4V6nX5NluErDnLaMq/iDQtXtt2M/GtWwgcKtcmgTZYObGaybabAXc1
7kw4NCffzJEV+tolaT/50dKHGuRuECPKTTTxMClIaKtCg8iR193XIQXMytpV3cUqK118U6RTi7bf
FLiuVZ5Y8YBSVh+8uGuEa8mRtlNLE71W3qHLqpoR+bHtj/vOx3fnDEUnTkv2l4/bkGg4NDoM3tlt
j+Mx0IMndfQBbdRo7Dgncv9QJWZ6C+XSh4gQdYrq5qTefp1M/SaqbcOkhrXGY67X45FLZjyabWgf
yGlgFVnlIeLzpinFCU2EOCGhGY+2leq7wW8IW+o5MGA7QKkOkGaFVj1sddnOboIpS28I1Tpyvw+7
kPf/vNO6CfuLL9fngW4GXoRgm35XYlsZpynWWyR3aZxjqim6aDPWPRd4P2e4dvp+pVZMNbCPmtbB
jtVdOag0xCrkyFONkPpxgiDWEXpIwMFNJFVIpsQUrIOiJ0W6q1oD209h1bKj1lp5boaacV9yDo2O
0eGjJGMhc6UgJf8qN/XmBAgm6FdVh/maX1WbocZJBNbfPgxFmVxhQJQcE8xdt+jPjSsQeaIDdiwt
wVhVbnlBVc6XWIVNanz6ZWGw9/egi6fXuDU8xSqTW73I9GCrTwXHQD+2p2wyD6PWq2suQnkR7ROa
MPeZZ6fMiFZyP2COlYauO02I745BXM9X7F9VAl9UeYPOcj5kopTumhLGIvlhG/QLLXewr+/FMA8e
8vDqMZ0JD5n8Qn1U2mJwiWGxt4UPfDFIwvzU1HH1GFSycR5mcnmcLFgasVTbayPQug3HMkNdwX3H
LshYTzw2IgYxKpGWGq8d3EV3nvuxyqkVxQ+1YSfXeF8QMspD7QVz7Z/NidXeMHRKY4y0MjyTEjDa
LiRQdvK6uBsYfZksbYWllY92MxJKO1QnOY8JdtVITKmWIDBuBgsKtsKjToqLEJcEReoKf0G1xhaS
bqchDG4Nkfczv1UxrtS66vDeYaK4j+dRhK6RZvpeRwq+6oH8ufg/Cp79RmvVK4MZkM8DNaz3esOM
f6U2avPakuW5SlrDq8w6WWt4fY71rFnrodQbvFVqfkWkWHkO3lR5DRnJyav3e1CZUy6WMDeIvdLw
cyMUZM7G4+os9gn0sMC6bJW0IuiuEtiVwz7dI9wsH98PiCCKukMMn/YR35K1SlvbvygFuk8qOJk7
zU/yaDcJKdRcrqzC85miGCyVYaLuZ/Z12rlcpMqpblk0QlJTTmnXYEhFblqO9sqOLbW98ellX6Me
vxFIzoFjxmrH44yrI7oNy8loqERC7CZwMrnX1AA0ZmbVXPBk0gCgQFMbro1cGY/vj2WsbmlGAEtl
f0Pqh5GnsJrXvJHtrnDUQBOnJJZ5b8UAt8KBFiGIeDJFv/icWwAb5CTE4zoLgulYN0QQlZYYHmwa
V1cmPOkYZkZmO4QX2wddbctHFdn7uW8L6GMahLPj+7+k0uCCjHWV/zX8EmmANAzlY2jrdb+CHGRF
rhTr/ACooDnfiEDKEB2XxtdQz5Jv2AJhiqQ5f0wzMm1nYQoLvGEU4xFyUvloJVP5QNgJ1ycElFms
RGvwJaMvH8kqlo89lf+mHCu+eZRaldt2lS2chjhg6SZDP39WF/0MEUTmYCIthX+LRig42mQSfH/7
Ce61LzW9+t6q/K2lxv+kMf8X7LlNGtV/3nN76W83z2n//FrUH5vu5Q/90XSbX4jDY+Ov0MGxZviH
6E+yZUR/S8cLrVDV7R/WbtqXZceBSM3gKwuV7T/bbqF+WS5y0KjLonjZQPyNtltdtiI/9N2MDinh
mdSzEkZDaC2954c219RmaI1YW9Zx75862M03ySgV0GGMeduSrwoOB76I19n4vZwGj5LKzmwZP4us
Prao8Unps0gpYfrM1dgoErJjgkenx0I0SGoNRmNM14PxMrBMP3TlRm92wm7HFcb0nCo7jZ58Q82v
G0OdI2zDhbgibJLm0xbJWVngRTeDYNhFugJmLBtZUph1VayywjRf8JjFK0VfbEP5hHLQA3hfex3x
EbSSgazehxEsTBqUZHrI4waTAwNq+Tz0m1ldVXMmXcVESl1lItNfyyivtBWBikrpdE3lAwOuIy0g
iAd/qNNhvoiZw6XFVk1pY1yfn8NcpTop8tuY+7ZFJ68YpSNGnmp1Yc6HURHJukKn8RS1DFJcAm7B
S+JDwc1GcYx3FYv6c5Kh2fFTqPKplQ9PtAM+1IZGhT6dYSZAMIpxzypfsc7AK9MhAvKSSk1PV3wA
mQf5sL1MFbXmRx9VuGhyGHs5Ga/7oew3+dDuqSKM1WxY3+RAb08BXpbYaRtbpT1jDcVjToljF33R
QsuR4ou8zI6aksavhYFRx4kJu50dGY1T65pZw95Dl1L5NuBZ66/MsiueAazLKopBO9y2+Vg+yFP7
MCZVSSGdS9s0S0qMLQwN22aoV36sPGYaoONVGwB8iHXpwtcljGcYwEh/g0a9SSTGBVUsbhNR425o
5fPa73CW17b21NfhUxIu1iXU2Sb1MtNPEF9h4PRp7ZoVy+OuooZVo3JP5wA8huL5nNLhHJ//RQAF
gTCdDCNQZo0Nbwqmb9baEkHnxFte+UstgqHAdAIrak6zmSVf9ZbQWX0aMlJuMYy1XECWdT/PQmUO
xGZ5LKfTTNjxWll62FYlNsPJckvkjorCnUVTQ7ZG3dJpx6Gur+s0vunNCEuXpbsYvWjArXZRj+ff
jAGEFMzN3gugLr/popGdseme65z4bblrHxDUX6WFqrv4NogzFIxjllTbIsY3qYTdkzFmJQ0hsYq5
UF+w7hPogY4lcBRQe2bDKKiiKXZ8jEVs4LppFxDSgOwfmn5uN/Vq8M3t2NpXjZ/w+2ORn5hjvzEK
oc3F4uR1RX1E9JasCmoDh1AgG8SNFMxejaLnem4JeQXVZC4yVtK2vVIT45YMr+gJc7P8UGvKvA6U
YaB+IzVzkxhg9rRUuSqITHZL7FSgDkTkKaM8XLYas6k0M1AeNiQyFaP6wkAeEE8vGvWBNlHnAvJr
YkYmKyndKicfjnbKoFtSxLHudO6mRNK4Vifsb3phh0wBaHVVZuqighFSG1MPrkJS9gHqXC/xNSQw
2BVdNVfsa5MhgUOUrfDqSbMZStWkwCIjXZPeCiZrIDDed2gk7TtlXEYxVrl4THFKevi6EeOpaeWf
NDuT9NVMYkpwIbNFRJagzxtJjdQG3655rRF3vrJK02+PdNrV3kYfdj/hz74ZJwRxx8JmAEpuaOSG
UvSCfRyZpzwle3sYxmOaxsYN2V463vGBkiSJQqxwgZjEdibO7SYobf/U9ua81ZKWlrhum1Wimcne
kiGixJwaayQikQuNRbpmKpYkxLiDlLUF3ntWdsB8wKvZm36Ox8ueugQpVFoSqZBSlfPlfKMjLpxA
4OgNuJ7R3zNLHY9THGMfjSk+3vRuucPGhmo6Z2Xo2mPuf+tsWpGjj8v5vs7GkjvYKI2bvDIbcUjJ
tem/7wkY8gdvxV/NcP/8cFsUK/J7IAJLouUp+vHhBjsrmnSipNd9aF+UwYL4NnB4tCTlRMreWMyK
SZ5sTT4kLzIVzOYkfayT+kRuzX2Sg/MwiAs9fqgQ/uJVva+JPo66yUMTpkCE9Y7n1N45xh8euWqs
0Y5Mkb7upFAFceHjxBnu5mKAo0n2864X80nMdNdd/lXlYnSqtGhWEDVOSYQHWgX+4ReINBlogFAr
bECQWebgdzkBgiP1s+m+IeWH/dTE++Xi+fnL/yTgA2HMy0fShSVtWb39Cd1q1GZDerjGy6e93thV
uB+m5pxY7uf3NX5aItCxC4Lk0S2XSrTBm6YxbxpxeVVeh/OWuLxsawjr/Ocv7NM28PvrWvKl1GWT
YdqfZXuSYdutLoOLSsvWHcv8DqCcuriwCQoxmay0/fb9O/4/K3d/2Fb9Mwj7v2BNLH6u6dkW+WtX
PzcfK+L3P/JHSUwFi3ZZUG/yDxQ81Jx/7KHsLyyAZBkG32cRD3IzulENZSTySKjByz76DyUaVhgL
2wx/1/dSWvs7NfGfL3AkqqD6l44PASgv58dTQ7PUDsC5gTlkGiaPkguOQa6ftXJ8pUosUlNjXHUQ
EB26PGQM9wwOiNsJMmXXj8yucPev5jxTSamLrn9+ib/Hx/xwdKBXXvwrKKDIEmAq+uNLi8xmUFqt
DzbzIPzH1M99Zv5ZEuQuLSie9qEJRo+RUrbjoSynBxrwPHEMPYKm6EvTzQxRysM/0pyksG9YXBSN
huVeFFvGoFij21YcoIyG0TEu5naJXMWX4s5FprxEbFHaVVf4/hsrJ7te9Cu0BH7i8wjUtHr38x/1
HU386Uc1DNJFwC/IgjidT/s3AujVDLWOvw5piU9j3rXDmnTuEFyRMLdG1EU3SFPmnSUl0qaWuugx
00upd5opRCiV5WYECFCJL+FYig0DfuuV5aZwu6D0fvFK//SUUXXiPWih+GD4x7JW/fiUCa1KQW4V
hZt4IEE8zohms3Tbq0MuC/q74bJnMHo7hnjF57rXLme7tHbxbBKiWwBqdf1OGQlcK6IzY56GX2gk
PmtE3o9FyEb2slZdEgg+vY9GwSrHGmN9XZZNe1O01chDTbbcQaTZNouS/o6y4pLtib9v8GPiJxjE
L4QTlvJJFrO8CE5l9hB0rUhMPwdWAQyxNaMOVApRQ0rPc6ZcuHszqyRZJ3kIGLqvJhVzywLnwMve
aEykiwQEyO1MG7ZKoEifJdWMXtwc5IOkdxu5GgZX7eGENEFfXFP3lroD5HprgIlkVqQrRzXSh82o
icgt46epqYULRCa+K/QpXfYnyV0z1dRAZr9JB0yvtTScGCGW5xWBjY7GPL13DNFFp1AdQgl1jdLn
2C3N51gPBNvnREnXvoRmy2VenK8MvwtvMxl4gFzLB/C6s+WwyqKoytEjOSqMwF1R24nkBFMru3Gj
W/edH0nsBP1W5WXoGkkEEMzWNrhEW8Qnk+TPVSORLkIOsfZ1IM/myRJJtY0qaA0kzBkrSHoyucTz
aHIvU997Q6o3hVOGhPCgkRfw8hPdjVLe36GtfZRSMV16b1fRHZO9yQHDPmznMauebPaLF1KWTmdB
aU2bVul8r4TyvYMsUGzBszXPvoUYjbjZg4WHdl1NfbbvEqVwYhWhFgbdepc1xcWYJxngjEpnHYak
sTBS41qwblqVvYQCzli0kZPID2iAwze7BcCtWFW/E1J5A2o0XWV1/5DT0a6ZFwwbuZvmBzMtSi8r
DPsSO2u9igbcbc7c2PZTO/iPzPuP8yTDKek7XT0VNB0uq4dTBK8qXYWgo0/xIFnfgrSMw7NRso0L
VtYj+zghwCsxIe8lIvQc1PY27KFovAiUkL5DqpXsxphYB025MDYkWLMkGNubCSryOjErBoxw3DEv
aGnrBHZ3guFqr4JUTJ07gTdz0qxAWhfxIY5KEa6ZvIodDVr0xmREd/GBI1IaLCZ6BcukYnhMQTW9
SQScsldoQuaMxdMY0lUZBW/ynMiDhznS32ia/VWaaA780WaIONSX5LO+iGqBcdml7lqmKrkFg3I0
kL2nS6HupcCfvDnOG7jnLNebUTnrZ+kKpOtVCnHpiNtgpdUA/9NkVl3uRn+tdX77mqT6URf+DEQr
vMjKYFiHaWS9oeT6itMZ9N4Q5IhKLaZHgEzdzo74xMAwugrsWjKZfeDmSqOcjb0PtqOemgvOGpnG
sQuVx2EGOVuIxFgLv+i30UzuJ3SyWqxCLYBSOtS6J5X2G4/qxmn0oHW5JofLckrmdRJH7YnkSxu0
R6UdK1WHVjgLDNtpvyKiLkOMJCb1oFcwqxw9j2R6KXN8yvLRflFRS+3Y+BkPTJu1pzInhhW4eHTw
M2YZbpcm+MOigImG3szXhWLPF6zvsk0KO/jSqvKvUzndBw39D+edfmBVRcSmqftriXiGu1qdmxvg
pfvZT+d9kWX+1RLWdWizQXUL29iKuY/cGA0kclWhxNvEjqXE0WMrYvJDpMY3IhGiJzTRyAL8VMku
U4bDW0zC8MPhLLrqFO+mYkB+C1Rq09aqzWAuHsv7LmdRBUaW2y3V9qCcum+yPg8XhVbXno55ZUYU
R1qwExhJfLSbRnIJGX2Iy+lQk0e8CxuOMUv1K4f9ZbUPDbgPGWCBs6mREnzzgQFX0zLRpQ1jflb4
Fug/LXpsbAZatRReS6UFZC8I0u3cp13oZEO+x+2hrUxrsE9DPutsJ0px3bAOQg7cgGoyQkoomeUh
BAlmeys9iC6DsFPXkGDuC80gjA1ZflPiyuvmK6hHmdMGvaSQ3CVq4s9YmhdmW+9lGAcrMA05oFKQ
QXikMLqyYWNN0aZXVdRgxDSzcJeJKsYcAOxfTnL5WxnMA+Gl2UtCStOZqdvljpW1fhrZD67ywFZ2
Yoi/2UZ106XEBgq7e5jfK6owAE0cgro+D6Y43yU5O82C/el5ZdJt5KgEL2Mju8rmFhVgYTmqMG54
TIV7VR3Z6oNS2pGivpbBae+NejjERnNpTrrqDZN6UUYM86Wm0N0ETuvOLAG7jVoltoASzDMtQP7d
ozTqUlA71lA6hTEgLazrVrrq9QSqvzH5rjpG7PHqKFz7sf+ST765CpEwoFs20m0wEc8JV+6+roLi
WVRVeRspceqx+SpQZRNOmHSavqElhsabavFZbmijq2qhujUSO+AG1RRvtPtwh6/NvNJaK1yFM/zr
LGVxrrwvVq1au+yymJ1TpXF98+Trt1Lek8ZIxXc72flNHGbmK+CR87qNbrtYjICm/GP1f9k7j+W4
lQRdPxEUABJ2MxFTDix6ipTdIEQZeCDhzdPfL3lMs4o8rKO7momY3nRHqCUUEkCa3w6D3BJKkf6a
rQKSD4LkiuQGyP6JimS3C0fgPoy2P6mvz38RqzJe11QIbxqJ/pKQCyTrRqnfToRBttuMgD5ykGqd
wC1Xk6m7b4eQ9PQ0IjtnjSPG7AnSnAbvcoiqvtlpfdlSIpEMpUYGeASaUQ+zboEQDZoRdMNUES3f
I4YW93PiNiCPSUgkTLBQSLChO4AMYrvvmmiV24afB3TaF99LFqf8qh7SkWTBQtRUvXvkb/0oBFlz
SA1o1FvrvEDVWenLhti5CYn7vSzd4tII8575yS+R2jg2QfedKyrnLKpbBVrCOkR7XZ9q3HojaX93
PSEdMJUJLTxr6bbiYqHf58qwxugXpgLwHh/Z571Zsb+65jXvOcA0MminuLy0oUCv3WJiPEy4VzLG
If4pc4jS4ZIMbBJpFxNvuWXkxoe+kVlgkbNxTd4yk+5so35PCv8b1RziDDhQbMvUUwECkFAuH6yM
M/w0PZ7yQY86MFj03qKPrW2/zFAHQxuRpNIIdwqoIZ7kmrytSWwaGgtw3s1t1KyWyh0LlMxd+sEl
Lku7LSzCxZbeiW57gvR2AxDtlllGv0BGKK6ouAFRGqvwi4veoMFkT6rmhozHaiZXOmFu8psUzGKS
AH8hJSjnGrGW55np1voGL2+5l6Uz3pNKWp+bfU9bnKkPsOsJCagNqoJHRoB9Wl+GRDMOqfO+op7h
PE4G9mZLMbJ7moxduJTDo2ypu+4XDXdxg0eX8KlQfKqkLr6y1xZb/i/LIxzFskVWTExjpVXuT/j+
2F27SWvd0xV431ByyLmr/FjUTbUJ/eRTwritQ8wZjpleE0n+qV1ib70Qn7RiKwrJAlmyJTrz/VAP
4rIq5+5yGSkE7hP6ObpSz0CMnbp8HzLLEjlrLp7kEGtUJdk8QwhEircjRXXfYAYOyWfqKppQirgL
iaFz+6G4lPmCED/ED3BmZL2hQal0rXmXLD6xJ0vSZD+wnPQrne3ljybS6gvCZYFIDbPYN9LMP8eI
RSqHcrBpcROKPx35oFWYFpI8qs/xJzK/u1St41BP9uxbXTwQclyUcaafVkYzDYEjahsnjbTibgWR
UVor0yy/jePYPnqIaT7HVu7sLbduL1uihn7kafplyob2vDLIVFjF2JupDYZOcJKKA/DSZBER0Z35
LYWL2c9mHV11yFDPknD4ENWN/UG0zbIb++iqVSSHoeiO8on5cBQJQr4xfAiGEf1DSeQzMbBOPHbr
5Ik9Qa4Bk4LiLf1BMNct6Hh6zfdLlPQT99I/8TAEF4uNZih2ZlFEzQxjg+XG2RRwOANcTqFIHYh3
+B1fUT2ZIn1iu+5uqMTCTPLECVlP/FD4xBVNijZCEOWSk29tKkUpFaLSEDUooslXlJPudXcijKCU
yswbNjrhfZ+yJ4JKKz0aXiw+Gnfqi5u5kmdPerPcZUmNUYjDO6AW84hTXkeJX1x6dcPu09PI044I
Xm18bWVJ7Sei0ekmI1mSdZdZLiy7X8QLw5ZJd/D8s96xOnfTaJ1TrKeyq866J54tz0eEjdhf6yAi
ZbPdS0u2V4z5r1JP5nLtE7UtqlZflwILoEYNuYcMZWxFvCefv0MiUdyNZENTv+t9iup6WaPYYDMp
mm9kc4xoOfi+7AGgkm6xO7rhjKupcMsPnrmQqECDzvw5emIOc98KkfP4xc7J8+mRGWUJhjbb9DNS
MM6LXC835DqVI7kODmfUtvfifcQEvAnxcqmEbg/gCNmsImVsNl7EaPh+DIakmMwkddOP+Rina7tm
y8nmm049RXmypcsuLEWD1t00PuD/2OdTB+da5/cz+uGVmRczDU0Ohzng9vKDXEihjyd3wOwft2TW
5ZYm7rspSz6NRW8WULI6rpwJEdtFbM1M8jWzuT8b9jVGYJO++0lsW1NEX1hxYjQbgxk0cuootBj0
jVU57je9bz7K3HGvnSxMH4usaC+K0R+3dp3FbFnbfQS5RTd49iWMB2xYpMJHe78R6XdouvYTSVfj
LnHG6CMbW+2i8nvjUhbD+K1f2uaGeLOWzPOEBZdflsV7SbQdMQClYPuAjPO7PkYD/qVZeruicdxh
rbMY7K0c/gWLs7lBiVhdkFKd/vw/iPfJPfwwS9zD36u+7Jr5/c8IN+kBXushYfhn3cM1LgM+lv7A
amCov/MXxovbWKBoIJbRV3Yo5z82TbwGDkJ2fI+AUQBhAqD+L7ex/Q74HrO4b5Laonsuf+svjFd/
R+cv4Ug4hQlPonvydzDeF5CdTeKE7gBHcX3TOQ6fcXMdBxcMxY5DUQ1yYtv3KCG6nQjLk64h0L8D
HBN5h07ek+VYBKKCZR6ig5UjpJ3SWbMb3WpfF91dyu4p9swHC5Fa52p/cBL/yHm9YEHUkIOXUvhG
4aTHMB2AkZnUvZmgtWbn9OLBCr2tQLWggj5yGNL8aknz6ATC+HIsuSJPGO8sX5lzDNQOTWs3JJc2
uxhZArMw4X1DvWVb7K+evWKvEWcKeD8cSqIjaJ2HHSDCCRfL4b3ZSNRJIJ6bXR2F7ZlosmybGKgJ
EK9HM0t7nF3Ybts9oNeVO/Ji9vE83vMvfR0s+bmYnaBk00Gk9ugviPCaG90K5dYxw33JJPaemqD6
RHnlS/DVAcPW8Smrd0yxE4e/mJAW08j9KN+lWneFj+NyLtpbN/Lny8LloBLrw2YA8V8VnFm2SK/H
7dtD9pLLUD8ABz8fG1SLr/OFPsemJw7TxBx7FI4ZCDnXxC9zALNCc+ezRiWuRpmPzzRtaGuv19ZL
4V6aoU8rh/1N18eLKpq0dacv36lFP9VArW794GFCYCivP2YfEGGsIoe/LPFiJBFuUexCM7NVSh7J
oQQWIg/q+lIH9JILwggJaDma9mhtCmmJE0ws3vCjH8FE9IdlG6pHdf0eDY8C4VEq+smuYG/3izhT
++tCbnuM3wgpu4assqINDoF7meTFFy1sHsJxWTYhulrS/M2RXFGJbW4hDOo9f02eA7joO2zo1k64
w0OvdPW9Uth7fCEbX1YPnGn2s1Lhw2yYg/AerJZgoi04rJVsp4IspYANoktMEymPclv5lAlRvVcb
1hYqRn90ZOeSLCpyqv/KHMEOybo5C6Pmf2nIqP7U8p9PKOv1R3DFUeI0bhaiEDhiVCSL1fATZUIa
OAIBSlpkCsffkyvM9dt2Y1Q61kQU59fuOLNdiKt2+JksHNVWo9OH9RqTb/aNnFNa1rJy3jMNZWKL
UH8Jyo7SFxhzklIT2mM+tf1spAERYrPiQAYfHD7N9q7TqEMlSbnXXltU2yHT5M+Ciz0IO3don6Eo
6RLDriLi9e4XXtK0XmWUA14THl8hj2ibS5nh1mJzOddUHLFtMFfJQDVTkOOFvxSN2/2KzREaQKv8
T6WPbWDlUur9uXSd8Lpc/PHKIOiVvsfc3OddktUrTVrUD9DMzkEHWWq2bmzfPqfBELBpsAjFoarQ
MHct6lV8V0VPhWLuIxBDS0DBQWxSARW0I9kaWy+i5w5y0bn0l5bkdYJy20dJEtsNKaNy3seylPM2
jRAHbL3WBVdoJmdZ1qFIaZBhLEeEbRbA/HlR683ejxLJTdpeNjibfuzqec9RxMj2AERoqZIupkov
Ttwd0qJsPdSyjlnKsoJGmiSZwSRnUw83g8gAAnqnopCxoeGSDILugxXZqb4JiRb7Zlo1ZUdYbIb6
PGvwGG+HpZujq6WNqCbQiRpfTVmW3oWZRV5APxfaQ1R5IAQNe1Oy+NnYbvtsQGdgLx7AA3STs2BI
l2a1CxvXvpu0OYz3ngJqKgXZUPph/aTgBBynrYG3MwXu0NJCCQCdlVcMXPqrUSCQPXu34TwCPOWY
+T3/KlOA0QJyJBWE5JZFdqHlfn+WCC9bIfOXOcouYKcQCGWFI2emBRBQaqSGCk1u6NzNCrJCWmFu
bQVj0fUszrD3TOtZgVyxgrtyBXyRyQsNpcAwdpT5Nl786kOroLIwLT9pkFdrU8z5WS4BMgoFrfWD
+0h6PzowBbvlCoBbDHC/VoFyEcQJpmgF1WFaYayx11fDdO4J6V6MCtjT4rjf5ArsSyvHWlc2GVHY
f64rLRJbzexvkLtfGgosLEANo7SY9qneGNuFms0z4vLvNRfcD0SVqEat2FUllS16JTijG1G8ndrO
2I+9W+y7ypNX+YRNRUCYUUAJoGkS7QuLbd6aQJ2YAcA8E87/tsJBNUK3YSrBRqc0e6wVWqqXYvlF
cUjyoWDe/NwoVLVR+OrQlXdRzPFQuAUzeaFwWPooy3XLmGykQmnxajpkFfdNAGcHiJsoPLdUyO4U
zo3cyCfAdyzyT5atC4wAyY2pUOFWVgDE9h9gMQePXaMQ5AYoeUwSQGUYIP8B7MYiR7xE8Ui0xsp+
wqE59FznCpvOinRNDOsXSogstkZVeeHYGVC2ni72pzozsusw7bOLRGHemFPrczqdaERLODppY+Xu
xTxeyhFnJI1lyXVZJHcU1nGsV5lQC2I3EHavleP1oFD3WPPEOSBcCxlCA2D3BM4/4fSmguwdaSDf
jPJ9oeB8DqyuKkb5Ae1CsIPZ1DcEy0rqXStdC2pFCHQRY73Kn3iCZW5ybFFsK1aSciz05R8nlXer
e9NyaU2Of1cW/nxuOF1NAI6VnrupKz7GTBZBFFVmoAHAXBrdBMAEk5EpSmNU5AaCoeWaJoj3vhZF
Z57WrxpiwDgoiglKaFH0SK2IksiFMikWOX/OscCd54pQcegA/orjciG2G6ZvlRCAe9lhkGPxTFhX
PGx2AQUj9m1dqS4SRd5UisahRHe88fIcq6Yr0u1Q1xh0FPkzIqRfJ6ZeTWtTkUMREq9dN9E7YaSL
IJQy/gL4KoKs7Rd/ZSlmiSXZ+o6poVrZWYNHqMjbrZeYyPMn4jPrOF6CRJFUlqgfh5Kc4Gr5lkl4
U2wk+VpyC8AI4WPL9LT1ivK934qFQ6y4Fb25pp+x+Vb0YxpENf0ZqawAJZpoawzYXpfYuYFxvac3
xaR0w/weCfwdA2DCNi5Te6OH2bSLDIMKzVnDwYTwzSYDBbUkkf+Kv2sUkxfiLCFH+dxK3O9wV2FA
7yOMX8K6nTuUkTGcX4s5juE6aV2Wkspk003fR7RCRD4GPenFNBUZrG2a4hgd2j/2ncL/Ez/273oc
wisr8aaeKErf21AuSeCfXxFhrEsmqtyinS0FGHBwOjwCgPXf4icWdLYBhhdFjcYT7/oqMhvrM7sN
53pZ9CJeDyafzBnVj/kHUqbrfONDvUrFwTZeKx4GMpVrnLL9bdjRZ0eQmtVg3IbKbaJkWQGX5Pc5
IMNXv9GSG0idrMf3WyXJBad+tChz7H9ZssWhKhmRpr7qMBt95EtI9jnxMg3dXWX9M7M9XiE/trvP
FJzGdwaNRkFC44a7oadA8eF9ZoSgRVQFrJNBID02lg7nB2bMmr1EItjTJRI/JEpalEcbTqgZJGYW
kSUh58a8sWO7uqVftUdnWjTVRxWEo2+kPZk19LlfUn9ZJ8kDGfiIBjAfIkBvpZN+FEVJdAIutfaX
KoaVq1Gb8AuLjMK3VWO38iFXqgakNDmu3LLf2Asll4nUjEuYAovK3aWyzjMRuSFUYjq1gVM09pXn
JekPZB15tIWmFPvW6cQlRTPemYys7r0/E/q3SlifP6XMAevW6sr7qa+2orCmCwl706wcqnGYsvTw
y5wRtgJNOV60aT6eIf+RV8ncWY9ondlhruy29L+Cv3q/8qKeAt7y5W50o/CsJCXc2JB9TygNlUKr
lu/e2A0hhQ0qVdzFo1YuwMd9vkRbshzn29QkIv194ntzvOkTvWAJdOxN5HaCf7ZNB2peXJ+WCkqS
tgu7HLnuTSaZipLgy8z10inQZTl9NkZ86nrd27G/CbtOF6sG0NUkcKiMiw9glNN3l6PVT9l7870B
7Otvulw2e1IHfXqapghc0yRm5jFpJ+ZwtkkVHdElVQsDBocclrafbbo9Q1bhufJ5luFcva9zXoiA
PA3tGhENMGRdTPk2Ncdyaxpx+1mLTf9zy78db8Evio3T5cOdwRnhPKkIzimTRQvyOe8u3RGpb4so
N2FDvdTIu+E7PsoZ9ySbqj6kVipaJhv7ul9Ve0tUkcW+cxELtT/T4HzME4pIqC62r8wnsyh+B2er
UG9qxpSbtHgylsI20pFKmwSGU2Z45T5NnqyoQlqe96C3eZx/REgPmfxkXPUnHxNrrvys2ZOz9cnk
6iq/a20q66ulXLCj8sMWyhk7183MD8UquaQdOfJTYuKhxbNNzLAy1orcty+iJ7stR/H6flEe3PTJ
jmsoZ67pZ+NZNvdntT5zClH+3Uk5eV3l6e0SmWDgVUZfR3l+TTrMN0PkV3tHOYKl8gbH2kKPYr/E
VyD8A2sCUHdUNvUuVL5iXzmMqdJWZmPlO/Y8HMiL8iL/H0D4rwDCZ0DEi1DC/276x0No8G9g0PHf
qbwilfyJmNMABfxb/Onq74DkQP0s/E6uwuf+Awya7xxTmaSQphmgih4o2l/AoIkulPA2pQBV0kjx
W4YoU2FIz2EJYCUPEAtUwOFfY/o5hCU0CtVnMiM4Mo9GcWfrqP0hmKKzkfQSpR8YC17BpHjoPS06
NyhFWAIb7mAttSV7SFo5nFPPkW+iBsUJ+RQkWNGTccMHIfuNwS7mvKnC5JqyK/c9e8PynvZKr9qZ
DjjH77+Y/y4B539xuOCbLyGvMQj1U6og+ZiP/Y+DVxKo50+s2jHeoaVVz9rlqfNi8sz/1CPzR4C3
6DuFQy4ucCpS5b+wapcwf9L3Pd4TFUOoYOy/XkmHaH5eIdBQ8iyfPH+/4dF7irF6/kqSjGkR2ENI
OuHXJMEcgVS9Cc0ucapt6N5y7xNMs+fd7NE3ojS+j0L6kPb2kIW7UVeuaPJh5lU3zuxssiF29+bk
13dEQYTYvBfrk+cJouYotVEp82B7jxldzEG4IH0AKSm9P3oi/hGPFscQm+eZhg7QR5Au+cfGU4zY
M7eDpmPAnytqY+Lenr+NJMfdZ45NPsnks7WNURJ/pP6alTYPE2QHhblB27ub9dFk6wG3sCeoxk8I
HPAM6k6YUWwqkTPxIYqNbUZT3rVrePNt34nxs2iMmW75RWi3KEQWaozDZeu4eUOZc0ERyxJh07mJ
8pKSaB0g+c5J0/gyNEvK6DhWUQrC/ihZdYp4bBN9MP/4JP9xLI6RcjUUuCaoWWA86IBQQ/VsKIze
GoocQS4BdXa4lrD8q37StbUv9VN508c0gLqUyXtLVDq4PAFNh5dKqoKwhwLpIVEwzTYnAP281UJt
bfo0urht6AZRX979/ozzL+cShux7xc45ieLuv/5xlvqfaH3gmf4zLfbfZdQneX4wz6h47r8mGnwK
JgYaejuIj4P6+o/xwRHvTCYL1sS/gnb/M9F472BXmGFI27VhxVjg/p5oPLzAlIDAYTHfqPnpd0ix
p0/xcKIRTGgWq5ABYfXiU12Ivu+pPEYtQAbJxtaTT5FPksQsq++V3z16iXfX13jMYjOT5+2gOiIs
GOhnI/YKy/OCM2F7oHYAFuJ/CwOGe2y/oI4IwSDtXb3Q9YveG85JD/zZpunDpLVwvKT2eqlLOlJZ
XZKhMAYnrv/i0+H69GPi/HRgJtiqH346zATSaHvApMLyyB+GNBBrSZ7FjSzseAJnXDo6vjWDtpLZ
cXUkXF5NGiWI77gb81JbofRMOJTXkS8p/6YB3KFXc2USynOW51JWm9//7P7xEzr40P7lx/k/8LNT
xMw/f3YP8U8SsONvxaHnSP2lP788FzraZM7lm3OIIn++6/T0d1gT0MoJCEXTwy/495dnuu9M4bDn
9P2nnar6oz+XeFN/xz/Dx+eSHYznzBW/8+Xx3R9sOmEBPV3wtkNBGUhyjmhCuxnbWRi2DPx4qNa2
QE4CVi93zwbllS/r+MX+4yqeye4WFt08Ng9FKPAsMQkZRGG4HjoMvCHJOWu8BZS5qbrLjpqC9dvX
fPXOcMboFgMpvGPjx1LFyJssR/W9m9V2bojw0ZQH9e2rvEgxULcm8Ia5WMcI7nPYiz1fWXvgLGoD
WxlURoEWlL4ty9nosV9tqA3uCqyxlY6Niw3jJSdwxJNLpOXnAn8opmwswftaxwm/6vPiMTFHn4Sy
kqCY+xRcpQ9MCXK8QoioXc5xqZm3vWFH5q6nZS69ALL2SBryrBtp0Dvdtp12wtf4IhpRN02yIFTV
h87qwF7w8OYQHfl970NxtYtm3WqmGc3on2MTsiM2P/Qwc6t5RNDWEtyyIz53OLMsme4wWbCl02p3
PDHaL2Zo9YNYH1jGUH7C3PJZPB9t3J1x4mGQDhbNc84tw5y+JNNA8I1ezR/BBok0XnCj0RHtrCaP
HiNNn6wT1PrLF8tkd2NxKMQ5hKvoaJa2IbFx3bgUMoT5+Clx2uIKZ/18YjFSd/J8RdQRZnMkNSh9
gzx2XpwGE73UozHKQROHmeKXKj9HvgRciin8xKi++DqZfDiGGEw2XMjymbyeD6pldyae/zIOrKKs
L4oJ8K7D+lOuPPRd+jRpP4yoGdLf/T65KimXQjWScfo5Tt2fpUAIRlVzENkUtq70lJ6LPmuLE6qU
F+PIjtchnojh5LGRwn54c5HpDrXRGXWQkDGKULbLtrS7pBddXnu/e0dPlyJpBbk+pKBQ4/xskx1K
P7OmdqwDrWvThzi0LlrNbW7ennDU23XwXnARnhObeXJUlQn68CJpaeajSKUMEprEVnAH2ZnZTcMN
rFdzlff2byYdKws79jnyUcl8UfjH0RSQsHj5zjzVQYXZyRTJ5WKliII1DBqT9t2eEIi/fYMvPi8u
SEsIZkYFrLALO7zBkFlwKR2PedtzIjjONERDAN/8/3MVn0w7xFE6n/LhVdy+NAtHuDIwSormF5Ou
RcMIT3WAvXov3A9nIUAlTJ5HV0k6RhQLHLlqdbid0/FxMtz2xK282DyrR8QcgQSKpQ518tEjCjtc
CLyV3Ash/7groWxMWAbMecbHwpidS9I0s7PaXOI1vdYUhCnnWTXqzol55LW7dTlnYkVVzQbHIdVm
OeS2GfLkRtkSNp/7Yrcg4z6xlzgqGeJF5HYxcvJFU1UDynF0u0mdOV5rcLt+qLa5ndmhPB22JoL1
uRge4lqSTSWodtWrIEro75bG1ykCbY8aVGKVEWorP2pO/KpX752JjPEHxSNy6fBJW+hqcPuaMphF
/6CFpraz6vnUNuq1i6BbYpLmrWUpPFp5UCgljt5wETi4MtC0AVeKZZ3qKnxlxlRwk8cxCGUSxYiH
t9K2XkZB9iSDsCn1sz6TyUPGrHY+tW56YnJW/9TRZKYWclqZGDLUl0crz8zDQATUS8ytBA2GpYeV
QrfLjTTpLegnHKt2QQ5uo/pu3/7+X340nq7TUQWEBpLD6nd06dCJQmjvSgbA+sOXtLeh79GdkDqO
50uwO7vo3bH62fIGX+HKzc9zixg9J7STE2+OemgHYwCuLFzilXU2WGz2j36IBjBddVA9gRnVv3Rd
S7dyHnLK7UPasvohO/GRvljs1ZFB5X/oiDQRTx5drg29qC3gLoPUKpDlNWUd4YPh9b3GDAwtUlTh
vC0Ga/7w9oC/eHe5LqgkyxZ9bmSjHF23s52xSce+DEZOS1dkchPa6Ef2idXRUjPq0WhyvDCoDLJM
VK/O0Yw7EfmOb2DGMtlr3Yfa82YAtrw/Izpau5hlPay9bials4jjoKPu99olXnuLnc5bO32xfGHg
5r3lFbakgnl05MYaU4KU4OIe3N76XFjENWVk6VxydsELYrY8pKyu9346dpupiQiu1fqOBNeJGmiM
TnfCtYZtFjU0beaDflHCGl0gGOo2HgAGySAiXkN2JkFHC9Eui/owKPIpu5bF4mzmhXnttx+DQJHp
gy9Q3ft0Gn2+R9H8Fse5S3pKjNhwA4g5bqgB+PL2RV5oP3XOlByH2G6RZWFwQjqcQkYTBzjkbhk0
Yf49ksnN5Djw30kC4ohwYZMN5W0stHuii7YpZRarMXSCuEfEJDJsvaUqQINinwiMXb39017MOOqX
cWwGGyeuhmPb4S/D9j5UXr3w+ptTv1+MptksUvh4eFIDaV7EF2AyC1iJ4Z348F5Mq0dXPhoTuyaO
sh/1MihGonL6wR7xvszupkigx9++yVe+Ncgspbq1sQqhND+8yWhYzJE29ZL4pQl7slPH69qJ7RND
+epVfFJKmUYB744P9ZmQIkzB7oOx7elZK3iuYgk//v6tqGowqoufNr1H04au2XWio6IMGsOrN0tv
4nYdR+PEs3ntrQCXAAcF5OSwcPRsHNEgc5Apz4bNxQ57cfY5Dkd7M7djdZWmo3M+Rt2wwmtMMu/v
3yBon+Il+S4hWw6f1ZARgYqUqQji0ko+IjQpN1oz2mdvX+WVRUZxlECLAErk3BztmRZkBDgikiIw
ceFeIFAcr5kV0SZGCfETkRUDLP+Ngt3+MeE+byJ+ZUB5YIAvXNBW6MHhXZnTONWmkxaBNrRaYAsC
05oB1VRakZCCyrrfmANqJypKmxPjqTbuRwuAxXabqccg5oe7PbyyjzRFRQjnwYKOeGPTEbBe+qXZ
iKxJ7x0e6jZyy2YTtUm9qqQ8FTjyykdxcPmjT6/nJZJa3+YByczTuqjqDFlqM53YvbzyOMnfZDVV
SUYQh0dXydCH0PZrcxXagGhLtY2zFKCJTD2z39mCdqe3H+fLQWWyZEJBnsF+ibyjw0FdtIldNaUF
QcWfbcq0+gwdZpN/QWW23zusgVVs3WixWxEgMXj7t6/+8mUyoB7ZjZJHCqRzXDg7ikgfKkeXAX3V
N8zRxI71rnZT940qUCDelpdMv3bz6MSs8IJA5MgLJcBWCY6DE5bKVn2+WBqiHqMkCqugRt/eXmVF
E1ZkW1iudjHltfiJOB49j9dodXs39XFLsUREWPKI+LzaEqzrf5py6k57d2LacObG+dK0xuBuwLi0
bySBuymK3Hlq0Gl6OH3JWgQFdZe5e69nGvZUiXALw2wUGhF9YENn7EwvbT+WdtfviVCsvvaRm6DI
86SUdOu23g3nHDznmuN9wf/nET5YjQRXekXz8+1H8vI1NzxOtAR+cN5Dd6lemGdQx0i0fRoOqQxc
gqC/tKzYqy5pqi9vX+XlXtXAfMphiqIp0ADjaLHGoSxQKnZVoAFwhNF0aYx0y4WifMCKg2Ku9U4Z
fV4CjLCX6kjC9fCQMV8e3litJy2auYTWR9vq904x0v+GFnTD9xGd+2aYEjuF7IrEyxD0pSHlqXXx
YvzufasfwfLNJkWdUY5mazJYqsxsw4JiALU7z30E8n29eHtjikjnK1zKV/TQW368fdnXbp4FkBed
Sh1OI8eEueOEcbTQbBV0iYtvR1b6NUu/trHcJt1MIykASZx6X8MOh71bkXKa1tR4v/0jXk41WIY4
k8ErshLDchw+AF8j20uPF1aOUqBRFG6Cq7XrtkjXUiK0YhzkYPnpBb6FEeNC5p64/uuD8OwHHL0B
2JWLoQ7NIujFVN3V3ZLeTRhzt8kwUi9i2/IicghEQQhAT4xVYR0nFPDEIvby8zochKPPK+xm3Q1n
UQR10n+LutJ7b1tLe2KNfu0isK2QnaB7/PfRpE4Ur+UMpq7eMhHftoNFLTkhvWdvP8/XrwKj+fRE
VVfTwUwRR9nYS4QUoOWWvumMwrxtwtk78cW8BIU8E2oAiE0AwJDwd/TaiIEgWcur2UalhNEW1hjf
ExPabWARtKvOTtBM9tNwW4Yc50tc6mztpuynZ+UkIUyaQ/qwnRFO0mcbckvTEylkr43B8x93NAa9
E1epb7Q8Tg8bt4k95E4LKal7e6RtRvJw58MQPBHIGDGBEo6eJwEbou4Jzw9KS+YfBNW1l0udJeSc
xSdO2S+3H1wJHyxSAsgvZujDZxqiPyelJS+CmRqntdeUAme+H29l0nzt3PLUGeDU5Y7O9JrJqsbi
wuX0nHgZUlw2JLqFe0d46d4PqTh4eyBfvR4Mj1JXKY2DepzPFre2iyg7Gooi0Icw+kB0gRFotIVv
CJzpQKWr8Ld3cwyn6wm2rSwjcCKH1xvDwqEmgeuFZa8RHhK522y25Nr32jkww/FUOO0r90f3Nhyy
YFcFiXY0u5T0FcTjDLVEa8xCKn8fbz27+rYYC6HWS1Ht3h7OJ5T76MXkOEoCIN5q30B/eXh/GuaP
LKy0LGCtIyckzX519K1HHR7/qLzR9AQbLYIsI8kuU60+T0Jvg5GHmPFsp1XRZQXXRypQioe/RMAv
dyKvArZim5jmzhOPXk0Txz8V3QViFAPVHdzU4U8d8FiWg4RBxN9P5Q7wgxA3MPUSG2XnkxBn+Cce
vvr2X1zRYb2lBFippo4mLiLmjbjzyaYVejMGwtUUQpVkxNWnV6QAOeeRu+hAJ057YspUb/GLCyPr
AV5RRZrHRzRSh5ZSq6YsmEcMoiQU1ZsWtfiJlezJGX10GSQ17KTUx+TyPw5HVHP1hTScOAu6rPTo
WnX8nVvG7Q2B3+7Z2CzJuRm6yzcMkYLGr16/RpHu74n0yzBlDd51khPG9vYLqR7i8U9Sjn4lCnRA
G4/ex9ZvyrBY0iygJFXfq46bjaUnBunZ3imS89VLMZOg/8Dyz1ni8O7rfKAeteLus85KglJPOfhG
HXa4zP/09k298jiZr6BT2bwq6OfoPSpImrIQ9KacVcICGVXd7PCUpieGTv3eo6FDoQUDwaEeK/Ex
WtHqs6VCCNOgGHhzvMHw7/uUnI4+JKqvpCLp4e27emX8fIuFRmlgeYGO+wfh1QfOgyIN/MiwziFA
ph25SvO515d/ipn+tUSSFld1Qxxz0UlSUnm8SGtVgZGgowq7GBZWGapKl1mYe6dPrRPr59MbdjSM
PkFQsI+8GcQAHD+s1qj6fvBJqLaM8YEga2vtD1lF0j/uT3ID27NGb/SzpZwpn6kd62rRnBInYDpe
CC8O7+LEsrYziNgPQRsWRuLJ/tkQ87kpMebRoYTZjKwUKDAM3RdOljtrqrGGm2wxQ+yVJKmTP5r/
riyC8UPLrI7MsO0vwhh63cnqFsNmMEF2bJxBEudu99mJ6VKNzOHIUUKJTB4RCPI3ekEPPyijCDHy
DjIJqnoZdpUtMQ3bXq9M3lXgEI+/I1FD3/3uWwjXyOqs7gpizD3agIg57pDPxkkA2pLtKN6wt3WF
XsfFaP/2lV45fXDqYRv3B7/vHW/KJwKCqK0TcdA3lRaMPUmHhujM876qieiLzWRdVyQv0cDWbcbR
N9dO1JSbt3/Ey6kEfgZBGCSMYG07lp7QFNUiG6R4okFytLOrnPLsibDZt6/yoluUTxqbPuAuM4pA
LXG0i+x7Db0EkURBjjaOLUBER1qT4hvXlnCCrA3FWY5ChKyeqtzH9M7fEN33NQqlTabYIFYzL/GF
mJc6OPHDFKxz9I4xZSPgEDawM7/y6B2DexGOiaeob7Rwr5Hmuq6nqD3DCWWu5rKcrkuTioQiHYpN
bi4uRm6cdUuTkKVGoNyJFfTlFCjIvEd8D8zCp3UMtdjOhFGbTpQgah37SzjP+m7gMETmUmafUMy/
3Ivw1Llf8Gj2ay8+YbtleRZU7wQ6rzeIaUuXSg9zNRN1unIo3yRRbypXACCnoLbX3nvOLoRuP+Ws
gG0ejrnZd8kwizoLzNTXtpisMDgzLuAuw3jWLfLSmrWr0A6LFRGoZuBhwfx/pJ3HkttItKZfaBAB
b7YgCJJlVSXb2iDU1S2YhPfA088HxV2IKFxi1LPRpqVOZiLNMb/5ePuzb6wzOQ360yjXcDWva6rW
0HVow4aCKLyCr0iPDqUvBHVrWzF2DtjGJaby0ABNBF5N+Wz11GhxEmEuu7xqqtrcSZFp3wGAbl1+
mzg2Rl+5XVv8MRYFjCcnGgQqyidEm6uo3zJRgEgEg04qKr01uoAeTcrdeG9rGTFoWPgiGoL51npu
eYXEZKUnJx6+p3lM7GcoofLFiezwUCqiRdigbAeYyQqBPMZNF7PRJiiZegMdOqxofNrSA62De6VU
yi9//oktAG7UlWj9cbNdb7JIQ5YVsnpywifvSdh69ZDYmEYB1tTvbo+0cYUivPKrBQ06VLaW//5b
CqkjBFCaaZactGqxMTKzDO6D3jXRzuXwPh4DRUeHBXz+L5Dr8jV+HwdNjFlBUBzdiEk5BLoZwilu
/kX955l7K90ZbWvfLp0+mC5YU9NQuh6trVU5MsASQZmVA39udGLmuEK/Ws8qP7LQbui7VN95J7Y2
FEAFUhSgqIa9TpAS1GpR/XUIOfMiRkrexEHGIbrVegwBb3+1X33p1c2/5AT4QtBnYLjVk4SUvhIN
csAGkZSPUWu6cd0+EYA+BIZ6hNF0TowK32Vqo4Hiar31KlcVAObmCdsmVHupug/1kx6Mn63yfxw/
/tfw9D0Wd6F16RS3eHocsK+rg4UkuzQR7CWnlNIn+ry6BU+4REdciQfPzIThD0ldPs2GWlyYYnjs
grk/WVJnAqcJ92oIG3nd8nN+oZ0IlmkEXO+FqiEmEjVnKekxdohhNNyPWf0j7fDZCZvhdUjwQgIN
TmMA2OpBmO14B7+iPmpV2/iRoDF2++MtA777dgZUr6UfDWR5dbhzcB9oXnDxJKUFdStDbxLuUXUI
sC+9IAFB9zhyzK+FGvX4LKNycXv4rROPsT1NEXbOgiq6Xo/esgqI33weZ0BlTVPwPywAcu3EJpuT
XJghIKA1tKS161GCAjWoHp+yE5eveoioeH5BdU3xqEajScSxX/TfUScd9OypKTArvz3JX7N4t8ik
mXRWTYsOyWoTjtCzJSzZyDJTheQleukwIO0q8zIo4oAAHA4fsAj4wGbnPOP+m2J8mTxTE/xUD+Vp
VgK/lC2vbRQXPiuq0uJOtdM7ZCrvGzApeo5koygfrLDH5BXTJ9yp5XL4aUzlA5JXBzx9joYRogKE
45McPik5LqygGkHNOK6ZJqfREQiGqB/GUXzNquJtiVoteNkkx3dAdn1SuUfN5nxM7UVIwUkeRkh7
0f2QLxmSfRFV6Q+acU7M/lDGwf0YOndI6z0Obed3uKxkkvKhNLOLPIVvkhjuI+y2UZR/VnFqdRmM
SxDP7Ra2oFl8ayXt3OMrF4z5JVA6xGKG6oKx5sfb32TzfrTY8Ev5EG3n1b63tC6shoGDGOX0Q2Nt
lP2sjWJ+huN8uj3U5h5HHJjRCNnfsQiROJk7Ryzvp6TYp8iZsE3s0j2Q//YoOuNQYiCSWIWCFar0
oNDk5IQMenU3sJNcU1KL//BCQ6El4lyYBEDhrk9SNeKmiLpJctI7ZfbCQE48CVWFy+0V2/g4HESV
F4WiAsWv1ccpR0OkOU3cEzgpHaRRiZG9yANflHsd2Y1IgJHo0NPSQWxvja8z+lqPEoQSThPGYQ+9
JHTs+gr7ohVIwCaiLHZyhY2vRHwHWZ2MmMRYW2b+W+SRUeprO5WZpVTh77uhS54mM9jDNm+Pwj1J
tXrpzK7uO4oIXSYTRZ4ytOJcLI3NY4hWz05cszkKMoXwrZfAf70XLKLUIV3WLjen6h773d4j38t2
qj6be4G6I1wvEDiQwa5XjBd7VrWoS04Izoe+3maTh4kFYmNWGR5vb7tfxarVPQ3MDbcmGjQwO9fE
nb6X40FqoXQgrINTCP2MDC0chL2Hc62U0XOHOD2m7YiTI2lpRkj3zBSJh7taz+zEraNgxt5S1itc
OrUi9nhZxdc6UqtP2BX8YwTzfJTG1vgyxmaVHoUlAdbLJyd9VCYADm5VWj02EEapGi5/o/0YykMn
uZEyoDE4TmZCrG/hWn7QyezeLNCovogdqGdyqDv5HSe+Ul4CtXb0Y99n/TezjjGdS2sUqU+V0XcW
qqJZNRywojRPaQG++BDUhfqXTN6euF2hZ8glwKFeeMpvAFIMHOAyOgq5VWTPdTX5ao5W3qEZO4SA
Chl1qMEGjgHwUE2/l62jLr9vGs8mmlmN2zpQ3A+NnZnf0lKWX1sT5UbXbtv66yIY+DcaDW1+iLqo
dDzebPGNI3PhX2LxZ6SGfoTRanQu/igJSkFqb/6liUR7rUmDDFBQg0AbszeHyMW5XozuZJnFSw36
89zhc554zYxcMWvWzXd1mYSfK2FXF7jq1YfMjLCcnaKCXvys4h2kdL5sTNnZia1YRhxbHVHDKRWq
mZZZzV+R3MPn0A6kKPNub7eNvGBpXlEroWlPSWe1s3GDD6pCNuJTZlAaLh37305rQteukw9yXXZ3
RWPrO4HQ1pEl8La4ekA40qa7Pkw1gjvkldTUrTaTvLGR5mMUm9FOTXPrUuUUIQxC0Y8HaXXJdWHL
etI9Pg3kesQyqtGf5tIYfVUJpsd5UCr/9kpu3RGUUNEGXqSIjXVnFeVTeWgMpqW1VMOg8DauXlCQ
GTL78+2Rtr6ZbYMEBGrBl3NWC5j32UyxaoxPuKu1Pmp/9quUT5TXs2k4VWR6fyOmGOzcS1vrCRkG
WA01YMLX5Uf99mikndoHcQnaOR9G9Y792V/wQypORTK+0V+TdzbJxmpSJMZeGqAS9FZ7Fa1i32sp
udmQhZco4zvCKLyyjP/Bc1rdmdhWdsZQNHl+aWXAorueGfrtdSPQyTqZdp19CvC6Ock2hkIVUJpD
rFeWqwADOOJXhVsH5gT3tYpJSDgTfIa9vMdG2fi4V79mWZjf1tnG/MSSA3oZ4zgsombtwch0hBJD
ARJYSNkFeb694sDmYmtgd5YmL4Hbasy25Z60as5/g2PNUUeS1uvKyfARutV27puNbYSsMYEbTBsU
uRfx79+nx7Uf2rxuhLyzQJIQuDfKlAlCdZXeHOWGGv3ts7JBFqFR89uAqzBksJNuVAEIn6wZnF6Y
jECPQp0qYR1UnpE3OOQWgXQpkjz31RK3pTa1nCO0uZ2gazmUq2edgjmAC0pK1Nfs1aEdUCUxhUKi
s5A7vL5uS4rS+Xc1HeVj4li4cjd6dZJrIZ3Vsts7Tu/kYKiF61TqDSqvFCFgcVyvO7CnMUcgmDtD
RsITPTlEgrHzE9UDCnv/zjid6lPsm6L+EgzJBTzKAwEcImyOJ7XlX6NSfLOQvE7N7NmSUVxLu09q
50w7h37jZUDuBXAD+FiQm2sWZg81KkTpkDvbxEoN2W7nKLpiT0N6YxS0KlgHSpzOQo28XgoB5F3O
pZAeyWQPbofU9UnYQtmZy8bGW3jGXM/2wjTmXF0PgwgknPWYtLnGZpIwzsmOpmjFOZvH4EI/2Hpw
pKR8RXY1OMo1fmuqWcunrIl/3j4B70/c0qgk6bO4G+mMrA73EHTNZAUVRb9ILR4ETn/nCnvA06J6
+aOqNOv8/zfe8nt+u8DkTkXGCoyHb03J5OkJSK5xFuGxipDHK9W62mG6/yKOX5+sxdkV/fpFeoPS
xupKUR02DQ0V3YcVFb2WWjQbaBQISNCB3WqWi1vM0D0hslV+AqcRU8tujOJTHDRa62oFPvF+pVh5
gobcVPcEZLl230aNPXkzmMrGK1HZto8Rhj3lYZ4aC58WzchkF+0k5TUoOS5uiv9fcnDSIlEf7Hqq
KgqsXRK6UVfLjdd0o/ajc4yidZvsl4oQWOR/sFgdfkBwzr4hfd0S8IKnQN1RT+rew71kvtSRrlZ+
0syU3HN5sNMDMrQo5SqSNPvTmMqvcC1lFJHSqrVROwlEdg6MosJ7nKV66OM27Ty8QzKyFMmYXSXV
jdIzEVDqcQ4Ji9SzDa2EspaNpvBGqlMvo7C6+DhN8VdhSE15lLFOTQ9WIMnfpqDXX0Y7xioKMcUx
xe5qHm2PVv5g9Y3ip2hhoV7ozCZooD4bH/n1yUNfZ7V+EFMugoPoZG0PbbuBHSRkXTCnJiVNm/N2
vdlUKU3A5VkOCgbqRWidJrmSXjuJ2xZactAnZIxEMSEybuPJojQCOyZdLTn0cYwpX4DKIlLpCDwh
3YLowx4a7VeBe7U1AVvQF7Mguy7Vl+ufl2Cd0saV7fiNhfFfFcoH0I2Fq+WGV0SWciAOfoXfqNMw
GxDTp19nlB0zwKVqejUx3QuC5r608o/szOMfH1NIzXSTkNdY0s1V1GOVaPIEvEW+1UYPw6xZE940
GMRhbfRVkTi+t4d79/wRq1LkQtQLP1mKQ6vnL2yrJIqqOT7pIUK07Cisp6Kkf7R1CoFjEoKdCJpj
LJS/xnJud4KOdzHVMjhTpM9C3/odag6rUq3royY+wenHYVALP6CN+0URuDyWXfnT0PsPt2e7OSBt
X0Jl1JnoyF5/91ia7Wooex4y/IJOqchbPEGhrjgTdVa9wmqns9s/LrgA6qc5yCvPIhOhr+7BXIIb
F/XMUu5MIpghdQ55MO3t6XfPyTIKMQxviQYAbV2rd7ClROyZqVUhMt+hIVO2ldLoGDVTdxwCIXYK
PMtSXR2hZTwKVRSt6Zwoa9JrPqqWkkbVksdZT1UB65eikv0YmAi10/i1Dr1aGkvbYq9r8y5MWA28
ulqqPqwRliXhwb1WdrM57P2gb/aQvxvLyctM2A12H/DXGmM3mnrTq/EEYKHIuxNykJbfzmN8NOVp
fBQoCO8s5/uwBLIykeBScV5wCWsYGDrdkpoEVXQKSlU9m12qvZbhqN0h4BucGjsuL+3UpaepN4J7
JcRuOoi1yE2QEf90+4xsrC+WCDpxL4wN+tqrMKzEpUGK8jAiIJ7eckMLn2JDkS+3B3nnfS4z3d9H
WR0KRIuMWrJhDAdRHbuwYZKDKjX/UqWBncPz4dKHuTjV6CchDQlKfN5UTKi+09F0nSA5RK1dH+ml
6d4g5CP+7VCopug4xXQcYl70UZZfhib50GY0TQA8IqBs1Th36vcUVcxj07bNzhfc2jFAD5ZeIkgP
zuD13VJ1ZR9YqohOWLHq7kAKcxSm/BlYWu+hH7hHynufHi8riFsjrDXKG8q6Hz5amZTMrRWeMOj6
x4pT1UsmXfsgoJx7WWC8GtokjmDGogcu4JbKUZD6SJxJ9z3ap39+kfOOAl0HCcEVZ6yavLlmtwVM
//Dk4LyBNdsQohLU4IWhDpQ/UhNv2RRl7Nt7aOMGWjoAaA4s4DXYNdcLTsYYZkrLRo2b9iUPE/WT
E3bZR5zQk09KpFeHvKM47KalFezt3o13hKEpuXBO6RCtRTwp/szKFGMSjw3UfajMkSsCnHbFgFt5
YlFCbEUMOX38Nlod91Twklq4DpjVG/WMfyrkIsVQ4U6R9T/NSNDOTQn3pP4HXY9ziJSd19TdIxSK
BMGn6odlFM2xy/L2GJbS4fYabhx2k4SOl4mpLP3P6zXsugL1Toc1HHO19R0L9wJHQajhP4xC8rho
8YLMXJfpKXLGMeyC8DSQRmLJibm11E/2zgHc/Chg3mgJQaDgWKzmIoSggYj6EWCY+YAcgexFIlUu
mcnU2nnJJKig7WyFzQWEt7GoTIB/WXfWBPrATm9p4anByLtqFeWI63G2s9PfVwkIpDnl4F8oCi+9
wuupFXWgJzaQA5QekvJZrxZ9dmWWj2EedT7K7Th8Iu1xBP4nfZbKCoeEOpWPYDfjj4DThsPQjzoV
b9147udW9+gGKsSwtTXfJ2WeYgnT8aeU7orUba4O+BIEC6hiU369/t14Q8RBK8l8kg7HZVNF4gjL
+J//YXdRd13q5MvNu3pKSlEEtY0p8Ek2m/akJZlxNOu83LnitqZClAzjgpINpbjVKJrVioGeFh96
RqAin6z60C1Rwe25vE+c+NILVGYR+4EyuY5Qs07gUmm13KShnHyphhmzSJnukjnHSPBQo/HAh0Gd
GEA1z+X4go6LBUIAKKUACX8eRsTT8YEAzZLn1U4FYStGoWgvM8rCraG/ev051ZBGfQj73Oct6X6A
JtPQaE/ng5zNFWZZTUIizdsCyQAPdjOFatiZfpKUzd4qLQOtgk/6B5AAkWhaNL5Xcfw8F3HeiVby
p6xwnrHofKhCycZ3KNN9I9Gy57zEYThygp80pbKfgY7rcDz340tpFMrL7U+2sTGQ8yOyp2OyCE4u
ccFvdZXQaYYa1W/Jxxel8hDYUtwogFrzp6MsbVSibSBUi+jj6rFrCgWGxYzyk5mqoyu3SX2JUrEn
qPH+CmUU1nO5QTlPa2ahjsGXyJU58AH8qXjyTNNimosNlhqPZxV8Cd7W6rhzsijxvfucDEvrgjeV
vgJ6NtdL2MSTVhtjG/hph5hUjJeolpVv9IJs+SjrYjiV4JIdbM6KWjt0WZO+GoE19m6dGaPiDvLM
I1xa8itAu+kFnJjEIyw/m4nj4NOui++4dNj6EYsCsgZtVrNPUaSpb5VmTvOhtLrJPMx9LH/vUgyr
vUq3J4kqUpvpl7EekcR1aNimhyAQKr5O2px8Qr47xSGYBiumVFkUhK6lgRn0GiVxRkzAizDwgt6Q
nIMtqTWmzGYaPvZTGz/UWRf8NQ4SMrKjU/6Iw25KXZFAZHRVsLIvfVfqn5VhzH7mrZr/nZRhFSNv
KRsDbUmjZzs7MXkB/lxCb52nGIEj02tymaECytwju9wcicCsoQSyYkJ4n3sRvSV2xQkoRBP/kAZH
yVzkB9ADVovui4kN80WD/PFFKeYSzwqNPXBKIjXH/6HtQAiBa30bdaV7NuMcr0UYOfV5Al/9kin0
eUEdqdKDUutxcNQA75yjTqNHrUpy+h3rpOFrXurNS6ors4vNWvNi0z06REb2ILpMQlANJwd82eeS
gks+BJ/MvjLuuV2sTym10ZcqSYJjRrmo8ercmfAwlAfn3EpJjB46cmiShzFNKf9dWqK1XX1w4vhA
TmTUyGkKUgX02qTGzaTAGXx43uF3JZ/7yusUpXtK+khMp9ooJf3wf1JcSUaMs8CRxFYEF7vUnRdJ
4G3Xy7nxOUWlJHNR3ww+jJXTvobgrzBatgXoaSXDJ9cl4Q4/26kp4SWVZV9un/7ldF/fd9SoII/T
DkMc5h19IKwdawxEEvgh7lmHIEKgoSsU9WQ15uc/HwnkzsJARQODzP76KBJZVGodZlTHERu5L5vo
Z9uJ6kl2mngn9NyaEwAxVcZFlR7XOigskjCM+jFiJFIDvwqz+n4uA+PQdNK323N6j4QHXosyGYo3
3J10Z1dhiLBL25bYoH4ZNsg0aXP2SbLo9HM3aGcekgl7uIZOPwBjLwp7eJL47u3dcssgq2/Ij+AH
yMTAtHpWl9xQakDphsDxsxBLvXQ0M9cYndEv9PyzOnX3EKUx8gns4WAEzY88sSludE5xj6H2v6Hz
PZGG+7YN/opt896MNPNnV2Jk0SRaufPKb3wXCklwC8lkZa7k1WKNlTXrcsFea6WmP2FD9E/aZN0R
fvT/mFr8r/jbjddGh6IJTAtmCK23VcZsY6Un8IQO/MAwC6/PDNp9nWV5FLJllCBSDZMrkCB/vu9o
/ixqVYueFni16x0eBjGGTt1SmrZC+VvfKhM2WMlw5u+a/2EpYTlRP+LgIvm8OkyW0upOlDOUIyLZ
7WIRuQCGKvQk23lnVpt7nKiU/W3DsYF8ej0tx8BgDC0Px+/rAZhMEWTW0ZGM5tjMqnNMgVlcBh7f
o2QovVfZZX7BAmnvKV/Wbr3HkdAhx0P7Fpva1dri8RdOVCocf06U1KdoSIMcr3Af3zPNQxO3/lSN
ZCepke991c2Raasg98SFwt69nr6Be1kipZTNsaLsjznOQa4eVfad1COtKuIh/DwVSX3EnVbd+cjv
4z+AdBbUE4M+Hv281ch2iJxKHcLB7UC5I69fKvQ3nD21qa1TqRB883EtdtMaJTxUtGli7Pn8XApi
r0nM4AdsrwfQddZOQ3xzPmQhIGYoqrwTqNYJgqpUqI6vx2b1RNewYOfGe2CjZVXe7RSw9waPDKbi
a2FTA8QEJu8zo+RIOfW11viaMqaPMt4ojzmVV/f2G7B1+6qLbjnIHGpz71joeIqNoIwcX8qj6tmZ
EL0JyxZL3qLPuGV6FctLDSeARoue83rY6/NvXXXcpuQJ7BXVWKMMYpzgIjlj+ECzhosVjc4HNbEk
t1ORZaHfBRlMjsevt+e8dSZ+G3QtMTWUSgDSjUEbupJvjRkk95qVxT48vAz3VLz7Cq3WPckyP90e
eHO2VELBZUINIiu/PoytibkguCQ+Lv0zREPqwrO1ND3LbVVjVhMVH5Hgers95kZFmRKMClR36SWR
SazOYWcaSYCUEydEiX4UKfkL6Xn0T6+b0qHTpt5HKGXGYyzXVd9KwvyuRrPXDaUG0+rW4I7GzRtM
ozTRPLG+GlJdfWiM1nxSZwQKMraID1nXPFe6A/6H/rBP+x7XYYprwDLRVkUOLuefat1bnWfh6+3Z
bW5f5MTRu2X3An2+XlE9GYuoGFhRI5dE48rgre67xiGQxynhLU7RURW4w97LVqi5ihPUe3IrG/cP
1V0eF52CK2Wo1c2ObbZFtsXz0hZ1+yjLcfoYj3b3WFt6dpi1vHiUjT57sFvLcRuk690qqoYPEnmc
lytC9kxhYZHajfZ5QFrMnbo+OKb459CErjBwlkFUtrM93KvSLLtYs2IFGNZnVLbQkZwz8zFOFewR
21b+bNj96DZlY3kOIn9HOWwiT1ZBo4z8loM5q8o9EoOopikarWWcg+hwHzuNJoqOwhcNVD1qq5Od
zfmjjur/N0UJxeX219q4QlE+RO4X2AOFr3UQLXdpJck1e8pos/6xtHvnKMeRtnOlbRzvReqdDhWK
1/QzV3siyow4UO2KgNKQrGOYjYidlkrihXVDqWgSqadmLf7BPCb+7fn9is1Xt/eCW0H3k9ubxGRZ
gN9qHkWs9ENv8NqCyc0uZaRV/T1EdbU72OYoB6hwltP31EiUSxlyINRIoMuWjtYRJtg4HcB96H/l
cd19bDFc1w9IPskPthwVmFhpTYMEc6zEl2i2hj9mNC0si4XJxL20eIOtbiYxCVtKpWXNcLo+SyFO
o5aKk2cdVYU3q3rnmYaG3BwJhS853R6IcOsUaSB6ee+WKt8aixqC9RinuiBIy4DYTmqgu23ZpGdD
CXau4K0tCGCLUhEXEGBe7foLxY1tIYPHRJW4D/3YRkMvlEN5Zwu+p6yxngTvSwBkAB1eq02PcRZn
mNIT4dXDEPtKE9t40A4NAnwjoVqKQWvSf2zqOnxpHGO+G4I0Ts+xlMa0P8B2kgMVUyvcdnTij7c3
6S/k63qTUjADW0VFicLS8kr9vkkdS0oCK3X8oTW9SnK+jwlIQ7nLjnlonMtC3PdF+uQE1EhC/TUb
5L9FPz+WU3YX1iXeSMNxKOODIWPrR2G8bLWDsMazpBRHFSljyYFWH7JhOg3TzM6pXRVpmZ313XhI
KfotsAHImtTjVglEnJqdgOJg+yRIIF078ClZ2S0esMaD4rStZy3A0J11W7bGet1o7INXIFdeXBOv
1y2dZNHNs2n7k9U1n4I4MZ4dYBM5Re9RMN2qdVyy9/pviOvqNxDXQ+02nfNDqilJuVUfT88TZPO3
AGxj7enj+JhQnc/cyIiTv1RJQeByQin1ayoMrL3rAg3VwxQE6jcRJMoem3fj4WQFaZ2gqgjUaZ0X
jB0a9lE+2X7r/EjTbL5H+ja75CWIMrtHqbmWsYSMqloctRDmw+2l3OjRLtpMBnAdELUQilevZhoo
gVXCJ/ET+sGulVT3StCcpKT+hL88rW8l96Uu/Zg7ymtkSj91qDJq3OxJ8W7uIovWEfnRr+f7+oMq
yCGHAjCaP4fOkzJES/1+5r3M4/DoBFXrWsG/tye+dfuAticdWqJA4EzXIw5ditYTebFfKgMaRJlt
HYqIK+j2KL+QM+udyg2HBwP0YpjM6xMeyyi5dDxvbTh9h7Rr+/g5Q0wBIO6pIovdUtAML2moXEaR
12cQx93BUSLjsx2MkFdjSz+ZSlidZoya/STOhzOt7OhhQrHxHjFCzcdoODmPZpQ+oer+5w3LRVR9
wQQtIBO8ha5XqcHaMG9KzfarXhX3tPhUX1YHHKZDtT45cyI9hpI07lwpm5+GGBnGMwwzEC7Xg1IP
n1FmmW2fykxCBbMyAVtWxk6EsHXsKFTClqJdSZanXo9iznVZa8Fg+6mCISqsJZOy6OD4OGAnnw0j
bh7iOXbus7y3P9Zple4Mv1UNoQiyCMygTLCQh6/HD+q+clKJ8QU+x0eDcIxYUsSXAmTEoQ0i56OV
xgNRwDC7siWonpuduvMjNld6gX2B5ON1XDc/pTIGetVT/bAjXXGnwNLPLZIb3u1DcHsUR14dNQO8
4kjl3PYlrW4euiZHMcCR2v8yF/ByCgAzYPtYE169pVRtJgosDVtV6bAa6BTLC21EXP7DXMCyoHdE
SAuU7XqU1BB4mnc9ezOOQi5k8yOW43sA8K2tCQgPviA8p0UD/XoQzKdbJIO5DccoV59Te46fZodA
TJrs5KylFpohY4PwQ1WoRwe02c4ct/JUel38AvyZ4JauWf6BpYlCR22ZoxFZ6Ewl9QzPW3SYG1S2
/b01neSbromxcDFVkvH5lg1J0M4NK/2OjFM4LtY9ZYjLTh787Hpqbq4jFb3tATSy6HXkBsqjysQ8
wqpQUNurHZi+ZqKn/UFUVvk84xMXHrSOP11JVEsnxXKyV67P8FVz0ub77Y+6laYQa9M3JgYD2b96
A0FlRGVfpcQwBfRwIO4G0QOvAhTN4ZyQUx9brTMOo2xNH2+PvPXuLSRhOorcQTAsrr+0UNXKpKHO
KzSH0YcaOwivMsU3pa4/2p39GlmYPt4e0eT/uH6Qfh9xtYH11AbgIvMOoaXs0UZ5Sy11PsP8OszD
LO2cya3gG+8NMGDI+sJrWxP2qrqLO9HxyqYDfrhZXYyVW6LrfawatCoiIo+HuUF9Np+kL5HZOncD
6pTeqNni0NndP6Dr/9ggEHI5z/rC7gMpAZ74esVrR7I7iSaIH6L6ds5zvb/7f8g6Nr7r1SirEzz3
UR2Gy8U6IUpwQk1c91EFNOkqNs0HEU7xsyT/h3wKDTYbBBNFLdJu7Xpm7N1BcpZrVivmgURgng7m
Uty4vX/eC3ixgOjoYLOyPJws4vUwJr6ESgFUkeKS2r8YnRMRr2SVN0ZKdGxCxf5SY2nuT01Qe40+
aXeFlus/6D/2z7gQp3eRkKTD3AG7uP3DNi5NEoEFFUr2LFNUvP5dqMXqbV+gUBPNZu1ySTaL5ySZ
Uicbh0xkNM8wUfV7Q/tqy3X/+fbo70VkHCSdljVBIgFGvrxaloxEZKaZEfikjH19cJJweIwCoy8P
MfwNJPrwN/SE3YSvSrVopyyk/siNJcm6n9vKwOkRzLBr5yQonkTX+IgZUxr5SRGny1ngdLnCTvWd
n71x80GmJTdeSKEAI1f3jzWqhpQMS8XJUYfHqeuyu0qqui9OGiEv0qOXYlH48uUmMHe4NxtBAe0I
esVQ1YGMrHurQlYonHWIIlA76v5RkrE7JP1s77DvN0b5BYHkpFuL8q1xvSmcJE16c7YtX5nwanUd
u9Qa19DLbOdWfX/eoZsCtFx4etxy63KynFq1VjS95QeNk3qyJKLXKKmTg6GP1mkk7XEzJxCvt/fc
xqBLswV0EVCYBRRzPTm2Y1kKBesSPVCbyp1tZ/pQOMrXwFTrh6Kc87faGveMvjeudMqGkDCXggW6
Yus2D55GMfWnyPIRzw7vKLg2r5NBbcEOFQ1tVeqllVIGT7UD5mQcTecJ+ZDSL0yamI1N91q3yj9P
GCiTcfSpZS5Q1zUmKOrsILQbzfRTJ0jPmqi6Ew631fH2cr9/ORkFnit6fOC6oNldL3eZ6lGMd5np
43iXnmviCQ8lEQ9FvZEkpdgTkd0bbrV1G81pWnaV6cMCMg+NXNZHpwfBK1td4Klx/+dROsefZI+O
moYQ5a/v/lstKk6lWpqlyfRHraxPY0sPNi2lYSe2fH/hMMoSoHNHY/a47jLVjalh6dCYvhmowtOC
ZnzptVADgicxHtbyDxaIg8Mcj3vkwmW9rgMfCo1gsXn1KQrT8L7+fGlYOlk6lSae2UI6TGmDHJ6e
VpdYWP1eK+L9UEwPOAcLCnFoXdksU+RxCCANPy4G9QIjL7jIo6iSnUtnY0aLABA2GXTvielWoQw1
gyyEdGX4aSSF9yJO1HMPjMgvKqvYua03hoJVS6NmQTLCwlo9rnoXITaRR/C6Y6lAOm+uDjiPOF5Z
zHuloM2hFmG7xasMeNbqO0VNFDf14Oh+bsSFLw1I4IaDOpwUeIQ7m3HjAsUTzJRxvVgAAWs4No20
uo1mXfdxwYZnKwLEH6PQeJLnWHxVakU+UbKbd77aRmeCZeQU6DCqIUGtKfOyQtKEO7WGji1JcDUg
bTeWthekln7Xp6JGB7PXX4dQfUscLf4oNGCEeMHE/jg7zikShnI3oyXimane+qEtUr9satltETN6
sILhy+1bb2ONfhXJiJdxj0Po7PrYkJEEJIEzvQbs6bnsuBv8gw4S7VxnQXS+PdjGnUfeSfuZtVlw
0sve+O0Ookfn2Mg/6T6u6No9oYdxkiapR+cQA5RJyoY/Rv0TZgHvIdtFmhOE5fV4Q1oOHGEQucEM
bLNWYDlndhbvzGpjR//iEWHovMhSrA+PlfRJVaYxo5iT/mo66XQM07lF7p/r/PYCLj94dcmRyEJQ
p3kEBHwNU8WRPM21xKIqONXKc+A0IaIE8V6ovQH2RzyLWxwRbprZtLSv163KrNFAslX1MSuW7iTH
Dl4bEZZ0pdAxEW6sS8XRrsrxgvvY+G9W1JOfj/p4qdGHeKZFY9w7Ju1QI66KGdGdNEWfQhF4r8SR
21nR3BwARZofjDSa/D9dIJrDlDOXmi+Hz1pdZK1WFa1Z2qovDIrsaRm82XYd/pdBFikXxEC1JSK8
Xh6lmrMOEWXVl2KsD7KuaL6bYZV/uj2V94cFm2TSPLSlKBLRd78eRc9CkSBGQGkZhT2XPkx0mNuW
NAEYBSrR8S7/7/3bfT2gej2gNEDyTkbTQuxCau+mtC6oXUbZv0Mh4rvoIYLrp3T9gfTMQuqlIxOL
x8hHFmr4K8PpCja45bw2TVEdrZgaJzlkfmpKBPZur8v748bPBIe+lI9pqKwbflo8V4D2LMufYlEd
qo5AsBzkzgULoO186A26AWOhHUARl/uKp+R6SfAtcsBwYb8dh0ghQj2rPaUolINUJaMf5CWVcuS7
L3JZNB5KTZPXC106mHmV79wx7w8+PwRzg6WSS0K3pvbpDhkajA/Lx5GsPw8B2vLa5OwVjzaK1gwD
k4B2AISZdxilMJ//L3Nn0hw3kqbpv5KW50Y19sWsqw+ICERwEUXtJV1gSkkJx76vv34eZ2XNMBDR
RLNOY1aHVFGiwx0O9295l6wNaV/TdYig+0NWOkWh6P3arcmurAr1lxnJxgwXsrsKNDQKkZq28X6v
TVW6asp+Izi6NS6rTARpDz3/QESOieeqKHeG2puvPkkJ9CXIGPgCqcW6xahWrlZKQ6Yg7kZnH87j
fEoKpzi8vFevfVI0pQnh5EgwqM73j9o3EywaXVLaHECArjadtMX5NQqHpFvXYDyNaX6rEwNshD7X
PhIpcy5LvFK7Rz7Ys5sWSdkuzGqTRVwq565rrfDQhhlW4VqxNdS1c4rTidAbiCniJKu6FJ4KhlLN
vK+xn4r9kNDR0rQ4wVW541K3zNcnMk8pGi0iELSSgHM+NQ2l61aZRiew9bm80fs487NBuBuhw9VZ
cb7Lr14ewKtZDdosgfsTlYXCcXd0TSrS8Lg4xfn4yZjq7PHljfJEETu/2ZmVbMRRqiF8XH/gMXU/
AT6QLw9Q06Es6mkXer0OBnkOAz0yopvFGGghUYkAvBpPtzrekJA+quyUT+jxEih2e03tzBs1MVCN
yIds3ynxT5iI+hs6eRqQX6s8aZ1W3Xbp8HXJoFd4GtiEIcz7t0XhGAdID5GPFki015Bi33caOJQo
CQuQ/os4vjzha+tLFY3gTFJ91HVf2qh7o5oXKipKk+lBlqVhQNmB8eAE0H40tC1MqXxh6wXmWJPe
mvQBkPo/3zYpDUA1FK4dzF1ZoLPfezuHddwLPDV2UWRUfgs95oTmrn0aib8CmCcYA4yNeBubo3uq
+8HwlWiZA2vBUCfrzXE3qzBJhjbXfLT0hzc9pj/3EfcjfRO3vfVCdzq59jDu+0WCPcdovnEWr9kB
AVNL30NN+FQ1If7IOHsYLaq1dun6jOLa5YTtVmId9dlI7soJbYH/qLSmi+KmcYI0h0BZKUt7myXc
ewtNxi8vv5xrx9bztVpt/kqrBXuMBlHr6bXfdLnx2eos7W0dJsauRpH+iLyctfMATe1eHvnK4Q+e
CyE5j5SXIoLcNs/OrSkqPbN1Yo7lwarv+wltdS1r29PLo1w5HUHHcaWjZyrPyFVoBUp2Sm3YzcGQ
ddg+ZlZ1io3yfrKmduMYuUyvsON6NtJq1+W5gdR5FnGMRJG1M/RixBIDkLayADlyFCxzG1Vp/p1F
hDtBDCyD1LWziQKfo6vbhFvHKqZj4VUKPYNkC898bRGpxtMekw0ga10oFLWIKrOiUJg2PQo1qlKg
lzbqt51ibWHmrg7FaSEBNGB510bHQmniyNIyh2Azrfe1p3+A7Zuc2hKUwss740r7g5Tn2VBygz7b
gGWe9WB2bTtQbMt54zmiCtqwTO9NOFjB5IXVN6XM/kzcqfPtoRa3sUus1xeN49eZ2tz1hf0jA/C/
ERP9D49F/wOduCvUnW4ovLjLc74Lo1DVo6Nhmrmf3VLXD3Gp2r4L9wtZinic31b5YjZ+aNXtnTua
VbuvccA42XMJ9Aydo/ofaadOW8XTKykj1XfZ5AQejJfUWjQIgSte/sArMoWN9IQIqnK6Wzznm+Yt
b4UCqkrVSGBMmG8ieTT66TTo4s0oEc99Gj/OlXJja8Xn0up2s6E+tI6yGxcEaF9+vZfHC9EehTsu
HtgwiIOdv92W9mOnl9YSIKgf3qDy1u9UdAA3NtHl3SZHIUOXPsMkibKV9WwPuaFq9YiRLYHVipps
IHsTpuGDNrT2zlGher52TtxGlKwBIcFruajgVH0YWxCV9KDXjTqATJhBYm2VTy+P8hR2r+5PmX7A
cCciovKwmhRFImdpM8rjrqKEIAP6cb7zrGg4dHGH8hd+VEGut9UpwvnEr5ZyPGFvV++Ji7PDPBnj
QcEy4JDmc3JSssx88PpkubdHG+w71+shsRfty39Ax9BAwVvYtVeYXquFMx7AtZg+jKktZOMVaBxb
lmo/+mASQbyW4ZuXeo6c1LQDqbH3Y67a0kdfZ9gnqom2ezh1O8UY9KOi58uj8ApAl15M8SPPrRON
/U3e/eXe5HEoUklmO0yvtQ8H/rvTnCSeHQiJbWmbHBUjPTKPVmjmfpItCP66SrzLpT6hmtm/mqEY
IJ5nqU9kP/hjo/ZBA411Y3vJ93rx3immACUn7+TCPN/MngKqJyNYCFoR3hMSFR/sNKo/dANixpWq
/rJjpzrlUH4DY0Gh8uVdd21NyNJo76HTBVNndVHr45AmdhLaAanivNfiacGsKN7yh778XuGroQRK
vYhoFFXG8yn2Wji2FL9ptJW481phP94Xc/bJhKdxSDrv9UgmhsMlDjymQ362hihIqkYfN44d9CJ0
DuFkxPtaR0n75aW70shjGDwrTGrRZJ5r0a+8FYamjDSYijTtfWSUsh0l9y+LXnv7mf/+Ns5IbjSN
dWtEJbrT7htXsfainz6//CCXq4vFPDKTSCHBUEPY9Xx1G73V7Cgb9WCas68kq/rOUiBAR17mAkkr
uo39ehkrMBycMd4nZX8U1s6Hq60BZ2S70ANzUZTep4DU+0OWizvdLs1XN4LOx1pvT+5UVB9TCoGh
Ot3b9vDT0ZHT/DfWz6WKQFRMMLkWF8nKMLUaG2TmPMNRdXtPPRhzVR6cpiMndeatysi1BbQgX8tF
BLhvypD22e2FJe8sAcNaMDlV55fo1b0ljCwOraVNh5endm0oCngqBRJq2nQfzocq1BxFCbS9gCcU
6qGPgZCpnYv1mhOmG0Nd24W2nBaHCFTJdfsTXV8I5LhCkGqa5lujrKpbZH6rQwQM8C6sinpjG8pd
fX5schdTFIGhIsmZa4wfx/WcirhkaotKSXCkrHeIsX4l4+vyQ6jW+V6BlbifMm/rC7g8NBlap0cA
E5f4Y+1DCeA81tso0wKM7ptjiYOJX2Bws7Gg10fhe0bmCPW9ddln6ZS51txYw81XM3ddT4UJ7YMt
f7NrO4QeKKkgskOQ21Y7pOqbCvlSXpt0BYDlNS9Yd1aYyJh1szGhazsEUA43L4kTiJXVx4yUtgaz
rNYCNWkzP4kme9+IXt9HZP5+B4l4IzW8En8AD9awVUPGy0JySs792YcmUXrLqCBznWld/Ki4CAaZ
amT5KZ4Mh5wNJHwDPfG97YX6Sa3V5cbU63rXFE67C8eq2Nixl/Pncch9kJGRom7r1knYkqbS1FYD
Kkn2YS7dHhRfiqkbtNEDdKvvr/32z4dbXQuFWmoDRxC+h60LBUqt42DkvgxgGX98eaTLnUq8z4cv
FWOIy9YHWouSQp4XjCT1Po5eHY6HTCvqDeuZy51KK5Gbh3orGSTMtPO36bYFErultyA21xY3hORR
UAD/vKH0ttVifkLInx8uINGQH0I/FlgQLajzsbyiziOyTTXo+zY0dqM6hd+WQreMfT2i/OMPShum
+zELF6IyXNXvEoCmVRA1pehv+StjdChbXShHJUyrAWFCpXk3T67xdTATo94tpbPsBZ59D7UY+wID
lQUscGd3DSq1Rey273Wl/2ElQ/UJr7BE88OqX74kS9iMftf0UCLFoOh0KJIxy94KdyQPyLWk1tD/
VViWtAH6OjnlJzUbNfhuxmh+s9qeM3iS/Zb9a1+/TT4PFIW6gWSur44QXJ3omdqDGkxt3h2bKVbJ
UYX4+vIoV2SzOHNlPZOOBUWRtfqBIDiFioaGfDgp9H3jUTwUxdIgoIcqQnJvVbOSwHMorGSPlVkN
xdQdukcv6Q1qrqEx38eKNd6lfdi97ZY0hBkIzmorMZVn2PnGYd9Q8pKNFeye1uCLBdJT1lRaR0V5
QlversSO/oeL5vDoLtN+Kk1l8S1Fd9VjPWTYdYahB6S3zWxrpA4ymt3eAxd6R0kk/G61TZxLc6wu
u6ns0MhPjtcRIyRdbYBtiNuD1TrIhBp1FX+nUTx4xyi2GEAgIrv4rYFzJJQsF2JmCfaq8ElmCs0H
glDVO7Mtw5PRUQWE+azrD9B8lvvYaZ33qjnhQKbWXdHuQwfHMB+1MlHsUJvsD5qOWMlOCy1v8pNS
HWB3DXp7PydVtkvgq8IUztPie2sVmLu2qqJ9jQlQ3sQljiunOZ+p3qAwrx9ctN9LICMg1Xdhgh6x
34rGnPaZa/XDveHlLRmXIdBLEbQjqQRTln95Q10GECBxCMBALYBoMtfQxlFNY30q0jkwJru4k5zW
vTGK/KHpFAAtuScgg7fFWzudtoRnL89LRgafQQWRxOGCaYFbKm1gj9Z8Y6nDSQeWujfcYtjYi1dG
IWs0cFfh5nNQrTg/wwgyTWVMKJJ0fTIiJbtgfWBO9qsBophWyG9fsi8J/FansmbVDsJ83RJEZRff
2WDEdrGdu//GXJ6Psgod0hqquNE0C+Siut/n9VwGngGf6+UdcXnDMBdAH8QKLBgKEucrNrrpqKB8
xYqlRe2XTWz4Zlosu4gTbiN5fLIcXB0UAOnACnJmGuRtq7p1nTXGUM86uA6zp7ggpjz70pBVNbeZ
oi+cCEpW37eTGhV3StrAmhbGiM9MpM6l4ieG4tqHbjG771UlhnvPNUV4NMO5/uRR9xa7plLgvlWQ
AtHyqj3F95qlx7SvLPSHLoQzux9qLdmqIl/5othtspIgjRfAu52vX5piEDVTHQ1mN3Vv57GLaOO0
klir6sWucFvloOQzFXkhnFffQRJVx8BgrAhi1kSsrBgTHHESXl1kqvssgR5PCVn9d0aRiEEJdnNJ
Fc8nGIHrdeLZnQMSIeqsVj7uFSPcSi8u40RJDCBf+xcy5XyURm1ySIwmFIDZEJ8Xa+iO4BSzY4kA
0C73EJ57edtf4VhS4aNRI6sY4AXXgem42FnT04sNcpDPd1mnD+VOi5cvkREivM3H7U8V0bA3a9Zn
2FLeIy7y1dEBK+kb7lC8b4qlvVHLaMAKDO8GZVCRf4tLME2jXp/MpiYCr5KfZqeKT9CHio0j6HK9
5OnDaUoFBNjCupNst5XTq7U5BY2pjcHYFOm9mGP7Q2hNOsa+vb0RWF8BrcjOFpxDhClRfjBX5wTB
zRCi7DKh+eSB4E7i6DYWbXg76eonezKSAJESCCRoHp7IOfKdVpr9m7gyPr383q49Bw0bGXTLTj1V
zfONUs9hYqtTNwJYLap/ANvKIAfR/Xssq6j5U1EoygASGPPiYNTj/K7QnMbBD875XphjviVVcXl4
kttJrTfCQMmFXIXMUxZbbI0nNW96ikbj9PcWQnP7fM70V98GwIUoaXBrS0S5tbpznERgGpUx1DCM
0bdhVvp9C3xnI9+4trxUr6kHERtIbvlqefHB8uzBzsaAAvdHRHXCXTbQrZ0XBGOm7H7prNvJGc2d
og83Vpf8QblhCwh3JYUlVSSpIq0itgYUff6K9dlyhmwWbOsUDSWLnYTHoh69zUyj9qntlTQBPCOY
ij7fdePc3oYJXg5lHHW7PB7MjZNCbuzzS4unoWJFd4fuC2n1+dOkFaWPQbGGII9t433VVst+7Mto
g014ZSeh8Y6amux5Uq1fXSNa7UKPaBlFqfUaIf6o/dAtdp/4qmK0GzN6qgE8n5KkLMpim5QkJXVd
13LGEUo48XQdaKOq48SXdIiaqbqIkTKOBSFz1CylX+mD0UHOKvLTYJf9XabV3/Q8780DBOiEhK4u
UxP0XrTkfh8Z4+emGDTlFkvBpEEuISugdxAmP7SdGD47yPz8zIYSj6cCV9xkUNk32H/ZWxnT+j6W
c6MQxxklex4gdM9fl1oViol4GE42IM4OpJ7u1wl95h99YeDF1wn3XRZa2TdXSaMbsxydN2alVD5a
znSQYrSuK3No7prc0Wc/SVWPSWnOCQwuMGkBsfzl02y9t+TDUgulTAPmSKIGzh+2qSrFDqe+Dkaz
cHZiWRxCl3HZCPHWdwWjsKFQMqFyjYbUunMfOo1UCUjqAOQYVNGeRCcTVemH8fytAE3y8pwuSG1y
OIq8sMsA4kso3PmkssjNMbgG2jS2qXfI+3ne9+Zg7xXp7+wuVguosjbemZMwT6qKq6mXJ8qpteo/
kmbkOtWj9mC3fevrqd756dLUN2NP0wSY6lY6dNEB51l1/iehvch5AwNYPStgZTEQlAalsMWDM9fx
vZEJ753e2c2NppT0iDojbPCjaMr3sDLn94lTytr/DFIlMZNK3y1tabxbPHNLHP3K3qCPQ8MBdQs8
edba6MWMK7pV5XUwYdYOmc8QQVpGW+4OVz4XoiBGgV5AmWldx3BqFWOYsMKOem6yB0Ta2ze4TQ27
Pi6sN1VY2G9Qo00PAnndjVT0AhbK2mMogJkSsHMw4WsCVpjraPDheBJkVv45t0vPjwwVOZYmVfsP
E0ZhD2ELDdZsw69VaqPRnE7jxnW3PnWRk6R0r7rU02EWUWg5f/1YOVv66BhDMCyYkceN3d7WDRUs
BDW2RMavDiX7VVK4SOKvz4dCCVWJOxe1tSV1f7XpbNzMZfzFzqstOsTFuspJ2eQE5FgkBijEno+E
YniZV04+BHWIHakqMOdx0tT4YM9NdKhTBFsmxPP24Zg1H1O1WA6m8WpKAc9AbiwDNI+I3ljfMHbE
amuD1weLC/bCiPOO66LbOj6vrKnMwF2TIqyKXfJqTRNr8aBPhj2E1yIFTtmGOxKl/i6nBrBxZ14b
CmoWhs+gkoB5rBZVtIDynNLuQaBk6l4zo+y2LOf6dhq3JPHWX6RcOpChfBfUzOFKr/bkYhnTKCLa
7sJRi12k0G3pXSs9NZhn+8ZitO/x8O0CsEJbXpkX9mFyaGSlKDhzWdA9W00S2zajGaumD6J47rEO
MzTfqnqo9V7U+JpYCuq1oqg/tELm4OpytHvwZ73WVHez8KpTqJPj8rlZgWHkKS6H5vKxDotkI/e5
9i6kD7vE20jEjfz58xYHnYxQACsN1BFggo1Q/bGJquEAZNjaeO3rQxjgBFcA74HSlRQdWyW/RPRz
j8V8HXhdpe5mk7CoH8OtK/NJS/V5QMYwFuUxyqcS9QY993xG1D2BSURlFRhmj/Y3kNX5m6GyC/xo
dtzbCZsduDG4pj5kU9tioC0E7knFrDeaT3U7iVHZNMbwUBW2vs+EaTRgAZ1u30AhCpw5y3opoB5W
x2qA1O6Tv5tftb6lE1stMY7VUdqWM4nsiBkDeojV7ax3WP2pccyxoWIe7c/e2ALBSpq43WV24f7k
F6m/LLPvPlWmEUX7ZGiHgm4r1Dh/6eLymGRDgcZ7mFXfw8QSrl+YhQXcxR4GEXihhaaHW2j9O2vQ
cNyNjFTK9iDMr4p8+ZinIWAvMh2/iU1zT8eqHA5moioQBpTYpcRiV+3juLRzvBGSrYMlXgVaqjIe
kKTPyyvBS8zRTKwqyMph2qtGWh1Hz8eiqdJiZ2MseT6tXjtBGZV98ngwVvbqtSMfMoPazqsA9Guz
zz093KPwm4K6oXtdOUq4Rw5068Z/kgY7HxX2mo0tqyweEQ2uEpq+gv0J6jtmhq0CcjQ2s3Sf2430
JB8W761VZ15Pv3BMgAGH/Bjxw0b9YTkCm+llhrIS23P4DX2eZTzMdjw/1H1aWkez7FoRmDrit2ET
2ik9q2ypDhNy+vON7TXx+xkO7+ArAoL3Ia67UPcLbB8OoSeQUTNI3aedkhgTFkPkhfqeDi70eyfv
IgjTkd31gTNGcYqGhKYiTG/UOMviGzYth9GNjfmmSaf5h2rmA20nu7wxpePlrOKSxTBm/1HhQ8dk
fhm8krvCgoDycuB7Ud60PII1eMpo83HtElWef8VF3am5UrUppRBeZ6IktFTzvl8e46VKc/gmZerr
amMUfEep6E5dVxkdxbRO+bZkKFbdqMtQ/jL6JQb6RhXV7/McCSczVsm2khq3d78dloxmydJ2h6Sq
7PwQJepSn1Ckw89hLOYyf3x5UhfJOAcSW0R6wxggAln280kJ0Rtd2jdx0GGQDVtpMPtlbxpK/RjO
nuJgHhl71S5VBDdGBo2u2Q9T5WW7aoJNdihdU6N0HZb/DB7/80xjvf3v/+LPP8pqBokrutUf//vt
8Kvp+ubXb2++V+1vQV/8/M65UvyX/CX/9x+d/4r/fhP/aMq2/LNb/62zf8RIfz3J/nv3/ewPhwLk
4fyu/9XM73+Rn3ZPA0S/Svk3/7c//O3X02/5OFe//v77j7JHmYnfFvHwv//1o5uff/9dtpT/8/mv
/+tnD99z/tnu+5x/L367abPvxc92/e9+fW+7v/+uON7fSIHRsiTEprRPtv/7b+Ovpx+52t9oAVGN
5yDgHXMO/f5bgcat+PvvGv+KYi8xJOcD95HUq4I7+9ePYECyGaDbkmNj2/D7v57w8Z9nzD/fEgvy
159/owrziG1N1/799wv4p0TNAKZCeUs+Bfnp+eYqpmEsikogsBKn3TEhH3ir58KfFog/WjtFQWdo
8Vd0ZX66ox49OuqEscXS7tVaw+EkHULOhdJDf3ku/aiZE8OvYlc/SMP6x9Ycpp02JDe9PXzN8Of9
QfdJu7EngI/PFv7aNNYN0CfwDy0n6rjoS144tgl0xePGoHO+GGzMKP3kVHPl6/WIML49if5hnuej
qOdO3+miIopKqsnYlVE5nGj2xW9LndJypk32fa1Mxq2qUsmq3GICWp0N/YfGTav301J9UbMtvYgn
RtrZZQCNS2IY2AeGbF+sKhC6m8Z1BJo1aJG9FwfNbD4iNzN9Lc0aFRoPOvvOnqryezmbxfuqHj9h
jam+KSJ8RuK8yI2daRTJ46Dm1eekXrLZ11svBMVu98QuXj7+Euhl3xSi+wqszbjJVTF8B/upc/nP
efGuc/typ6gzXVeEsm4aD1Vf3xNEd37ZAQg2s6IKZhF/Ue0sjPYAbEIukNkSqIXFlB+fXuSrTpX/
8YQ4O1X+l2fP/4enivzOXzhV+j9oDPzzeJJnkPzb/zpLzL9JE3MZF8FuAYD27Cwx/wZYS6cN5qJn
A/iIkOKvs0Q3/kblifoCFXv+fwr2z88SImqgE6SHUojFeM1Rsg7UyQVgMyNKBKqLYazV3VvWXZdi
fjkcW5y0g8bQon0s9GUjHVhnHnIUaccmNWSR+1ojhyuldKrRzoajUsGomiiAwn0UyT5WjC252q2h
WO3nSQ6Y7ZHecz4ceaIfVocOVOiG5g4lHXWjCCLjvedHAJNCCEhKOdFWoBKzGsl1x8zMdL0/lqUC
SQ+Bift8GFtsHztRHQfPq3CJV1uaz1r7dfQaY6O1dOXVUYpFVxxVXilKtHp1gCtCqWnZk03qNvVu
3LSd0Chf/+o4oCUglMIIe3gV9baVaLVQivxolaLcLUkd30a5rsBDez13ggWloss+pIcibTvOX502
5i5q79jrttPgHh1D4rGFt9V7urJsdOLYjAiCeNYFt7Mw+ipynbA76mro0RvpnA8UY7bwe9dGkWrv
bHtJYFoLt/UOKWFWmd2xcjvzbi6nEIeFdovtu655sAV5LzDROR+A1K1d4PCjdyXLqztGetHc1JpJ
Ykpl8gYQkHOLc6izQ+DB22OMvCVbeW1+LuZ2+AE9hSGrFExNFPKLouuOfU8AC8mtOoykN4dnh+iV
COHyY6aLRbWCMiMPSyPpfEc4i4r4Xa5XxyLUyh16hjiLTbG9Q/SheWVxhIyOoxZRMd4ZX/RaniaE
0qC21VQday13bhe9d27y0m4eascqbl4/K4fiHveBCWdvDSbqikGYSx7TFaeahad9k+9KzJ4DZdFf
7efKrJ4PtQoUjRqTzy7PGKprjVNpptbdFOVbE7rcDOejrE6iYVD6Clu48pjzgUOlNTUwXFF6+jeW
TQJumJNEjq5OojhP5ryOIuayRPPJEvpITcOK94max/uXh7o6of831PokGkLRhfgXl8eQMtIN/H1K
drH+6+VBrm1uVFD/NZ/1pWj3QPGgWJXHKgEDBVLUQb9C0WhPD53/8lDyNZ9fVZLKLpUkSElJaVbR
KupZ4RyqLsWl1mqOUQdpKlbxgojd/AenYbbxpq4uH/b2Mj1BH2MtySUiZUlgDpTHzImVQJF4wFRx
0le/JNnUp/FLAIUW4FqRrx4Up4CEWRypCXzupyE9VJ45Bi+v3MVLokxK8EYpk4ombRyZwjyrmZZd
omNZq2bHzsX30oZT/tPALwRGXINh28tjXSzb01hP/VcpLLIG8XNbhSWRYka10Z6+hxEhO0lIXG4M
c1Gu5jZHGQkeBIEnFdo1BLukxZ2LosuOqpuKB8X2YhhWLfYGKTaMS1P0bzVbTG+w7a7vpfXT25R6
0pe+L5Zkpyku1RRDLG+cXhEEHFNyxw3QfiigwWxg8i92rXxOFl1SJ9BCWxONQ9QkrLiLs2Mf9d63
pgutB80u66MSmc5eRWtyo7N2Zf2pRIEmkBIIEnx//q5NdP6KNnKyo64pn2cVTeKMAtFrdy3UCbhD
KKHBw0I6ZhU1pgvI9FSts2MaZk3g5PVwQLi031i6SwawZGiASEdWRbK41tT9DEUHVemV9Ih9ovhe
ZcKY97ZiFJQOTZcyWZtUw66Cprgrlnz6h2EI71ijE/aRk1z3hd5WH1wt0u/HuXbuc4OF8GtlGFM/
H9rlQFWiDMaq1ErEsYfq3Wu/AyAs4DkkzkJ6aMtv8tk3p8MrQVnTpBGSYQqe9wBXGtS4N77si9gJ
KS3ZJgZYCwqJzOx8FCXy1N6lAnsMmyr8OleIcpTjHAXzYMd3zdA09+E4/3KQl/jw8vQuwelyZNxw
+NJpOAK6PR/ZqJwCSGaXHB0hkgndzsT4YC2z9b2smjnejb3j4EZhG9O7OVHTcl9Xc40kOKJfy33l
IoPkh13rfUuBA3yLhD1Pu9RC4XnLKuPy8yO3IL4DQE999kK8GcSiNk7UjY9A/gz4C8k3SxRYXXf5
vJsXY6sMfO190MxRpdoQ2cYaKJfJilSjLskR1L2xQ7YcnX6ZeuzsLg6PdlqZ3/o0tY/VbBefXn4j
lx8+eBdPhmLE6iCVjPMXIvDknVvRJ8cptMtDJzp7h0dlenx5lIuSsIqBCjhAqIPA76QO8PkwqEfa
Y9xkybFOmqbwMxWVVnvIJ2S6JvPWoRR2O8+a+LRQx9mVmNDcjPUQmvuh6KYb9KG8117T8nlkTmfJ
s4Ku9/nzxMhJamVlx8c2V1M2P/qjTdxvbaMriwuaBbljahVc12uEVrPM09IjYHLshTIdIto2By0B
oPXy4m6NsnqFWhzONGgYZZyd/JByn/t6kW5KrF+GA09wI2ol9Hs5wFdHU0h5z+1nUxznIX/rFqrx
QcRRg2uRoPvjo9/ft7uqnk1I94odf8xKlX5wqZcicIFf3sQo8RX8p6f/1Pmo/qwmJ94ylr22EtAU
qCtxgIIOWZ0uXRkrGk6q4pggCnDKF3d5NDMjOby83tcWwkaeVKpHypR9NUpaL1qU4NlxjNN8vLW8
GucCrxcHIvdh49XKz+IseGWb0nLTgCxQaGUnnW9TMWYttIdOHKmu/Dklzts2NnEP65xPVRUGiav/
8fLULrGcVAcoqaBtTq0eDqJc4Wf3j3C1YWmmQhyVrk6POaZwkR+HUbevSeHfatoyHpXG7u6mBOGg
xYoKwA2GeORVWl9efpTLVZYcWdoPcDPAFqy58EhkqujKxYKIMFs+2m6i7YUUOzGgTWwcBpen/flQ
q8OpXIxOJAND6YTVAQYQ6clCQ+84xV50b/eoI708ta3x5HXwbJE1sx3UOmQ8ithpYJeV8TNO02lH
MwbpJVB/G9e9DN7OdxFvVcZ2tkvDBCTR+XgJsU7nqaU4GiLUTnWqmpkfO/TPMGoctDcK/ePd6KDB
Hoad+zVLQu3Plyd8bVuxxMD+uWtQJ127mQgjVepWYx9HtV6/awDDfnbod+36MDTuRt7yoXby7JjN
ZnrrRXV46F3hpX41vLb8wHEMiwQ96Kf61JrFK6bS8aKsEcdp1Kjj8dnt+qFv/MgGofPynK/tX+pf
QMVkoZSC2/mih9PQaFEZiSPCBuluQSPST+fZ3WV6tSWAdG0/QbWAfYaNMz2x1SnRlQmSk5kTHWtV
iFtDTOMhb6BBJ3Os+LPIko39dHnMUnKVXUC6fZJttBovHRpwmbERHdNFlHdFM2h/qk6xRVe4PPsY
hZiBKrPO1Naw8npKqq7FLe2oluHwpYLuIyHDWqA7g9hN5GV7DKm2Sr5Xp8YOJTiwAFCuQWgRtUZC
zSI60peuPixlP74TmjFuHABXwiHUk+CQAOOVui9P38uzE0BR3GnKlCQ6LpmZv0uXdP4RcSzc0o4M
H/Sxdm5xVBUHs9Ar6mNJsRsKZ3oE6p/7Tlls0XgvFTr4KsCUgCWXZWgqc+d7VdQLB0iSs9SGV75N
ieA+F2JRuEHbGoeJ1HivuoXV+NZs1L/KRDMOaj6bJ0zqkjeVHkU3RpGKrbvv2quwgQRzw8IBpN56
/lC5qo1KrNTREZSJ8QvU77DL7QEg8svf6QX2UQKOOZJsHFvJfLluzseZR2Nu7U5Ex5798EepV1iE
N8DTvHyx7qoeVMjsNeLGi6BlVXlVvVumedqKFK8/hQuYX1JDiF5WASl7wetDR0EgbU6WfxRjY+5A
KPb7TmQt2rKdSwnYS/cdNOcHzNoKP4+98h8vL8WVFafk8ASEp54OceF8JQaHIwsQiRLk+IC9QxDA
Orhe2mxsfvlbVrcRDTwJwuTokFaA56PIz07YxahgmNp9VrqpfROLPChqa+L88jYSzmuD8XkBoCUD
cWHDnA9mwCZa0qFTgilJAf+R7B2IJywUnwv3jlN/yyrj2hJKKBjKgSaUG2N11YKrg5eb9UzO8CB9
aOm4U2In3VDJvzoKnVPo/ZJSunYg7gvUEey+UQKnLzO/QpgoSMJpq1xz5QAG5036C/SL72MtYEOT
QyxNzShDYyWP0ezmB6+V3z4+wyhx1uMduJl4Y2ry7a93x/NBV99BhJ54D+1cCRJom2+6auzu6m72
jkNbmn84ABZPresOx7AKt3SvriyqdGAn0oaUBXF+VQJLC4V6ThwpgRcJ86gOnPrLUC3Hl7+xK2EB
m1FSWhHZ4nOXP3928scSlW4hxhtouZ3tpmaJdlbp6T4+wltAjSsT4h6jggvRE7mBdTY0hI2WjaLx
Anh47id3rJe7BhXWjZDq0mYA3gYLR6wucyH+83xGeleqzYIyV2A30GVA0Yn8oIUJWi/xpP4wtLEI
lkSNf9qJmy27CfbbD3h+Gmbianp07HTY47IaPba9oUQ+osTgU8ExKjtwa9UbUVjuHrugcUMw6ckC
fbXPEMVDAR6lLZnJrWIYlaQmdMIYX+o0qx7MbGzD46IZjRv7bg6I7pQovUD4zFHn93G2mIPvqSL+
kSpl+l5PrfBRzI4e+x3+kZhA8cor30a1q9jNY9RHG4i6K5tGhs6yGkW5n17G+RLXqdfbitZjbDj8
H87Oq0dqJNz7X+hYcg63drc9AQZYWFi4sQiLcw5l+9OfX837Sod2t8aavWClBUFNlSs84R9q7ey1
XoYerFKenR7k56v3559D7duOqgA12Y/SqXHIlnc8E8O9ri/ibbds8cE3OJjVvomxziKOnQb3wRS7
qk+Icah3Dr2TN106if8yK1yzoG6AV0B193IBp6ZIco/ucDipfT+djDZPp6DADvCv2K3s88tLeOPc
SW0LvhTXsxTJvBwMF1trxtoavXxr3AIldbezJ9CZ+C+jwL4HwISywF5Yu2T4Ne/ZE1TuJ9+rB8Vv
0/pI9uhWXMJk/m+Y3dYrXGtTl7LD7G3uus+YX9L2jhXzjdaqv/Mx0b4bsTVRE8isQJ2wGPRtGzTr
f5gqMSBEcnkv7+MS4ZRabKo4bip9pfgq+ho+OulW8B9GQWEb1D5689i1Xn62bfMKLStadr6G0Sb/
l7KqVXIQ/dzcHMQG0oz7WdjichR3zbGXqWosIFXvd7p0CbreOMa/PJWbJ4tEW3ZASNT2dJ6JIg75
Jts96ybzKU2V8jP6TlY0tPFRye1oqN173fQ4LoCzxg21GKtHFO69aDTFFuRLW51ePytwCvLxfKbf
74aCBZD+PyPbWU3QSBnz4WFZ6+zkidH5D0eY7gRxAMgI0rRdg2Sg6UZtkyPcwJsigmv6M1GHfnCE
bwRYCArg7wrxin7VnikS1wMCGnPOZxKz9dCtWfZQgla7g8Fv+Jnu9o9znbZfXl7Fm4PS+gTWBA0K
yO7lBpwRMKjnAnONfBbtWXbAML42xWMzjts7ysYjrQYjO7jqb4ThcBUwiuNYoUG3j/nb3nNmd2XX
t3lhP1VCGKHuKu3ZKifnrZMaR6bHN06ZdMEmlKO6L0Hou0kW1taqI2cZIbX6NGVjc7IacWSCc2Mp
qYPjiAh6EHDBXr0b2zF1VWdGgVswn0WiuqeanOKktV0d9MXY/d1509EDfat2QL+GyjOimpKzt9ub
OUy9fmalQwKGvKI1qQ8f9CSrm9CeavfrVHJHmq1Rv08GTMjaTHbUBJoQj3WR6PeA7o8oKTeuAMBk
kCJBZRI77y9O6Ymx4oWAyncTZ+gYTH2gqnEXot/7X74ruomgyUH9QQLdPa0mIM2+wPwhbMFAf5iR
d/bNZHYPQtpbu8dCGZWgVjJ79qQMW2mEOlCUhr/AHp3UvDpl0/Bqg1hmwDMDABURLCCUu++YTNuQ
xzmjtODmw9yZvm8o6UYvn/ZbU4FtZZLS0NWn43V5EAqsrdqyAhqfDfmGXCdSpz1OGK9/OnnPAI6B
RJE5tDwofyQ1rrfpWVnihGF4PZakOu4Bwk2ng89ya5+BRoFTJ61h6FtfjoKIbNnb6YAZwLC6d0JJ
tIdYSasP8HT708vLdmsockDAQbJ7xxG/HGpDRgYZISTle6e2T3ZiZ2eFLCSsU9U8+EK3hoIzIf0C
AXywES6HKlJtdrYFYX4QC+1pK8fqrtWc6gSL8zCYky/kLumhjUQ0R9cTzuC+UKxpOZwNYB6h1lv3
WaHALWqUM0XqfxxlxAE7cf6uPaTIu1rlzhj0b2Lsfrx+ZUllULsF3yA7zpfTjUUWFwW9QG6vqcaZ
zqWqV5j1ue88cfARZWh6NVuiY0oXktb8TGr7Y1daizsWlYrR5NDqymPSWPqpTfQ0aGJNe2tlOqRm
UXdn+C3zB7cbjjRJbh093leMCUi/pVzW5UwTbyygp6FTXmKn6ztYIQQzd+VBDHHdWpEyI9y98lk1
4Z7vAvQGK+Y1mzt8AnCsgM+VxbUPCcn5paAq82htGhYdiL6c+yZv/p6EOYdZPQ3vzXzTX2+PCmSF
UoCMoKUJt1yRPxZ86zR9QQXODkdXrR5NOysfkDv88vIGulIiAZWBpBAKZLiHUm7YNwZFu6CGDq49
NFEYWc9bN2kd9McK+KU6T0sIQ3T9FRsF0VSHrt5CNQEJxNXbWsd3jLTsfWFm2nIaRVMt0Tyq3hzN
1lD/RtmjgCu6OLyqfdzOj+pUdjAroS/OH5ce0SJnoG13njXR4AdlaXONZb1aHFxz8rL8c9vCrKEl
IJ94SfAECnS5igm02dbt5jlCMK55O5AtBHXtZia7dVPv2pmwQs115d+Xl3V/DT2PSpEI023wLrTq
LkdtraSodA0yhN13wzkvSpgz46z6dT8M55eHkv/UboLcQlKSSDoy82hcDgXjIrZc3jqwIBWuP6ae
vt820wkQ7FHep63UR0VB7Pu4ucUBbWG/tFRFiZkcQlCuW15F+ed/bFAvVVJLr7cZfIC5/qYu+2tT
sRKr+qS7K2w3uVu2Yfn+8mz3C/s8JpVnSfNk4L0mR+qsda/PfE6z7PXTlizo86SNGwCvWw+e4X2U
TQUOwUrJxEcnA+Gn3VVgubmSGLXdRTHPKGK+0iWtUTn/IB59xa69g+XcX7ByPEr5bFUp0E1B/3I5
dcQqq3meumipjQF9Z327nxPsxP0pK5azlorcp4Vu3y+824+02PGKe3lt91fs8w9AkQVBWXqE1K0u
f4AO2203tssuWsfBgd7LA+dX6lIdEbyv9w2vB40J2L4SNrcXyncnJHm4edvIc7OkDtpan38u9iwp
B02d3bvaZJwqcKTRy9O73joMS91dsqF4tvcsG9y2yR5pyUTFXH7DySkP+rb7BNHxiKN0Yx0pF0G4
okQmNeJ2H9JoXaF02tpEkCut+6qDNbwmynr36ulYAKKlFwkpGRSAy6+1JUK127lvIrRVxBdhxMo9
sXd9UmulOMpJrmcErQzVUuYDjQJ0224srcAXfM3rKFUwdjGdQfMBQ5anl2d0feDA7EnzBKJrKuz7
pp3arGpGEaGKumSCb66NSA3bRiRMLQkGJT6SHro1KTIfKn7kfcTyu+2+5H1b1GR6kdLMXgBoKAnL
4tB4/cakSFyliJrByeKWvlq6fKtSq4kmu0BsZjOCvDDvhrHKfYGE28ES3pgTHxmiMX61MgLehb8w
px2LyKyJ+kXdPhhjs4bCU18Lq5UJliHRrkSCbIi9/64ZI8amdVoTIW5hvhHwZj8bjXoktX99XhmF
ioAUUyc4UXcvd7nWCCKNJlSDTY1DGFCU6dEWj5bKOFRk4CP8+YbKCdFkBIBGJoQGgVzWP16yXLW6
olDUJprRXvFV8H/06acjFbBbH4fdDYBFB8hi70MRhUK2VS4lNA0htEBvtxHCgXLUeLu14TB1AWxL
mOwBUrqci7dA4K1br45E0bn/pOugnafVs8+Fh8xI73TxQYB1a1bPvDReDerzeyxqOWlV0elbHU1Y
ooWuo6RBhbPXq98mbC+pHhCrSiPa5zD2jy+0TC0WNaKsowZs0bkeSnD7duMcjHJjy9EQgjABUYDH
2NttOQOd/l7DMi5KxYzstVlX541lA3A6vlp8iz1H4ii1t0A/Uk3Y3altOWaVkvNKUKEdfTd3ASkb
X+jV/ujT8ndVzo/pVH9sVu+xzfqDtvCNbyafDhC7DC4JmZd7RPRxKSguNJE3JWuQa3ML4rQ+muKt
1aQSBhuZ5Bgppd0Fq3MtDrHZMEozAAgeuWCxYPiQuf3RtXcdOlH8x/SJfOnZd2E3Er72tgIZoomA
oadh3E2W7w7GFMXlkD8ZW6IHDfiOO2CfyV9daR75Dt5aTnr6dDsgaULRln/+x+aE0uu03YTijtN4
a9AruhXSDH2tQK/cMBTQpGguPaorOC6BRqVaMyyldLSG9/mmAPLOcF4jkymMyq8LdT44DteBmjSo
RsURmyGu+X1FvdCqWkEHtI7KYe0eyQ/J/pLGfNtrSKf7iGPqPgCD7sjN7apLJmeKJDYxN9uG5Gm3
Pa0lGWolTrnCFgzk4ylT/k7Q131we938iZh95k9Tarwfs7p/0IkUP0+gfPyXg5Ebc0ezVsJBCBbp
P8pr9o9vmpmV0CbVqyJt9JSHfMnLt6ZKzXuwRvijuT6/BRHwWowBEwejJ18HhNu4vnd3AoT3sRco
x0U9yLE7nGY8zCST8SByvLFdLWJ8SU6Cq897tJsat7VrVXoVqTilfdjSFgkcKgvnlxdwn5fKufAR
kZeRKs8AAy5HwVeunupSVFHcjQhsbK3+Dr4qUmaokZ6wgRN+3qWK33RTcnp55Bv3jhRQk9Brg7x4
jxUdq0nPjb6roqpFOFclUfILA+32TVeP5AuvsH7PsyRx4vTDNyEYupwlvwt4SLRVpNj2T62t31jK
+HbMvFNe9u/1cb6zReURUbj33dqdCiU/d0Zy17fNl5fnfOObUpYmZqYQSUFwX/7W6y6pRx6taJp6
bkCEQfyxKLbX7xw4wGT7MpMC/ry7Z40c6lCZbGXUmRrqVYVhhYk9HGF9b0QwLCYZh8Q4UwDfram6
9J02VACYTQyK/boulXsFzBmSJImPV95r++F8QsmiY6cSXRDE7CJ0I160aWwdhC77FhH3ru6/mrPY
DoyKb9wnMoOCtcKLK90RLjdK5SQiM7SiiCyvWL6liz6c8Unu/WbJvYeym7WHfE60IyLolbyqnBwz
Q8QMMQSiwt01lm5eXqeQNiLwqI3AtKQoowq6zp1T2uj95Ik4x9Wqf9i0SjtBSKDfjHNzKAaTRq3l
lkHSbgbeeZ1zEIJcNd74yXjKaPjKtFv2OS4XZFVQAQbmWkSN0cx+rsSOX6Q1zgGm98Y186c4zrJQ
V5N3Tlq9yWvxVHWu7ufW8uvVJwfAB0VCokui5j3gKu9rEzcSyGmKPWoP0+B1KOBP88FteON8yiTT
pq/HHuAtvZwtdcZlsmolj8xODMCh7f4hHq2fL0/lxsUHm1F+aimYCFTtcpChLt3WXO08ioHanZY0
3QJvgCA1edPBSDeOKP0cNjItSg7PHnFtLGBvt3zNI3vZEC/MuN8GJ+HrEflvX7akOEoGrwrzbBe4
Uli8SisvKGpXcxNFOWdQ3twN4XvLWBBxqhIl+4jfgxW13lKelCXrT0Ppev6yruljvzZ5sNlZdbBz
b31KJHMkmdiSDa3dSZaR0qLFVR5p6tyft6ZSAgVk5StVJOR8pbI90Fe67gB1Lr+l66RJmTZqDu22
ScKpwlrRA05zQgVKPbiarif0XL2lbCDduTmTl0Opa2oKJ66qCAKWcm/Gy49BmOr9wd6UudNljs0o
jnTNBscL7WY3obqLDW+q0ypqa+Q9ArG2WffBJJBbz5DM4iGoBYJT5yJd3MQXczt0Pu+p/k7C6QHI
xmL7Qe23nIMB2LhOQYhu2Ck1l/6DOhTDwuXRtD+sxkl+FUhrQ8FVqnh83NCxXk8esaodVGDtfyHa
mn0SVb+g/lut51nV+3dFLnpM4DVjwIKn7OsqEs66JZCj0Eu/U7gBP6vjIJposNYesSwbp81YM751
BmgT5AiM6tzanfo9Q9H3X2U11fXkjAKBMbf31B9pp6zaeSyn+M5UrK07I6VZbf5cOEA3dURHfROf
6ezgwrkRRLPe5F1cBRKHu6+yrmqX56NuQA/P2+3L3Hv21y63cPTWcAVrq1R7q1Wmy/vd6w9OjQ2R
5hav7cYSxvIzUDQEt0ckvU8gyD9LHRVtnhx7S8JFn6WnhzX4o+kc5Sq3NrHcWHSzGBDfgstNPAkM
5gYPyQO9Q0WtWTFKI8t4fabnUaWnaY6yAQywvRWL1xpW3Xl9GaVFbNxZlZifSnh1B2f/1lwIJuHU
SjkmOvSXczGTgiXdBAyutvmE2VUSxXGlHLQbrh8LVGP+GGS3YKm+ZmmxMkiR5fQ4c7eI2sxOAxrn
Rwynm0ORRUqxYPLz/eNXJ9vUOP1cRnOiDrDD8FKNQav607KOB7O6fpiYFVCd54IuHYrdLbMB1VlR
quMD4TD5gL6uDpm2qdSgxHIy9ct6OWK8XAd2jMibTjVH5lP78DGP+8zrc0a0usF461DyD6xVOKce
F/dAKrOEc268vlDFoBRfJekJrMs+rCuKnEKml5aRPWfiYW4MVINhZ/AIH8rx3tiMsEvY8CRz0nh4
VxNzFzFvde0V0ZpV4m1Z6fb3onOU15dgaUHLDpg0w4IxtnuEnKECHNgbDGPp4kkfmuHrWCfVwSt0
42NxoogiSC7gTe6xSGQVxP/wSKK8KZMgbTvtHjVFbQngVGtvxZzZp7l33AO83s1R8TOXGBFQ/fvY
H0rkZK/dWkQJ1LSwM/Fi1MYlf7LjQg2bxMw/25tnRS8/uLe+G3Ok+yP94+EXXl4i6A/rsipVRGOr
zXeZN8Z+52SvVSfjhtfoQVExBRPCo767RVhKUxuasYjE1iVvljYuK7+x5ubgRpTHdhc8XAwjJ/tH
NWYdU9tcUN6LrNHN723iXMdfxuonojJFiCWhHZU5lubBWqXugzHGR+bJN74gYv70gEHlkfzugV8D
DmNx2sV5tNXm+DSj8BUsZoKx5YyT7DyY/b1SVcnnl7/gjRSJFiKFU8pBSIkR0F/OOhvWKm+7DiEL
a866Mw+N95S1vUMqPBi/hev2P+dedR4Jq2Z0jfPlLlUUPbKhOL5VEfA+2FE3rnE6gCBj8A4kOt3D
/ivuTn1R2jyC1y4CCJfluV419dSlRnpwTm9sXgQJpawJmxd87u42qNx41cuFpIyoYvTztCvOdT4d
xUi3JuTI4pRJQCrRg5fri6xzr8bQLqO4SKFzb1sb1mru4r8hXqsIxDmhr8RJkWLAsnhyOZTTqLHW
WQyVdt63xHbrBzVLj9het3YpqAjYxLyBALV2h3FaUhgvrp5HhhtnYMa7BT36NXljpqsSpIlt34P3
PMrMbn0qaZdEUMS86ARdziyPq2bC5jtHWSAWvubq4q9lbrq/Xz4LN951eoE8ss8VUm+fdKFrFpt6
RcLpWJl4V+CP9L7OY8RNphqj7TE2rIMb59a0cJpH/4J4jyLmbgfma9eOc9JTONEaN7IUcwiVVT2S
JbwVpZNJomzG0gHF3VcfSkWtZrOY88grZ/GgpmK5F5WGB047Fe+TBL42gUx5D5w8+z4MG/U2xPn/
v5Y3erm3VaBvnAOWFoE15LEog+xV1oYck153S7hn3M387Cm4GXQqqhV9PB9xKW4sK4fNolvDpFE8
3h25SUxicas1i+pGrb97mcnuHLz69PJuuTUK0RidMwPCO25euz2pCwDca4FSjKJ96ypQmQauMq+/
DoHqSNVm9j4adfKH+ONNoqxMnaNOs2gpEiWgrDcHtWavfqWjKf/yfG59IKDgwNAlBP+KTFNtosYd
wEkjLVW+dskSnzKhv1dw1Az+w0Bse4aQvhtX5WzPaOfVQZWmcewkaNZBPeMGkPpa/GpSCDcivJ3n
0hvN8CsxFmzBdFQVdARwzI76H/7Soakk7vnlCd0IHFCeotyKn51UYZdX5p8fqbfmSgfvF9EERDMC
6kSchQ5uRsOZb7qcxWo7axCDftl8UcLwIBlXrAMC0dXlRe5D5UO2dSQhdp+bSvzomAycLxQ0m3fZ
nA/BDHLXJ1J0TniYx68t08vxQNrL0qokYO2uZNyae/Su6jyaHacKPVVMvmuOycH+vzpkBJAEJYiq
SvQ4pdPLpTVtJHVJuLNI88TPTpnmk6r1sf/y93um911EfnIUKaIgi/RAj2Sb6Y8PSDOAEnLWZZFC
LaH112wAEKKgdVemg/GXm3nFky1wltXNXomcXJsyv+r16q2jozGYDLjEB542Y4M0JINfdki+9oZY
zgtIQmyvFOXUZ6kVpN20KYFjdOt7BRPPzy9P4ur4yjlgLkJ/hnyNptTlHCpkJXt9ZKVMPBaGU9fV
KOA3rl1m/kJAe3BZ6FedN6zjCZnY9ORTMl67HM7MzCIH744si64j8JCsXX52Y0qkDyq1k/hhcCTi
tuwXeAXx0v3qtzV58hrRIFsjfX7dWHMfYGzXv1LbUKJm1ZfKHxKreZvVzvyUFmZynqY4e9tswgHS
OtX+jHJgUBubeT+OuRvVs9rfVcI07rtY+Q6k+ohMf733mCK6DnAp4V1xy19OMdPUWgMWgZJTU1pP
azHkfmG22cE5eqYcXW4+ZNaIO6TZAuu5L/fYuZFoZT6lUaxnnj9teqi2+l9pN4J69z4Pk/5oOvF7
ZPhK36zMkKz43jPxVY7rPkjr9f1Sz5/imc6GUIXq96IPu3Iy/BWtnsZYDkof12siK1KSmEKACepw
d1KgfnuKSacxNOt5nf26MStsQ6dJOdhf17cZ48gEAPQI1M59yJIU6GWgXuDi27sZH/GarH80lP0r
GvVl9ddGFfdgwFsTk5wOOptAwfh1+bGLwVn6iachjL1Zufdy8i5jScvXBnyA5iTUQRLrZOt4t6Us
L4OSSLMDfkMv7rFVyk5SZu+/zAWgCAG6rAbsCeG20YxbWzGXfFzTt4naCb+tiuwgfbq+cAiyABPL
tJGIe89KTF29mQsBLWTs2u5kd6k/u82/NeiUg+nc2AsymgOdh8IZ5cpdxjEaydikg2uHdZKsj6Ir
ScENh9xjtsTf3Wofnfvb4/HWSPAh8O/dy5aZ1lh1RFlhBbXnm5hQ2cTAb/VHVDfPotGsg5v7xtaT
LDzQqLzbENB3Z2or6lFD1MsOXX3UH+PUys/UjJbwte/DcwIq4eww19ANv9zgMPc9tMvkrAygQymA
lLvBWBcEguwjNv2tBeQt4uKUMDewSpdDGauL7qCxwW+h+vuwbZ3xbl7od2xvrD5vD7bh9epJ7UA0
gOisc4nula3GzGoaI86MsNdX20/7ng8lFOMgxLve7LINR0uVYiiP3fNz+EeE0GBCuDCMHrqd92Oz
Cy3Ac9wLe/gmB3W8W/MB/WASHZMUApG/XLwRS11uBF0Pe08pQclb06lKyvjVFxHzAflKT5rPxPN2
OcpqJKpIEkOnDZ3nflZM2t/KoE2fXrvnwADRngGyRjEUEujlKB76k2kTCz3EKCcOEaLJwry11I+D
bsUHQ91YNt5OybAFf4AR7m7PbSZKyI276MTd3f0wm9bjVDlHKoA3B+HjgPDH0oi+xuV8li5W0Sdm
ELusV6r9mPZlQjnqMl2X5GTUwY4m9JCwin1VtZ5LBF6rSsNWs+4/9ekIJoXLfkw/YMM15++1WAyD
X6gtxsxOXLeq30KsTu6bbdhQmdrQ/DxvtoWx3cuf83r6REHP2EDQnJJ8cDl9NalGkUGsCM3ELv4t
QVzS/1e7g07x9e1B2Vylki25r7T9d5GlV63VUFq1yiLTX3PdFY35pHwzp10bWFXZH5zsm8PB5aQz
jbAVmMDdpHLcosGtqCEHZruvW1MPMxthpmSWFlVYvR3cw1eLKAk4BACy9S6VRuRN88dNMseZ2Zu1
aYXmbGNvhN3aWd3MV8ObGAWMKK8yqRlUw90tgmsn6nMTFp1YJ/4y59EJ+mE10Q4YfyqKVR3knrfm
RJGCVMA2ZNlld/iWNsuHrletcGnNMkCCvj0nnlEe3PRXX0ruOd5IsmyaDVcA+g6aYtYqphl6qZ1E
i0cXwJw3cT+0DphRMz3S4LxSnn9m3WKWyll8VpTY7cRsom0zIZYa5l1MJ7Hd5jHGPGQoe2xuTeAA
ptm2KaVpHXH3YSt1y+/6RHzGicPKT+jONW1gzLo+BW4qRu1cNppi8HB0zYi/6AgiuxTtetTkklf3
RT5B64DEBSA71WCa87sNPeVEUrnWmWGflMuXGtDFea0V+2S08NgQTXLfLMAGDlLo6zvreVQkhqmA
SCbp7kGZFndTnYT8JNnS8qlZZ+/RQ+nj0S1d7M86vCP8wm7EyUpapWYNbDekENg8mU0e/5gNe7p7
5V3Fz8PzKQG+sJfUPfI9QeQBV3hY+l6dmk8rEkK+Wq7Da59RRkEtFIUT6qrSI+XyMFMuG/GWGZHG
GM31jSlamyqWo7/+eAGx4D3QpAz3lX9eb+gZyh+FGa44cATWjPz1ZLLDXl6xW/sGCQVAiqT2MKN2
F5Neq4VjCNcIcXVo4qByy+WkebCk/B5P6TtSIvOeit4RUe/G3cEXAraBmxccqT27fCmcVSsN4jeF
RqIPGAG27uj1B0t4Y3KuTg+bG57bkIv38kOJ2pzUblL10JSy3p7GOGeU1jT8sXnP/YxLEVNBe/z8
8prKa3Z3FpE+YIeASiKi3qv+2WtpIra5EjBoS+JP61J+ysXinLV2dSlpxRPWmbH6IXbX3y8PfBWv
UpQhdpRNIH4hyXk5305zEC3n7iEqnobzOFfTU4Ew/f062drBSbuunjEWwgAyg+HOQbricqyin7J2
mlYtrDMVknWftmWA/NrArJdWKU4xJbefKW67J+Da7pkm9XS2cyc3A4yWxzN6cv0D2I3tlK9tH65c
uQ9lkuL54ozI/Co0zLypyR47DoifrnqFa73WDgdF6RvbkJ4rAF3uDJr3e7qZhzKXyqfRQs/q7Ttl
KfIgpmdycMZujoJ8iM4IkkSyW6qhMlUKKKMWKnb/rh9i5/0Y59rBppP/yG7T8TrKm58ReAZ2b38z
UMtc1EkLM2Xjws3mH15b6UiNzffrQJr+8k67OSXCQYeGIIWAPSi8zox0iodWC0cMUHx1NJz7YsOY
6uVRnu3h9pOius5jzDVIKX83qRpPoL5cWjVUa6u2ApjR/VcMxagIUghxfyhFlX5uUj3PgsVAw41S
4iKGsJypUfpJPqlQIl1t+N0ZS9z6PXKf/xrOsH0XcT8X/oI/pnmGCtFngdKbVhn0QKyzCBE/3q0S
L9wWoW3P/m5VreedTGNFz4z/QLptDG3OiL9j/H6z3Ky/VSJ2f3k09f7VSH8/zaYr/l5GBX9lazXM
r1g2FIsPu9v6YiYD1AHoL6Pmq7D1ALbqLui10kzUJaiQuP3LLWbVDbAyoTMCr7P5WGai+Jr03ZIE
hlnpczCrzdYHWusutSTLlKPPD75a5/9xG8dJ3aHGdTUuc9u3E/DBvtq49Y+DT3O13aCwUyhFDAue
GZ3hy+Nv47Ayu3q5hiuVJl75cUJXsXEHKifWEdvrerPJMENSkXHTZhvszs9E+iW0vF3DrJn7IJlM
710q0vLXa2cEMJbXggoakQM88csZeW7ZbiC51JA80znrS9n6GC+3WF0tR3pU19wO0mIKv3AQpG4y
RiKXY6nW1BfD1m1hSmbXBSSx2z01iJpAoqqy/n7p81lB9zDNp1M5JfZnbFTaH3ojqscpq+MpWEtB
ydcs6ubnq1dBylXRTUK0iaO3O3HL0rV5AwkL8GmnBx70zhPdUM3X2+6om3D9WhF4SEsTaVguP+7l
InCbJ15vpVvYx5o4o/trhorqCgCQ89GCXwcCDCWrETzLEl29i+kndVRGt7FWRERjkmiti9sP2mbi
LGyaifJ+LiwMhZLVQJHr5eW83rqUWVSa8HRXKSzut641WmUamwvHRHjbQ9HEvz1LqAdhDruGpbq8
JxmG7jpSzfBMQINcLmW74UK9aN4Qxo0ovLvOG1flXJnaVpyNeF2+mVYHGFptEqPx7dGzP8+Zm6us
g7CBEndDHJ/SZim102xVue4j4auYfjYaXeZrmtDS8+K1ln4mklnMc2ot3afF25o0EHG25ACuUZi4
wwSRAlxXeUsXJuUAs95CUflcl/Fq3G0ibYtgGagd+zxhaLvgfpAnQRZTxXtqqwpLl3UrnTyoLD35
p1tnVwlad07dk1e37hswdYl5Zycd0Finbzy/LYT+SZ2mLvFnUSmEVHGezOfZ7qviHCdV9sEGEl3R
PkrcMXiWqD/Fk5rISfcCr3NyItm01eLyZGirjaVzrFf/ZOsYf4R4UH6Y3cT+1cWT8hGIHZb0ndJq
H51O075MxuQq/tK75YQxVUPBoBsaywblrIu3ZqnpwJ+txXtXT30T+17h5Fawro2zhANu0sgyO8rW
vKnQPKJJvDUwc+ZMmRJaiC7ZZde6XvZEMllhOT1r43sK8QMEli1V/+5mt8yCojXmAgGPrar8LbOq
2M8MREOizm7TCj6aHucnmpvaX6boM+MsSn1o76q0nz4bVmp8p7M7IjUiIexZb89PtqKkpe8mnJq/
46wdHrN007dzZ3oilRS3xojGpq3rwFUL+5S7S+X6ppWYv70+ti2kfKwVoJyZJgZ+Z6v2bhZcsX6R
CfUzrjJmHxJVJd6ZrdJ/KBtlbnAH0DCC0jZ9pMhjp97oO2uu3A0d7VQfeUol5t3a1q/FUHQsmqtw
TtNJWfEFaweSy9lrOcNZRm/Mi43ppxtb5g9lskdkPione9j42z/mpFv5Mr1LBCq2YnhDuWczwnaY
jU/z7JUTUaWajpz6RHiBrS+6jWXYlP6ujcZ8o1sie08jFE0KpXSz9yWx9V9u0pUEuZ5Tz6exc2lB
qLnW/uw3gSPT5JSCqSlD3ARcdgKR9MmYH5q0sH4UYBzo1FHJZGaVt5nnJE/W321fWB91MdsOIvG6
RktttFdxEg5pS4D9KyVUzHxSLqnGnbY7p1qRja35cu8BtBKt2OAPAjzVqb4sIo0Xv3LdBRxPnrW/
9caKvyFc1H2tXciS/kCO92GgfG8EukdiDD1B698O9jtnTt50WRt/Em2n/Cb9G4qgm6ehDtCQdf4V
0CC+5vmka1HvleYa6rNRVY+lbbLaIsv7n3CtrBrPvdRNQ31Ki8zv3Tl/qsEL54Fjru73tuvmfzPq
RR9YnRjyA5toCVRkXP9tvHRyAvjySu0LjEC/I6M/fVpXobZRg/Yzv+t483gyKs1ogglR6tjf2iL/
RDE0KwOVbp3m12gE/Bg8Kjdn3MN16zStMTukKK34H/5aBkptErZfJCJPg8zqnDMwRpssw1Kcv0Zl
RQDPygvXN7RhfF8aLVpjmIQ6bMshlTr0mcc3GGonbX0DcO2jJ/S4u49RVp9DjpT3zk5MF8OzZaXT
b2pNn/iDrdMizdDxc3wKfeIT0d3W++C+RE5IqBmPbmOvfxlVrgYiN+AYC3U1H7rN09i0WuqKh0EX
LSRdEroxQCM2qXwmKPC9c+zhUbHs7ENsj0t9KurSwhtmVs2PcRpXH+y0G2w+YaNhS2aP2p1FC+N9
49nwmBzaPkSMqPB058HENkHxxho435S92dBz/dSZuraFttNa3UONc14XDNmMYvA6eJsXZHORvpFO
NOwNU9hL2HDc5nBbxqaO5ilva0pztVvfFW0/A4LJKhCsSzP8U9KTGIKUHmnkxonJjdvWSNNXg7De
uFMPu7zUO+1JBbNlB6LKp7daNyBPVuHhGOHKyTVaYw6YPWDvnIx4pqRCiyx75tLs4L186ou8/Jnq
ikgiK3OXJBznvM6iEh0uUjtCdSPKLOERdrcpd1OeZO03BlgowqbEJzBpPe0jZh4F/fVeIRToCcVq
cLjKWgRIy+tftgrr06ifZke9w6tWT32Lr1j8L3tn1hw3kp7rvzLR1waNfYnw+AJAVXFfJFHbDYKi
2AASO5CJ7df7ASV1k1S7aZ2IE3GO7YuJkZoiq1gAMr98Vy5MjmNoDqrZCS2V+E2IU1N+rPxcJ3VB
6Fh9as9eP9K2TWHbWknzxjeL8sRSyBfCfOqaObQswgR2wkvz4ThhNdZjM1WeRjhc471NCTN3w4BN
66LnofNOPa/VdOLO7bIMTVGXD2WuejLHCDz6BH/fnzVE0SYox4weULb1OFosa7tcJ8GqjTTb1BWL
eJ84c+gJgQtcaHbNZSZe+6ScEydsOOAcVOfp0ZrKc0xUw/U4aQ6bEcOcCE26y4a907YjHwHhFVSY
pVvdJhS3urbzORUh2rX00+BolYqcfkTOD8EmTnXltF8bAEPOpI5yRChsnRGbQVhr41LUjMHJsnRG
mLZuk8fL4mnnqiKpFIjIyT5ZtnQv1qWb8gMrpTXHrWayoWWG0EIvEPQ9qsruWDA7MV87SgyfqiYp
m8hqvHxhMXUKrF+T0SbxiuqkCJtpcsaYB6YMdmk1yrsVMuVAOvbin05ZXhx3PXtHLDym1LvCKdx1
lxdTapxktZZ99vTRbmMrc0wRSyOlSW2ujIOc82Y/5C1OMtsqOiOql7Y657MULNZ5MzRRvmppG5nE
7l2uJebZL/YyAxerQrrv2t6xHrLAxa/rDuWk70rpE29f88uqUBjs16Hu9ywPsnGHq6LvuwfZsdMd
yEVEf2YNycJ5lWV3eEgn5bMt6aDMdaIvHwxrrh7G1TAZD7p+sd8Vozbdy/5rVu4NUa1f6ZT2P83l
WjPStWDZcyLRmpiIIvxQGz23i7luDmQuHZc3nfLlvVTl+KEhnrsMOxzI7/PZG79yQGG+a12jncLF
HJjvbAIPy7fbfHKTqUXLDmOZkWYZUOQ1hvgTcJf0jlRTRJ7HnEXrvOIY0oN8fNf3pveh9R35sfDz
QV2SVlDf42Mu3MgfDK8Pq0TrL715yH93ZG1+NC275XBoJ8nvLGzszYNpgyRRCFulIT+nfqPs2rgt
9Mp7O3aLjqyn0giXR8dQdvHMMqfFPI1lcMIY5c67ojHmE3fldkITvN09BaYHglMy/K9+Kr0bisCK
MpyzNsMLSt7Xjd6UVhpPmqw/tUnhPBS4C5mixRjcao6ZWQQSONXDkATaVd0v9YWYjHmXj0ax7Gqj
r7YehlzdVVXT3S+dxGBWJUm7vpvw13FL5HP2tpkCpnYvLQyP7kVsj+GYkI3I71As2JvrprjlAyvG
05GQl/dZo+Ul9oxGay/Xrje0eNSBW2OP9b4NQeHYkESRO96hNQxQWCIiUicuU2nmnFSGSlzpk7s0
t0O+zR1Db9lrXMw6wk1WAnlDJnrfRnXgLTKsuFUv677Xb5ZScynJ0CeWN0aveglbcN0qNDLqXkNf
iWAJi4AMwxBK0UmPzYCGOprr5j4PoadbtSukn76n+zb42sCYoQH05mwNJUq+t0XnUugjXV37XFGm
sjJKl9mbyWQXDfMccG3u7WQNzQzNTzg3adOEWsLl5HGs0/rUkcacUXkxWpcVWb/mYXBV/vssa8XR
2iySOBBz5WFYm7fDh7AMGVF40aqoJx5UO52o0srJl/Czd8IrR5v1b9Hm95QRL+Nx4K9y2VUcA2l2
1N0Oep26VLaZwNQc8FhXtXs3WfP6uMOdcG72Ui5xYQnA77UMin2Sm81AJp7l/L4VRjOLTrXvnDSq
mb8iG/Xa08q20j4cNC8BbTLTKiowTXy0rIYnqZAeG0nTq3m4Mqkfro7TXpVB1E9OXsTGvM7va0uq
uwRBZRoVasyGyJxke5cHeZ9G6C29+1qsNLiqul7d0C+5flFOI7cT2prsP0gdqg/hV+XflY0iORBn
LBBaVTnpOQnynbbTpWuInTW0GR117MxWOCNyT+PSFXoaa2s68vGs+RY1mBZrdRjNCv+F6Y0ip2KF
VJKD65Uka0yuAkNORWNNl0Rg1NP1OHjureaRghMZk2TV1vXcOx6lpYZQT3yAOGJwyd7D7bKgfgXa
i5x07PTjbigt81NJ74m61Iah9SMSl+qLbEm75iQoluyyYk5wQ1XUdh1yEJWfSBCS171Bm3o4r40j
okBjGI14sjHfrY6pkqjmnNEwsECLh363CMZ2URZvCY8qrVCNdUC/56CGKXTJjK5hVIJhOkgut3/I
A0o7Ij/NxuzMrK1gOWMyohTCaw3/pOxaHW1dTTxsVAqvf1sahfq9LlgR46lYujcTfNdNpQqGfpFy
PjwTyVCyduCRoG2sbWR2rrVaP4f+0rcjVZdVQcB3PvPEzdnU9CFBQvYdxvYhiwvXaa/nmbqUY40x
4FAU8KG7ZtSTz0vBJx33jHZF5MtOv2lVx9BoTXojdqMatX77aDx1A6TeBLEslBxCfw06KxS1xQcn
LTNtmSf1RjHDzNxIgDyQ+kj5HOOsyFl4TrOxlw0TSNp+8DRd5icFNqRPvk5mQryuab/GVVDTLV5O
C5GNTFDyIBWALhnICT2hcvHmh4rkhdNhdDi9jiv1XyFON3KE9LarEpYrvxpDjPrpxYAD9drPWvfG
1HyWbKNLK323+F1ihqPL9AwyLAoPpCTPAl5LFW0UZH4AJLBO+r0/9iTFme0sv3YCFu0Yv1uyb+Y1
SGK3Hup7NVi9Hv+LlY1NSxPatC+2E3FTmAyPnTbrTvQvrcuZvauQFcA4eIzscrLeeS3QU+qQDxcR
iktTGOEQQRaCq6c2180q3/Keg1+O4vSAh6DRfZTVYI8vOTEjH5fGWup534/2BUGaLrvxAGT8y8CX
5yGmI+jYxZEPovgckRKL0sbW0Ke9jp8U9S+2p1pfXsvY/5n0oKmYRkX8c3Cl3HDPX4U1d8hSUuCp
glLiohJZdd1XQXlqJI617xrfeiWg4S8I703tjxh2C08gXe0FkLjmnbU6TjrtJ5uKP4fnuOpHdjdr
fq8RfhL6dWdHHQnOobMyvFfiRrhM0f2v1h86GIeszbtnbfQV8r7nv3gvR3b01JQkD4npeGopbKpJ
Ofjli8irEJeDTpnf2HgZrFCYmGpSa5J7TJp4qntvYDygOubvMdKfcGCiMmGt0OHrm4LhpXAVYKzM
m3QkZDyZxgtR0h8DHOts43QZ/f1L/QTHEsaImhRy6DEy5eVLyVm26TqW1b6T3hD1WZ1fD3M+ff37
V9kw8udoLG4ahFJE4AHJEpDw/OLw5u1q4LpwcUqInZFRzxX3czICuGmfcJuh7X5NUP7Th0iol+5v
TjkcQyCoL563UlH0KHWHS1WLIjIqocUeWriIgP5ftuXhM+C+YBThEWCgefEMmOvgrIkjl71NTU2Y
c1Q5rGRzv3JX/HSpHl8FmwfmDMjsl+VMpajqSdkdkH2rrTvm5zVcjeaXA722V+F/W6s6FNNLDVNa
eZNnyHqBeZjd0AHF2ueScsd10L6HPv/rMy/c8O//xt/vm3bpqeWVL/7671fjQy9V//CPi7t2+Mde
1V/vZN7U/7b9kD++6fmP+PeL/J56vuZ3+fJfPfsmXun7O4nv5N2zv+wo6JXLjXrolzcPOILk4wvg
39v+5X/1i/94ePwp75b24Z+/3eN9lNtPS3nzv33/0snXf/62+UL/9emP//61y7uKb4ubKq/z+7uX
3/FwN8h//qa5xhFY9qaQwyjImrNJCqaHH18iYYq0vC26awvvYr2rGw62//zNcI6gILkNuXpbqsUm
nR0a9f1Lm/gDHzkM2xZIGfz2471df3tev12fv7YyPpLNTx9rTF7ER6OahUHCZPgyjpTNTGQyN7rY
lBs2L3yc2qVtamGiYSiOKmXBQHstuaihTbRhEJKzM8SOkbhxV1ReG05S9x+KWpza46J1AMnttVHP
5kENrkttHWgusK1G8wBxPHMb6krazD69FHFnTOl57mpLF2Uocs57f1Lnwh+XDy3F7eYus8fqvasM
87buKnWgRm09Dbp8PkvmtunCvu3huDsqiXEnrZetITu1f7ySv3R3/6d36rO7+7/4DPy/eHez6L5+
d9f/ePPQqi9lfv/sPud7f9zn/hFie9JLucNZfbCG/HGfe+YRDwBeXYjoLQF5ewR+3OfB0eYERW9G
YAZCkm1w+3Gfe0eI3sxNx2JvglZsLL9wn3+zVjy90clvIOiGOAKmHET2L8VZrVaaYrHKaQd96Xtn
AoR22TeSQK59UZTinQmlNe2IwAFvXZNBjPsB0U4XqqErzwZDb8zY0oq0OR2ccuEfBvp4UAYocZSr
LL9blQlXtJaN9RUug/axAqlFFbatrW5rwVYQeRP6mNCUqSYATfK+PoFCbdy49Hr/Nq+NBuSfxCZO
e9KSS5jXvl2Egyc66BFvAXHEhOkXF3VZDWnYj1PAI6W8RERoNZb0MDTC05BaFNZlYUrnveEK2UbU
NpJHb1QzMcP9OnjtLmm88SFQjgdiqdXzu55zZ3Vc+P4GP9quPV52WUXGZDIObRdpQUYiUxAkX7dc
PBXiyDPteOSY/RYlc+le1MbQBlHBsehiCsZAndKcai7h0g4+CEo/VxUbxmpiE5pYaYggI6QhMoBj
+r00/Ly6ZDWWU1xXo6VCBFNdvwMbGZETwzRejw657fFE7/CdMddFHXou3xmhOp6HHQGP5FZZbqKZ
0aTn9RQ3s1TZ50zW+hUQid6G+eo3QPKMteMlhy57Ogz51H8YKmeElQxwq4w7LccIcdy1bfEO3Kaw
ozEPqnMrz8Y5hAmuLhJv1O8mzxdXNHR4XwhBt4cw4TjEUklF9xwaqbANrGOLuCrtQL5vu6DwI6v1
9TysZ3yncZZo1pfVm9MlHGax3qYQ5hMsUDJD3bqozvYd9gJAfG3V8mhpBuQwfUvkNU2+nePdCA/A
K6STdHQOq9Z01qltZ5nJEXpKxqjB3UoVl2MMbwiZ8Lo9eYrJReuM0ozBD72HTQVSXoJrmm/kSEP9
ubBH0z1ulWUW8WqvPj3bc1JUsV/NJbHuCT7Ys4bcoOmk1sBko9FczAm8IxlkPMi5TaNSpkTnCIOw
0sgYu8Dek46aabGqnLKI28Iqk4PW+faF7VZCRqkc0Pb01ABah9mAgtwX+YICNGsG9WYwMo9TdeJN
90Y1zWPoakRqhLAE2XheS+g+lO3EgWacu+cogHZoQ8/sfSfSinE9UfYwEB3kTjopQq41GqDXNYEO
UCFdEPt90bwlDS2Bgqq1NIgIdjQwxpaoHD8pR0t8GFKy+kNnLrQPciBNOhycWXvf5+M0xXnlOe/9
adI/BFDyScgJuPa44lvhC/A1d2sOC2r5c3cfNB2JfrbQ2exqkS8wM/34xauL8Vqb55k49nGxoIjx
Q/wOMkqI/lKg8iLgaSNqZPWwJGh7D7O7LnO05kVihGPgk5uX06LDAtpXUVnOThEVWTrcS+RUMprK
1T9vUyQtYSM6Hhsvy+d3mSqcSxuRBIh1HXRGjOSt2nuk+YDqposHT9a06UlV8tvGhpQYhRWBi1Xc
tIXWxczZbRObTh8gZTUkyEHFIk1Dk91T8oNjEy4woEBs2QEtexdQXUYbaZ4DQxfMYP1RPebzjIar
mqwzM3WIPKl0/b4yE3VX9zasgzNRpojJurTtcHFXZRxmjJG3thA1GB7lNm8dbsIWq3KWw2eljvqg
uyDPYSoJ1UHStsxEVBGX0Mb5yK0bTnaGxMO3J9DEnEtgoM5O0y9pktkXuiycicHDtDTWzSKoonR2
9S70G42oQHukMWzvK6sQrwj9Xg775LCgciZ7g153Eq9exqW4mP3W1ZEkhq6tsUvMJAhBxF9rz3g0
kTzf2KzNVsqxxUN95b6M+jB7PVPD3CM2IgNLwvX1mhvpkodBqVVcZELvUQKI5PNUZM6ZsUKdxzau
ym+z0rODwD9qVV03eS2Hf/728qzm8ltiqcGjiVwXbOTFASobrG7qXKvbuU1lnIKJj5+cVgy3XV7b
DBV/jCDfh9inL7VJ0Z//xsTcIrTGUoQlC9X686NoXSeBMZR5iwtB5VU02rMz7Apj4ioHsvWN874r
0TZmlYlEFKGdrqJBNPn3xOb/nQ6fnH22SP8/Ls12tHp29jn0D/Xd12dHn+0bfoyExhFxIvRbIwZk
ukM2/sdIyKkItgJwhEnMQ5m4GUV/jITmEalfNukP20Vm9uNU9GMkNI4QNVPiih8C9RlpCr8yEr68
YQG8cDmAsm3YF/6s7etP3EsLRVh163UitoQmosHu3J1mjMOxM0svfvKp/MUN+1PEwPZavF3zWzAV
v/Hz1zLQUxkz4fpx5wTaRQneHCaJ7cbBsHw2i423KMpst9nxKPBur0twUso8oT79he0QYZKIKPQ8
TGoFYwfY3xS0AypVTR2mqtlXYyPYc/sAghLiufaLIaTUij6YEtLSzVp2jqBZmR2ldfP3v9pLWIjf
DCCDQypmma0b8YVtxKNyNCgSXn7VjHIvmf4jYx6aHbtHF1pYnMJSBW64Mhe8suC8XF6/vTKI5XaL
cRbevv7k+jG4Y64gtYMY5jrdkVsCyK7byyuIzWPE3dPFhpfB/0oeO2cR/vTSfgA7aeQqCPJ4csTY
x72jt7tCZSrWAwxJbPFWH5vCT0oqcdLkHhF8+mkhQbSbxOJFRqG5b5HGnXrs9QckgbC3DoeE37PJ
z2/QG8o6NJC0KfaxJkW4oJQ4m31DfBb97MXY/KA40M1ZZxYashM1OfOHxwv4v6vY01WMNeRvVjH4
56en2oB//W0JA749It3nEUfDx7lhLd/Bm+0rIOXEOpibZ4rn+cfyZR1h8LfAdXD4bREmT5Yv68gk
kwjBLF/bPC3mryxfj91Ef96YMB1gsY73+OYo0uAnP7//6ftljp7S6mpyWvnOr5Q6TnpLfDHGvvfD
1BrrD7nrZcGx7unlybRO3Q4+1Up3gRAOMjeJEyo3L/IFkeyuk0X6pgoC7Y2lL/kV1XjmhwWl+DsD
DcNnotCtHTxQCGtWXBqNvoz7mSoyzkD2barN6kxqo/ZGMzsrzpnRb8k/Qv3lz1ZxnvVed5/oNCMW
o7zJ56LoQrO3R9To9ripbZ3VP61gogZO41qKfGjqzh2gU//bk/x/40ZvH+q3sn94kCCa/x8AlBsu
/re399cHJqH24dlNzvf8uU9TNctticGQe4Hb+cddvqGX7MJkR4D4s/yhpPzzRnePWA1BzAEh8Uvx
bX/u086RD2q52Z6B7w0eh1+50Xljz6Y9SA1MbthxSVDfENEXxIMLKBEs1qhi1Egfkt5cw4Zuq3ia
OcEjj3tlvf8LQBQ5PVQKiz7FST8Z/YEWUJ+AoMQ9GzQqLMeX3KnB9DmlW/p0nQYiSNCZ0+zppF72
lRLQtj5ue8s40YtV6qFr5HoW5p4yP/VmiVSlTrQ3BPyhZRHGYt+YNQeRuLY4JkeCX/mAl6Y/wM3r
nLs7HwNfh9h3QdlRlqb5LsOn00YzfUp5MGKznSv9ZFnWeYhcJ5EqXhzO+6m7ZClu+QVt5ZKMxc2U
ZT7qqWAUr2z3j+Hmf646W9Mr9wGcFmgavXOEZj1fdbSE+gfwHD6eoOw+133V3roT49/O1TAmmR0z
VejOo0eHX6195k92ujftEp2XxkkeEEtk6M5XwUfgzTqATuEiBQiGJr0VbYWYgebUISL8ifCLtV6N
0IVLRnQqRoWkHO34zmhc4+swjkLsFaMFChaxoDMQThfK2j2edYlC3nOFf6bnaMSnxdLOG1yD+9Vb
+UneZJaoRSsjvbHSrPiI2jBcE6ItX5n5HqOTX3xSGw3DScjEVGu8zFxa175sMRkOyNZXPxzH0ggd
NFYVRce+P9LNJtpzMpC1g4GMVxrKYUhKdzIjfNnMDfOsNub5rZx054BaA0PAgJtAL/T3+MPSQzXM
5e7JqvAXQ+pPlQFcWnyDVDIB7AQM7C9GuTL1prYwSxlzwELQsvrJ8TgHH/MeEbZnE0PubP4wa9az
uM5Xua+2EN6y6MdX+OifBrvtfXAyQD/rbTTti1tMlg7gh5PKeJXS2oHQWAQFDq/N5D+x3o+/7lZj
Ac/CGeVlTJIQXeeXhZAx6Zgb5NPPsY/BADLYHqJBWvNxAEm/2xIJQjqxklNSs8zIaQj6M8qkee3T
/3mZs4hZweZI+YhFcxrL6dNxFsdD7ZkNORTo0btzsynbE4wt5hRlG1SYZFN1o1sJfpW6QuIkzPV0
4UR+poq+vvJMebBGf633gp+ehdNYJxeT6rvX8jwYXl6sxfipHSxeDqpc4MLt609m7lmi8+oTfYjX
yTXjMsgvVqM+lUBvp8q/kqs0v30sv7RpX/3ddvzfhIWBAXnytP500D6+y2X+dPt+/Pff92/POGIc
Amfa2EDOQ3/s3p4NhQIbwz4GwcdmzBP9fUw19SN4R0KGGF+Ja9vYlT9O2f4R4WEetzVkDo1euOd/
gXjZFo2nqyAbNj06WLh89JP8H+/u6R2z+r2lTX6GZWoETg3zhtq3nLz+k2bJ7SRMzaAhBH7UHrBo
yCt37tPXwgC2V/j5HQDCAZKRqfSyHc0UXdEge/Z2KVLSfd9ZVmRntbFDG/mrEQpby8m2fm54Ap/f
C1zK6XotqZCX7iqkp7Herk6cQde8srH8/InymdIyB6+P/ZqczOefaOaXcFHKtnfaWOhXPS2wA+Kc
hrhGAepn782qlMdkJmqXLh06H/AqmPn+yc33F1vFy2VgM/5tEA1uSkoXEEQ9fwt4hZB/CxOf8VbX
3bqDe1EuSRADcVTg1zhnLD3Rjv/+Rb+Foz+/ktgO2UzJtIMz5C28eFmzSrpS752dXrciDZssz/QT
zS7xkqyZ2Qa7YDb69ET2xgSzEHQA9YnuQFMEbdFcpVKzb9tVn5ZwxEVzXrcuKjl9dLu7IpcBVrUm
TaE0QL3POmNFutsK8ufZCGvSUAJrnYswz5LVxfdWc1TnnRry0PuZ/U73tzL33JlNL+w9kdtfRTZA
hvsEhEx7jKDJbWbl4iMXS7zxSsv+4hddMRIQYATyuBIGZie3C9w36RLkn+GJHPdGIgGsbm30sFYY
OGRSHvtKcz+lzpLYl1aJxei2sBdKvxqxjtTOF4YZGY8YuS6r8QOt8yDnxmwH7SVBg+bb1PXA1pcN
Zl8fEXdwfNAZEHaQ+OYRla83gB6Vr3GP4lGnMHTD75tHLD95xPUJ98Hw0T3i/bYxehc4uGABaHqE
EfAEptBQCekw6fplCWvATWHt60c2AXoNZmGrdaqQGmyMQ9VMXRbLjYioeygoMK2NnwDorva577ET
22pZp7BMlHPpb7RGioofDL1aVyqLNuLDm/AVR1SQ+vfVIzPCxgVLwvhkx5iOxEF/ZFFgGGBUXB4U
4LKyfdCYct+uj9zLOAuMcuZGyXSkK2c45zamho9zvK5hb5pHHqcUja1CCCembHujehKZVNFKzNhx
r00cZRNOJDel9LLzYHCDj306Zg/4FDHaWZq+WQH91cIwNHaHdijlwbM1/6wqFm88E1pgf+pgp685
PDcwlij8T1G/eqguoA4v5jnwcYetRnAzkuXVx2jmUYWSwYGeuGhyOBvTG3YJ/Bguo1q312iEBrmc
jUx1kV3NtREHwOR56Jha9r4txuymLYtS2+V2G6hjuoTcPCqHMt3RqTqL99XIh1aHKf307ilOGWC8
loig+nS2RbKe08Ymqrg1q+BN7gWdijIkuSJqhmI9wEKQIGYuvtPFKqnBMFelrWs8ZI3bHNtTmX5B
JOISrBGUYvOmtr4byVHaYRc04r71GtJn0Zvo9ANBXjbYAF3NuhKI9ZJooR5R7gqwxUuyCeQc5eRp
voF0bT75UM73JCvm6Js7LbmhyMq/ygrh4Tx32vS2Ux73OM6E4cEjNOA6INxDj9CxiJslN2S6E4le
guLllRj2vqM5721yxj/35lz/DkeMXSToyvHzwET8xSDQAL0KjjbGeWKmabi0i0o/5pTqJFdj2S86
FhOErhEZQkpFomxmI2QtL/1I1+cJ6r4peE4MTwTXLjpfGZtjzcG2SiwkbrXCRAq52OBNyGvzUpfC
KkLX53wQF2qR/LlD1RVnJtNdiATRIONLb1o7NidQ9Y27Xj91mqsRYVnK+s5JG9IUzEw2Yl9XCjlY
YGlECTUjQDEPKxWhce5bGRWTql8MjlxDAEumrWV6ZbUknUdWUY1+7Pot1ZRqtCiF0SYdcxX0aYlG
rp37MpQ8OziyjC7DF2WQUgTrkpssLqM/382q11AHN16r73SUO1UkPUtbOZ3aabrrRG9NMc3venZq
J8z9UYt1cBOH+/Wdn9rV9crdiw+RaCortPpmvXIXrTYiwpiSe0ItxJYONapPZarp7zoN3pAngjC2
cHY8Ym57MDLQfdEaaYxQq/ehF4ncjIO+L4J4GmrnHT1X0juuG0v0ce36Y3M6KcmdORe9e6tACkTY
6rVfRYk7FK9Fzrwc++lJ4bizAQ3uBgq+zEj0G1YgrKzOTuuUc1MONw0y31Oxlu0b2+Oz+vs99K9e
bUs24OTOQMZU+HwHXRus2e4gnF2Oafkaj8kaT5Pm70ertGEK5cPfv9xjBMHTHdvdhG9w+mQikVNA
rdbz1+v7eu1ZQuzduKbqJvPzOgszR3kYZftgVaGDuL6PpkwgvRH0BdS32Mi0JIbclgjiA8wOcWe7
7YI1eYDJVfWAmS+1UsLLxnqZLqwA00BMjuqwRKhgcvlQs/N5r4BCP3OsoK1kEbCjIxKlnvnF4cxw
fYWCkrT1Uk0aBrDBC4wvdjYObERrEbhnzEqzedKJirMR+oahx5+4eWSQq7nq2wD4S2ei/+6qNFCm
J7faT+eh07vq7oXm8vE7fpyI3COweRMYg+Kv77Dld9Glh04NJpIolA08J53yzzOR4cM8ksbH+XuD
1R9x0B/Mo3f0qBfnuXG2KEf/l0SXpDBx3z99LuCsdIM6NIRt5AARM/f8uTAl0TJBa4j9auik+ROS
mt/5uY3AYWKVYPJs6nbDJALjTWPoBTa2oe7GmLbzcQlLHSddRPwSjXlVNbS4QzTDnkOFIQWKL/PO
0UxbFWaTzU02W8hElFtqx15eEj0+qXG5rYNgTcKk7ZSJDXosPrSSOsod/eunWZJVb5ZSWG2Enpx+
Bjf1S+IwHFIygBhtRtUSUzibCvVI6W718PSHeepY7yva+zZk07bOy8RsPnYlcCRqapc3aFrJlV82
NV6ggkRTykNVIA6dMxjXw6RXwXFmVfN719dwt5KdsHZEJuiqiqpusrEUD4xKeLb8ywav5Iz+zJgf
UiNAT0pAB3QDstXj2SjKKtJXozjhr+B9LPTGB6o1zS+4kMkphIbO75Tp9lPYmUVK7m3qmPlOKnMW
O2NV+nv8HfaHYsir/Jh0heCLl3fdmT1NjrcjxFtrIx1bpY0XSJQiVquvQY8QphERfF185BBuo5ci
LYJ5TWVcnMHyxcfWG9jsloxzdoh9aDBxwifJEnoS4XeE9Ef7jFtwNNCakfiwT0kg2vVW7901mukT
garl8iOusux+I4z9sHHb5MokujkPk8XsrZjKWvkZ87BlIbgxybRrwfjWc0L2xEeNpJpoYBce49wo
BMNaI50ZqlHLP/e21hahVjmDTXxAYD2MnULwS7zo3JDd0Yv9MDj5x9FMrHLnpmjsNBsXdTgn5kT1
BEEfOMq1YEqiMcm2DmU12jfugCmXwvVsOrUXm6pRXoAErVd2sZ9O9I9Zsog/eFKRAryM8xHNgFkS
290eAX29y7mIDLeEnUq26lde6ufDNnmZuBDgGNjEgCOfP6ilysu0Z1bbEx5wrXmrQK45UQrp9NqO
HIVtX8rH85Y/XhtCn74hob+00v+PQL82Cc9/zmBd3PV00+edYvz4ptjfZPm00v1JYelHYAIbewX0
gpTYYfD5U2UPOMb04UEfoSjeTFs/uFr7aMPnEQXrFIAAuv6JgdlHjJ98CUgNOBzQ81cwsMfu0KfL
/dakgp1pi+QFpmOWeHEXDQqbYZPVwEEdXt/A85JjgV1NhS5czrtqzGzCEwpvP0/WGmepmj6462A/
VG6W3LWad6zshSp4sxUBQbGz2WF+1w41teikPM3aW1sShbqCXLzLBWV53iTKgzInAJmirT93atDf
NcQdPwytc5OmXueGi6WPMXUL3ZkYzewKQWxyipMxi9ym96zQXAb70t+SfryKMA1cr77x1a2U85GH
pL9eRotJHxLqbdqaA35xWTkZsT2WfCu02oQaa8vfkQATTtEthnQQM9v6e4MT7tdVkK4RTjypN4iD
FTx1K8l8mG2b4x7GUQz0Dia0Uo5Os7fGAQtpYyy7xErXj66bEMvHNnLRgEF8TqrOC4N+IqWCbkdv
rxYPfW2Be+6kCQrza9mM6aErgj0Wy+s2mYxbnI3tVwvu4r2lcdbcvNn6sWfWQTSvLSehssWwyEDe
naC7LHVyOFb7lLwmAnKWWU1hRhDM/ZM7+S+gtA0qe35rwKpudy0mDPiOl60wOGENGzSpjh13CGJ8
6/qJvmj+/8HI+D9jIWGv+JuFpEG6+ND3d/L5QsI3/eDCzSOkHZsADeONDgfF9fqxkJhHpgWq+0gZ
2RhznkyO7hGaR0gbDnO41LaYyh+Do3sEdc2Ix39EQ4Qi41cWkp9inBlnaQbAgGphEDWxMzxfSEZ/
GjhnMAEp1xpuBSkun7L/YO88muO20n7/Vby8dwEVclheAN3N0JRISaQlbVC0JCPnjE9/f4e0rG6w
zS753c07NR57amTyAAcnPOEf0mnX65kMKVsflatRGrW7vDbL7/DjzVt0M6erAoTbFbWz/rMZpipk
5bS/VpFmvJxjNXtvKlRjnhOmX7q4/tNTFFUIQ//zWvvwCE72t+u469rfHotvv739PsTt4bJ7+vmf
y472BMmHaB4AoBUV9Z/LDqs5RYgJCgl5IL4/7y8oMrB1VZCUZKXg9rlXfqw7EhZ6uDaSEgr0Gc6Y
X1l3qrigDk8pqM5cYGBAQMKB5lz7SyZVPFNkDWUfhejkxiz19L1WgBTyUUlRbxM0QzC5LKMro4yV
cKMZ5UA3og1QUcUiqSCrkboJw5tR+VpCltnKxOoPMWX0EhC2Mb9VceAiM1GXOndzI5eukUf9YofD
9AeqsCaARgwtPRiVzXeU2/9Kp/8RuPyiEczLERILpW9dIKjX7i+OCfCuGKfFD9GfekRCQ/lzUkxp
nwCJoXcg0duHKqJcSvh2fHDs3FFENyD+tNTDpY5Ic/ccc/7S5vnfcFhDxDq/gfb91/jxaNuIn/qx
bQj7LNFpe3IZF9iln9tGeQOnkXMXPoCDFaxwnvgZ9iGHSkEKNVD2DCTtn9tGe2NRsoIMSb0H90zG
+oXe50sskSrKRQLrxy6l2rBq1TWz0QUVehZ+PGtbSCaxs2lxhN3KbBWnnoyvKLLVH+jAdPtMQdaE
sKzFYHwurwkECkSwDB09ic6a74oFLo1r5PryiJJMtO/GsdgvppxQYy/rGs2RIOrfqVOz13JHv00l
1XmEAxPfhjNVcimOFS+kfVHftHMEVcjuzNhtEf1dYFXP8janrlBsOqMeHjDquEOZrU89OQvyi6n7
i5383+W9og3TA35teX9sSGm+PX57uhw+ln88huXRMhc//XOZ69wKwt5XhBCr7EYQKEWGigQAJHnW
8o9lDvyeYw2IO3cHeYeodP24Hej+I+UOyERI8RtELr+yzBni6HJwWNommsl02AVleW3sSeYVTnWI
QHI0jv1uGFrkOafpnKuZzV4+HAbzD+yKBJqKcrLYvevNNMaKZE4pld8gCT7GGiWWTYZSSuPaYxN9
TiNdkvA7lGrTl+dkUjbLwDp2lW6a3s1GEc9bCP4xAD0UaSAPikL4do57SImaCYmtjWR12lea3r/L
kdLKNgu6k3/oKJQRU8H83IVT3j2QlZFpIHMjG/5Qq3PltZnSfl6MqrlFgywMr1tzwcAOeqB2h4id
CoE065vO4xyagX4r+F57rRwmxmWAFFp/mVj1cJuw7TO3Garp7QAZ0dw4pC0SnfS5brw60It9XlDI
Qoqm6GnWwmWjj6Pzep6MAu+fozXWoaein/MulaL4IUZ6PKGpafYPNXHe6AFqjBvqZ8W8x1sz0RBP
b/RLNYFQPY8xrUZEN4dlA2ChHt2cXlfqCq0/wytTWJCekZazaC31SMuQrXzElmeR/BK89NsIfcDW
rUeDrqIujSmSrlmw1YoCCdtg0gPb07vMXijT0UbydClV3wJbUP9IQ5t2V25O9reDTXT7HJMccoNW
i9FkL1ChhRvPua5S5mQXHeJNkJ/tVGtuJE9bWueinVDmc5B1374+yroh8DwM9BRIVwg8Akk4HmYu
Artz+hb7trYYL7H4e98OiuqXKJxd2zTO0AAOgmslKXuPbZvspwBFqNefYRWTPT0C4DiDKA/rVf5+
/AhhUtGUzytsOI2ovcmmRruI21h1Fz2qNn0MPuv18cTMHcSAT+NxyDC/bEUOldV40PYhx2IR4lU5
FT0dZpufdeiqFoWl7F4fShT712OhxM44MGaY47VGS11FQdza2PXOXRFLu1qN20/SPCDCBscUjVYE
pozFl/AyoyFqtLclifz3EaWGdKtRut7TlIlsbyrK4V098Ny7gCqp4+raEHsdcludR0Ghjv2K7WN7
M2DRzURr7JpqRnoXIf+GuEnZPLtB/dLF9x+fFIlP9c9J0UchAf9043n0b8r2t8s2Izk6zovEr/jr
5gPaplCxI99VHEGYEHfYj0aO+oa4ChMlVWwCsQv/vvlUeGLwIKn6QcEgLRKZ+l83H39ELAbqTYai
iOAFFqW/EOCJJX+wJYg80ZziUsKbiOyMMPN4C87SLAVRt4BwHtPuYc7hyCpjWfpmJqj7XfzngEng
g6aURLh/T9qJQ261FZ/HJbSVddhXQpTneNxltooRwVTMHLEz8Llwm/cJgv5eLBf9L0vW8I5IhAg7
BDHZxmrbM5X9MAwYR2Z2iHZaHodbdIDPsVjFE69nkrKnIzY9H3RdZ29b3cpNRdhT2la+6dp83FqB
kl7Qqy6QLp3yvVQGG1XfNe2YX74+m+KsXo0NrszQIekSyhBKHc+mgRzUYmeMPSHHtbEilEik5QZ9
vXirNrGyaSpqk68PeeIDkmGQaxpU/ujEr9oKmhEkCPhBtR+DOvaCQtaY3gRDpNqIzoAST8wsFRyU
tUCIiq7/6qZynKhqRkmSNlJbxbcqigO+sxTxZWBY6TVt8y9GKl/b6EddZB3dotff88kWcT23xGri
LXFwg8hxPLem1KaMbUibaihtL6qsZUf3UnMpeds4HiuNr6mLBd5q7rdxslB57gbJV+wRyDUtNWpg
XiTHxpk5OTX9GrgLngwII7zl46daFG5MrDalDd1MZ2vWS4YfPaIAIWLUZ27pUzOA2BO9XoNgHFHg
1f5R6mSMMz2OtkPolKDpAuOPqLSzL9Tejft6oAzvmKNXyUlx2ad7Caa8R0yVbGKUyrfL0C13qRIo
i/v6h3lR0eHocoSbPCxbSp0ES8dTYORyhSaDIGdMGmWaJrNyLAJnu/TjylFKUsTM/piFs/JWGxYN
sdlxjjy0W2ecr7XxalRH6ffenPgpPK8iv4XV74VFUQFd72GxFpoFiiMPfSQL9X0cSn/kKR3RKIqo
sEtooF0k5mh8CCC2KGde7UWRVCBvkb8ShCGadqz741dLrTIiV+HrNpGVbo1h6a8RUwaL15YysgFB
Gcl/TkGJIChKp5OPCLNQlZgH1UUxogLBOUXzDYopRAnVUDm/02M3Z78OwwidVW0+h/x/4lUc7xEu
L/DZ7E/OWOoPx8+LFacxl5MRbJYyKP2uSQDulUWBEClgxmu8CpT3bRYpJYdv0d8sQPxvE7UfBzeZ
A2SH8f2A76JrHUKdE/Iy7pi2wANGuL5upzrAUCcVIXXEEcIPmK6Nt3EtR3dNENJMkcrJwhohNW5R
1Mzex5kBLK7YhgT/HYiwTt8B6VKvIE8b72MzsCdPaafZpSPjuCP0nPsUiMN9Qrz4tdO7fqv0zbkO
7CoU5K4DqSFzUQtKpTilj2dHG4zBCDU9oAUUD/dZNcu7wq6NM8Ht6VFsuoBw2WwIIcejVEuUBJIj
BxsntFt/VOfvZWXaZ05D8UuOP7QAnfAuguOBboE4lg7YE+i2xEttjMEGxk/nG8lifWpULXfDsKBE
hKmH21dj481NoZ654k6MLBz3BCRZRO6iUHw4ctJ2DrX+1tkMhpakmESkJOspsISmBepp3SObET1I
dmGdeWNRtFi/MmcMy5sIAoXONdClicxYihLN2WiljE2LNtnBgzY07SNC2ilaIo0h+bkiS8jBjDnp
7CwvF+WUV4bXJyp2B5NtVfsoledvlJP39Zi3vgoFrXMxCGg+BmoiXQ+RpX0UEuQ5YtFF9F5Ki/wr
eBcdAKOT3E59GpxJT15eqc8HJ6xICigszuPZnCqtnqtKdjZR5QxbfbSdD8AD3kNg4IDHq3QLKO4t
DMlo5+C+9q+mlA0Htk5GvEC0ug+/ZQoEB9/6xtmUadXvukaPvEAqGg98irVL0np4l6Ha6VbzGPhS
UnLDKka6XTJZu0WBZd7Uhf2QWkGJfm6w+Lq6wO6SLTiMpU7hoR1rL29G1a/k6nuIwIrb580jYhvB
205FQOX1a+jp+6+2BLuBs5q8Ehk8wvGjlwmnSRmiwbI2daha7xeOEzfQnfg6yjulc+exUT3k8ZzL
uAt0PzNq53LKm/I2aNrw4V88CsZVKsVfCsooTh4/ylTQfY7Tkj3SIDFcyX3zOPRYHZha317aiyK9
s6KFnrCOaUXdNsJ2wNorWtO9P/Mg4kRbz4mo5MGyMGnzrZeXw9fExyfiQepmD1v0EhUZ+RKBjXhP
hIbTKu0eD1X2/dxK+gXFBmdHoSHzq1g1ziy2EyudYhsnlej/CAG14zmJsN3JJQK7DWZA2j10SfvG
ZKeih1bUENVCC+Kq8uig1HgtWW19xgLqxKGs8UU4LcnhdHOdXpU1DjNJzeiTEwQ3QevYWy3Xm+c1
+N+0/AArQ4PwYBG+gFM+9yof4uIr8Jqn9LyLvv/2rO4SF9/bo8K0+FU/CtOk5+j6WYTRLFQ8ejkJ
f7QtlTcsQwT/6Hw/peB83B+Fae0NmBqwMGCq8GITLfYfdWm0X2yNu9HhrnpSVviV7HxdRSK3Ij+2
FKHHQEeV6+d49eJJ0NjS0qIVPxQmTci8oOthOgOeFZWDrB8tylSFYqNpD8mMua6rYil8O3RZey93
tSuDj4bvUarBVjeaOtmpgZF8Ar8io+o2lXuaol2ER5AafrRNDEhgy/Qf5q7M500POv4iadX9wVe5
fT4DDoubL/DUvBElMXJu0hGZv8SOOYggYkfCIyUpUn+M29YPZzu/1SsUkpNEi1BjaNGla1vrY+tg
hiXPZXajNa1+19tVugNRjtC+1g34him3CWXhK2gt6KZF+EeYoYFKVTtfdEXTXrz+0Ov0mmdGCgMy
vYn4I3oBq1wXdw/ZwHIm9XGiy7fduEybcMwfCB8HOBzYLHZBO545t9b1WfHpseBDgxm4hCYaIMcT
xUdyNATsEh8KvHqfJvNDhcKaq/Soh5WWjp9AY24TuiOeblrxtuoL58zh9WSAeniMi0cA8iUSX5ST
qV4dP4JVkzJZA49QFZAPTS1CAE5Xik+TovVeZkTWjdzajR+h97ZTpETapLMq8pBO2pjw+a+jWIHw
UKVfq3yU3AQi0ZlJOqFKBGJU1FcpZFPRXettL0Ba876wmCTtIR5u+qFEoW9yhw7hOQT86wZHgOSd
2cbeIk9XkHH2mfYNABgyhRg1BIY/qzspzHfEG97S275mFb7mfJ7tBKm436vJ4p6UtrHzoen1M4GD
+H6rycXxEHoqRQVwCetHryNaIblqJn4rIZu4TA08KLyskA+AMTZgtHsmgH6RxiMDBCKIdj7tBaHn
Jm7Kg51nG4Pu9FDKCJikeTva2bU8V8muRBRwk+VpcKP22h99l+CMlZXIg6YLGoUjUp+t0mMaghju
rguGX/WRf3oqNChEE0BB7HkVifaO3WRyz1M5zTR4VP5Vr6y65oIztvRnqW/9p738S3fl/wpowuuA
VLeBjt1Gvz3gIxIXJ4vYh+BU/Q1rVEAN6FtanNucBD9uSRCorCXkB1hUzxfe37ek/YaSAOUZoF4c
mpQGfl6TcBigUtMQBhEk7tFfksZdbyUBo4Z7hL6RgLuCFzpe2fPSNIjvmA41HKxvdHRVvKI10drY
9dmvenmLsWxkq0HJIbLCSxyPJbf4wgxtQmmoMHo8tcJkY9YIajlReyacf2Hl/TTUk0U6ZQP6ACLK
PtiwsHZRrY15LVw6PWxJrgf7ocin0UeEJd3maEeDah0uzTSQcE6vPs3W5C+BfBvFYfkl1/4cwvew
KhL0J3LZB6+PExWitFqqojeo5ZvoHE19fU2K56XJL5Jlau0viGAw8XIDLy/H72f8o5a2pg44Qgi1
RuqjFaY1vsQds3n9bn6qnhyeozaFSVaYsLSgYvZMVDmYpQyISdbPueNXCe1euy7vwnr4M1Od7A4u
/s0YRIKCMJY3USxN3qQpG302nZsBXApcU8PHWNePY/sughCAl6bmaS1emGF9Uw0Pk5SO21hRZqRq
TLAtiwVOP4c6aIfOl9kw3Sytyg9jY95NQzttOl3SaO8tOmwVO4JUjGm1gdZIkEMwweNs9poGNZU8
rIR6afZ7K5q80xCfibFOwMEIGzU+xDNafB06gCcOxzjt0I+0+8lvrNzwtDn9BpE/diEWI6vZhp/y
DiK0QklCDpyrDE13t6pCc/f613nhqMzXoTzNVyEepgC27vPMZWrpOSVItOZiSBmi+jFX1N+SHDYi
Ll7kghlliFj100iBU9p2nTfrEOqM+vdxMJszIc2Lk+L4caxVJOfoePelA/Y4jqCOoEwc+oPWONSr
H5px+dXCn3h5gXQlcpShz72IdacQc6jBsf26DvBEHbthg4vecGYHcFYeRxJiGFREOZnxwlM4BY/P
iVyv5gz/GMeXMlRvhqn7ok1T5llxf5NLiC+GyeLPk61dVRHlj0AxrmYLPiKYCSsyLlockmDVWO3O
nPL3lSZsjLLhgp74NwSsWwR8b/pMCW7w3Ak9Seu3QaEOm6qMd5IumRTiWsl1hrfACQevjpz7xlDe
gajQrxEnqH1yl8qtwyhxnbgqNzBjUcvNu7fK7NuoEl7i+ZNj90eNJ5csyqJRvtGntsF6O3iU5ORb
WoyfQ6zM93aG7JATLijcyKBQHI6UNL4fYmHuYtaILJUt5fsoiTZpYbc4ShXnqtwn1zKJGBh3hSYU
0308z9GU1aOZZngRZfg7wccvkxAScGGUF50hfcQ9qrxW5MjcEvvifhj6xH8TJR/bG/ixM+GjqFus
jj30QzENApWNhtW6smA5FQzfILAxIsDjVGtHE5eyUnblrw4id+3YulXUnYu3Tw5KOQMNEqDl8AuP
Z0BeRqS84Nuj7Hk7dJ2DbNfQuXpT3yxxQw8Mghar7fOZM0Tcc+tXxQMB4JQOC4ak6HjUYqTzMODx
5LdGf9nSw96gKZrukMBwy0FyPKntv1jlIrlDaX2Z5TS+zgfjwm4RjD/zJGInvXgSIRiHyQqdO2sV
QgedsZRVHzp+2Iy6N+c4pAYygtgRMg6eXEeVt1Bi8Opwaq6CJpn8uu3sjWpJbyuikivbBPDRU7bE
R/5Mimq8uHw5BFiXQvSGRAhJnONJSmF5wQXkrHHyz5pVZ++y+e2cQhkczS14UYXNI+Pdq2uXqMcs
ZjDfYKjFaWHE/SbJQcKkIXeUIiPrpTaNW1bO5zbXDHQVotxLtPex2mAV2ybODslPfptKBc8qTE+z
ezcYkpvaHu1NlUufp3j2MZBHQy19NGX0vKWZ1TFl+3RMLiDbBQhKILzYl3HidlKN/YYZPQKHkt1o
mbdtqSx7K3xXW8XkgTTDWzrEVleuex878cTLmOgwnBIfYJnlx3iaekqdAffUzzRYT90UFtAkcaoS
5jmrQxWgaVX0gWX7Y+IMvgZFEsPyjdrF97GqNs9H+C8lJf/xuBoB+/8bIvKigOeWxWPcfD+q04mf
+FGns98gU0BPFA4+/+OJ2fwjA7Hf6HCPyB+pLK340Oob/k1g/z+xMgeFOkgH4DXA5VC854d/pVD3
AidNiVATRXeqW9z1EGyOt185qwmt51zBwL1Tfo9MSMBTx02GTmBDXJFOqMM4xuI5TVY/0EaVPzS6
Hly2sWlfGw67QJeXT8GoY2pZp3bvyURmoI9kfGUhRZOhj5mSu6OhRdsWk1igjEu/WQq5+6qrKRoP
fQjbemwm53OaFfYNgYf5XYrDJEN2wq4vp0nF+2xKbfNmnE1zO+NRg91DHm0FC712x3IMPlutsnw4
+Ia3z0fjYblvfWGIaeF+olOP6R8Uj9WB2WQhSIVAxU9+qAMYyFrpZ8VQbQy01n30V8vLdsGBIJcw
sX0a+b9b6rAmLjo8/7ylPPo7Xx+PMdniJ35uKQAGgtGpY1BGgsnH+bGlnDdApeiYaLik/ZW5/yh9
s6XE+kRQlRouhTcumh+1b0BrFoEBYBlycWQYf4kptlIHFr8asBzGOvxdBRO7BlTNSNxIEYRwX1FV
6RtUleht2mCOej1UjXyRDpiSYBtSbDGowcRwkT8vVEuvycMs4nlceBdsKWofPIhCftEO2l0M+Npb
FMBEro5sCvazVdt8CFEbxp0twOJxSErrQomcNrtAnoUEGiGhS4q8gbEp7dKzojzeDAn96Rusna/T
xkrhV8bLZ1uvm5qYdGytjdwuvmVH2oVeKuRdFKk1NubQI6KWhHMTefPQgNPqgv7q4Nue2GrrC0ts
NbIsJkMo1TFnxycQuupoAOG47KMLe0V3t/eog9AaQKkEG5DqX/C6/9NvLG59kzDrnzfYB8GPu3l8
bNBkOby4/vrBH/tMewPhgWAdxA575ujq0t6gqkqziJ4t19ARsxsNQ/whBMWBYFv82M99xh/RPmFT
PDEpQCz8AgD0Sb7wOKaF1elQKaDLQGazBlZ0ZRmBwsHRbMwREW0UYXlm1A9GTN+oesDrKXWDsvjY
o1VDiSXUvTTD/9GSp4HKCNUnLcSipY/OaQQ+ZVOr5xJYIhvXAdKNF/2PMasR1zUGDVcAVBe7digu
jEa+pqL3B7EZxsZZ8AUgteJG2XJbQV5ICwt3p6x8mHFYv7SynZUBzWgq+15RGtkdq9FFI+yGHDIj
woQbDUjNcIvcvl1wBfKt0co2RjrUFGm0ZOuHKToh2EdTv0pBT7ZTtFNbtERsWNdStcwg7+RrUDfZ
fwvU3SlPQqoiQkXgld31RD99Vk747f9sm0d6u//3aJs9/4Yf20zl9gFNAk0IxD3/ZMP8uM7YZuw9
TkeA1NSwRRvpx3VGXCkUc540bJ7sDY+2GZJneDMA6wUjg8PHL+yzl6kjqCzQ3hRHKRVyux0fz5jS
t90koy4zL4p6gRW47kXaIm+0Ip7cg2k6cRO86LGCCqdXKXizMADRNV4Fo5qBcuCUOJqftMt4gbZe
3tBCxqVD97Ry8kIYrW4x4MjRmND2q44izpRt7YYnoeyh77o/YwyLLrp0wXxKp+kox5GvN8XeSuWz
HhgiMX2xzzn5AMaBnuHqOp4Y1cbydeDj+W1pPWBBngqphmxv29FNSSljqgD+1WxipC7xTq0vZCzm
dsmEGVbe2rJrSNrgVX2quLVm/5HG9UeriS2v6nCSs2qhoYZRtWontZ/A+EnLVNtO8dDtwsi6Qid8
glNUse9xdfeTt2rXFl5BeTa0sQwbF36RkZcYoavJFSbY1w3tOi2Ov0V28F6rnWkXUPfBsPrKCErj
X+SE/xsaVaJ6/c+HwP/r206Asx4PN774keddT4n7jYARUPf/W/DqedOD9XnDUcDe/slH/2vPS/wM
RAyq4wJWTuX0wKBH0uHP0m3h/+cEAXHIWfELu/44/6FIKCOZRGsahLIOLGRdlQnz0uqcaFT31rui
cMFnxJM3firhg6fPy+UfOeAik/q5jV6OtNpGqHsT6hmDuk9txcUoKoyvTGThvVJ529TXEtJNB5/h
xCFzHG6+HG91nk3KEsrIgar7znoH1PpyyPxg+kuE4R9f6tQgVFwptAGEprS1KtdXup4YEvore+iA
fpJ9UfOvDZqoUamdeRsxO+vZ42qg3sOpCdxm9TY5Z8Y0D6G6L5BrqePK4/jx0ur5av/H1zkxiqXR
qKRPxX8oZRwfddlAWbHMS30fohb5sZuDysvwrvTTrNXO1AOPT9Wnz8NQpN34mcks5dVQFhXGIswa
HcApBATLyhZ/0qPgjM79ie+D/hulWXziRIdSPMVB720o1Qp0labvixEqGkDnj304RpulsqubeWjP
QSZWWNznt8J+lV4z3SQd1N5qPDvEkBFc1h7WELpvUm7l9yVKYmj9x1OICCyNwsyNjQaVf3sc5Ks0
DZvHvsmnlOvFaQ1wO0Ywgu3A2sAbrMp67JOxCreK0aE3SgqVfMSBc/FiTU7+jOpmjH00TIfPaMmq
/e0wj85FUqWpgYorf3hmEa6gpM+vh9KKkAMQvfEnPM7BdPbtKOvh0utYd8rRplPqt3oah34k2fqF
vFjeFEjvcr3/UgXdcpW1GKrWja2d6x6KTbXaC/j7cJ6iBQNm8ukjHDwF6my12aHAuwcsq/jqJLs4
gt4kNirU7ZxsqcVusOtBAVe+jKht/YtJgCbOFkH1QIjCr0pGemnJQactxl6nt+ppYYV0APSBpl02
etdle7xifYoWNaST5DKVGu2dYU3mmWT6xKeg7kEsyU0ABeMFA6OjlJB3cW/sVSWtP5l9EWBCZH/G
syPFckgdN3MmpzeoO/d4hHbVRgliBa5uJl2+fsy+2MeUOrnCRLeJHBHkzvGKrzSn1UZsHq/NdDZ3
s2NNHxbw92cOphXYjJXHMES4HE1gsil3UyU63Mj0klutVXvpugl9K1iuJqv65qRC4pYyP001qvQK
mKi6iW/CMyXCU28IO49LkmOECH71vadSSccmXKRrW7lqFGol5pfXp/DFISXe7ecA+uoSmZewkVPI
PteqepfPV0Pj9c6lbJw5CsXRc7RrIGqLWqdBFVpABVcxd5lZSu+0jnPdDZriKbHxQZeabdyAnkuS
IL1AgjI6c+WfeLGjIVdrA+hdk7ep5Vxb77L6s6Le2+l9q92/Pnsv7qzVe61WBo6b4TCUpnMdyl9G
1JiVyzG7e32IE+9B8IYyD9AdJm/dlJc1RIkl+GV7SVq8JMRBR+29KbwbtGH7+kgn1trRSKuPNLZJ
oahLFO17Jdii0rbr47/M6P7xjj+xDkQkijEjcR9sU/GyB6dnbQ/qlNdJtB+rPtoNS31pp2G7wWTw
Og2q+aaNEHD49bfisgeXpGBpQBfweMghm/uurjqGDJtdPY+fG9O6/Z8NsVpqlCznuqwZoqGE6WoW
YvmVcS6kfBHCgm+2hIARWk8G8fdqEGVBwLsK+mjPRg3C4cqWdjPXeccyANtq1x86Wztz8J1aepYB
nAshEQDNa3hKD5MTyT6GDNUbOVTFqpPGuxh78n8xfz/HWS9xBRqPNWAZvDfTZofI2UDKnZ/L+18k
G2L+iCvRDNJQ5zXFVj5YehTEmtgYGER5ZxabEgnzOXs3JPMONUIJ0dfXX+nk1zoYbbXQ8zS1lric
o30Oflbt8yuKbN/yCGodhQfhE9+0lWeM1plD74n7uDpoj95yFQMqszlIacC4TfRerrtd6/R+WF9V
CVZq6id0T+hkG3SycVFGvD5Pr6Psexhd5G3gxdKXsbnJ46/joAPd625CKIhjuUlM4HROums1YzeV
uEfZsOCli7CZ/8VJd/iFxBc8+EKdbNV2nsnRvhrpvBFTMIX+BGjMyB9f/zqnjqHDkVa36mh0Zm/M
rIWov2vk6m29RN/C5vcwjlQXUK33+mgrqOJT/AAWBVkCymvUq9dg5sHppdFatGgPnsBd7Iu2/NNp
v2BB4i5z/1kb7I8Yk1xN9Scp8XPDDbK7pCrcqJn9cgGOVlwlw52ZzB6cW9e2tqFxDi5z4ho7esDV
zAdJH6Gc73Dyl/ClZQLMtz02YIiAzOeu5VOXDChUmtWkXuSUq40Ry5OpVL0S7bMSS4YeWpCL1805
yv+pk+twlNU2QEkkAo4ysQ3ix7YH5yh96WYdG8r8zD4/+To0leA+wIGkV3G8ZpOsNVKS42ifyh8j
TNUH7AtfXz2nvg3ik3+NQM3keIRYTpaxGXiVTsrc1EENqbn7N3EMjmzoP2AWRUtFW32VvuyACcdL
tA+Uu3DWLkq5Bs1WnUm7T74KnR4w/TCKQT0fv0oZV4VWdQFHMEtfGh6q5ctYnclNTo5B55aaiNDz
XyNTVLOUzTgxo31S3ASL5qXtDufAMxfjywSIy4RS+d+jrOZL0xbesI7i/aQWspt3uuq3ZhhdLgHl
0ThRb0yt+lTFo9eGxmej7fJNqOE/9/rKOHWKHT7EapFP0KYDuCnRHqFeya0z3QHIGGtuPE+Ga0vh
Ri7Hc0Wak2MCSgdMRakBucrjTxjEs1ynPZ/wMp8HIGWTawPo1dV38/vXX+7kDj4YSD0eyMBWoRks
cSQNvStpjwZ1IS6phT7b/2ygVQifiKxlmOxoXzofuqGCkdx7hnZlV9Xm9YFOrkz6iCD7yVVJDY/f
iLvN0UYKKftCug8Ta9PM91J8LgA4OW1gEGnZwMZynrQTDu5Q9Mi0sZGSGHHLPy3wl2ny1rEzX4fI
9vrbrAgzz5ca8AiUFkQVgFry8etMfSFZTRvH+wHR+HrufDvf1eNN8UcaUf4oLrAASVxaJHKxbR2U
CM58thOziVwe3Ru6Wjr9nNXw6ZglsTWJF3XuO+0+Iv86d5ScyvuPxlgtDbUBMTAZjGHq0o4o2Loy
53hTbbs5u5jrdidl38Dsn1kmOvO2iuCgT3AWK5RYqDqsjhaYhSOBahjv7WC8SxBCgHkfua9/vJOT
J/p9qglPg1LW8bcLrL6T2iKP91hv0b65l7R00wT1mSVy8k0ORlmdFb0pJd1EB28fge/urdoFlvwv
hhCdfsR2+C931/GLlMBeJvy34v1i3/RFsw0H88wIJzYUiSrVdXqdINjM1RpwEAcPu6KN9438gJv2
OJXvI/VGk7MzhcVTn4SjQWgjQWpkBx+/SawFbZTVBuvZ/K7n76XxvkMy8PXPfiIpodnyc4zVnsHD
C+N5tGr2erT0V2GKlHxf6tWOkv5VXlm/Jw7qaLJd341Jei79Ovd+q3nE9KuWcJCI9zBwneEhMT53
zp+vv94Kgv50JB2932o1LHaMpW4LjV6CwG7ujAvcTZbBDcLE1b7nc+0iZKcj807qZeXnJvfUQjmc
XDEBBycv4gljH41avE+RcERstTZ+j3PZddKvr7/lyXEE1hPiK69M3/1oHL3q7VSODIKoT+b0OA4b
vf4oy+//xSCCtYMfEjgbazWT5aSbiS4uRc260NNd7CkWms1nluPJNzkYZDVjZqFINPktLsTZGQE9
xu/NRoWI1aSaF0/6OXWW08M5xC7cvcBeV8OBU5HyWuVgtSKsd8LKN7urrC58NNLPvNiJIIkOAWah
8EhF0Wl1vE66XvfCJnLfAFAlolaT0TPj3tenxs37M6SdUxfx0Wirk0OZg6DuE0ZbGt/6PZcaxJ7u
EJSiwRS1132iudV0P5Ycv1ikpqE7o/X5+mo5ea7QRZMFEgtJ5NW5UkxVGigWZyTMqnIjiE5eP4+2
28iD7jeKE7hZje9FM6fjrgyq9sxiPXm0HAy/OlqcWlU6LFzY9s7s9jEKI9L92TLsUzyzvpdRrxPt
anTO0K083ndLHtkSmiHigMbrXEJ3MmaV3iT5p1jQl5rfrXulvCQq8umnnUlqxJ5+MTaS1phJAVp5
SQOWTYpiUR/vH+aydSO4YtkQId56jYXkVrP+RZ6GrPXP4cROOjjKyiQJ86xhOHnKXMO6y5rvS/Lw
+po59dEOx1glL6EuTZY6MUY1XJXlY9zfzcaZWTu1DQ+HWJ2UthRFdT2IISB13xTqppYu7Pl7q5xZ
/ifjRGQi+ToIWwByX81XECiDZs+s/zbqsXWMcbB7H1aI6ffStz6q9nKxBF4xXHZp+iw5+o/19NND
q6xLXHpFBLQauhoz1CfFlZ5XoXZpLnAYnRFaY6xU9s6SM/htQd1gJx8oe7Qixh0mrOGZeT5575LX
0AkEDYbI2WqiEylDckyReX/1rjTncpv2cNsG7RvurTeoz+2xg7wUZUMNi8hM2g3jZVzIZ1pMJxfU
wUOsKjFy18Dl1qd4Xys3mD+6cnt3tll2ch9CpUYRVGQ+60K1bbQprpslAVSjIIwbOOalYeKr1meL
cYlak+4283wtG5V+5tI/uZShVUM/pYWGOfvxjjRHPS+HjIG7KpOvlEHfJYqyeHZhDr4VGraPmuB8
+foOPf1Z8VoiCeFUR+vleNC+mock62uOdUO66ev7dLhQtU3ZdVtF8h3qkb39EKT6JlayDVWlzfD5
9QcQL/Xi1BP2X0/i44D1jscfYfD15iCylCS4sVA8oT11ZuueXDQHQ6wWjZ3EJnZxpChy+bD8f9LO
tLdtZPn6n4gA9+UtKcm2LCdxEmd7QzgZh/u+89M/P2aeO5Ha/IuYDAYDzL0GVOzu6u7qqlPnlBU8
GA+aWW2EA6te89uImPaqQ5jHrRAjUlZ+ITqNkw8jYNysiR776EeabvjKsuVfTRskcLQEGgvflXhR
oSNXT07JmLLjPCEnmB7JNofZxq276pI0+8OhAr6Imt7l6vQKks6+iUuO9uQC44Km+ltq5Dsl2t53
q0MC/mgC3VzyhoInKmlcT+mIrXi0vShSvbb4WaoIUw9bR9mqQywM2CoLxpEubDQH+ei2bDjKixRy
Ov+vcDqo8L0Z99Cee6hGlR7FtgjFLLoqaOOFka4/DNNf1x1/6yOWv5/dvzmCEE2ksPHi+DmsYbSO
jnP0/bqNVackS7QkAQDg/QK+n9nI7DKUgXBEJ1gUXMO+hTTIC6t3QXiwyoM/b1hbH9Fva4KzBH4C
9TwicCdkxKqaduZGoQP38fqQVs+LsyGJIUWupzR6snatWnmm/y0o/2gnn1kQTiRLA95UNExa3nkt
au6Zvw/D+ZDCoe98qudg43QSug/+ftCS3PpnkYTjqRutuB59KBB6qNLV8W2SoBHQvC2iu6UU1EXH
ciwSdC/fx3SIGVq3Q//RDfBIpL3/09yKh0piKkMcZYw8RCs0th59P3GvW1h1ERgugNkAsCIvden0
8yyh8ZZOnJJR97PprPluNo0v+agVGzHT6mFyZkjYXdVQGWNqMqlj8qzASZmiXxRmqBf1zcaQtiwJ
Xq/4tQ5GDkv5bNxWanGkdAPMYZdv8YWvev7ZkATPt5GNKLV24MCY6TeJzJckouXqv62P4PuTng1F
3WFjtp6yUNvnzXclyfb/zYjg8GCELS2EmPtksyiJ/xPEwWYQt74qC8GaTo8FDDKXjibHepPpI46W
KenNkM9ImP6c5PHURhuOtu7Rvw0Jy68FOaKwcI2crMq8z7QXe7L3MNZtrMvqPQw3vb7oi8NdpV0O
p2wHi/5agu8xMCxQXDBsgvyGMk4x9nUaKfd2oGxRd6yP7LdNYa8WUD309IREFGeeZdQb8bhyUwV2
9YYC5QjEmf4Hmh2FgclByMt+5lVR/ExSDbH5Wz166WX6Mg5jLt/9e8+Ds+AX9B05HdEr8jbuYmd0
yPWHuXxTFZK+K/14uGmSYovUSyCw/vtYp4AILQnpO5qzhYxN0yV1p4OJBJI03zawD9hcWkmK4Gxx
U5Q3TntYHpHQPO+TftpZ86NhdR/aTj82cuslkpy4czvdXB//2q6AwVwDaAYBIaDoy9lW7X52ioRv
iqJxRyin5D/zVnLHbmOHrx1VBhjvX2114BmFTTHEU9mOdhqf0uD9FPykCHZ9HGtec/77wlEYhz6Z
JymLT0UOssd0NQXNmuBzOdE7zgUJteJ1e6svcLDdwDPhf6BSIBiEW1uv5nYZkDNUB/rT9cOcmJob
j7TLIp+KUETqBF5lJo5bojH0ZXLA6F7/iLX9uODbgIaRdkSp4nLxNAtmYsNk0ErwSQ1kj1KYZH66
bmNt4WBToX8XggGOmeXvZwFjks9dO6tFfIIo6anhte8CDyv/4DDjSKYJbemiBlt8aaSKqmkqpjw+
VU0OT5Qc9p4MGmjXl+WPpuy5rB26lK8PbM1jKMma9tLkSRpR8EjywvUkF1N8muSHoHnqjdRLiq+K
jzh59jA5xcYQl7UQn2fWgtymq4umLrFrI0odahRhF5/s2PpUIojQfY3V2zG/jUb/nVK+4/254R2r
FtFBgH0BCClPtctJLTQ5SqXUjE/IYhHzFHbOu2VqvUIPSJlasHmNXyrDPlyf1l96QZcDhQiGzgc6
DqhlUtS6NNsYZVaGY0Ch4od10NNdld0rqdd991/I0IyK54ynarpBvYpOhD45ziYMKsBbgs10/GvP
5UN400H8AgYLLPXlhwyACdMyqMKTgzyWvFPyDQdaSQ1jgPYYyDYRpwbifGlgCuVKowMCENDAk6ON
dvOtVPvvIGEBSf00jC9TXnoDPXOa5L+ZOnPDo147MOapTC7MQ3Rxii0JVWlBqTQ34Ym7xg2S2h2o
yPdK7bVwrn2lrrhh73XEQQsYcYRDqwnpaEMYbmpBeJrDjnGqLHSw+m9NOXr98CM1D2EWb1xLa7ag
twE0RDV86V29nNq0lLIQ+U4KUfBiqNmH+SMi7UCh3Uz/1/lDnbIryFBgaQCgRAiU04VWCDs47w/9
ZwLNp5MelSTacJXXWxGNEE5PABPQQnJWXw4nU1oYETJSQW1EeSR7qsbYc54n81nKX9TPzrDxIl7x
DMyhr7VgrZe68qW5OlNHo5moWRQDVCeStNP8z7p/UJM7u3AIqP7a2PIqvyds+Qt7y9/P7ggJREqU
o4t0Usz0UPqK15fGXRpaN7bSf9LADQfjz7n9Jt2lUetuZTRW8pXL5P4erTC5dWiPgz2RNpFC6day
x0VI7+Bb5bGJjjEMrk5n7JvSvvWH9qDKxa7sDY83wMbuWAkI+IylQESvkqyzypeTQIMOmrdLZsV0
xju1VT1d/jbFn6Y0umnSxtO0r1MXuL22dXe+DgLYlFAVkJleysJi+5efyQoKNCnHnIm8n9O7lHCo
c2+58EpSAhj9IvhAQwL5RdGHSddGxpSCdp+nv+SbUN6V4eQlqBSEuuJOmftk3Jk3Mxx5kls0G8XO
leOAY5bkO2R+VOJEjbrlgKimICJrZf1Q4A9K4491/YIKRBz/2PDl5WQRfPnClBBT2Van29KAqWp4
jpELMd5EqC6YwXskjnTz6NuHovi8YXNl/5zbFLMs+mwpJcUU9muCms0b+Aej4j72b8bvbf0+NBCI
1Wk3I4N2s2F4bbCUkMi6kPTkkS1ckYFfM90jWydMT3r/IlfPyUsD22eQdJ7dftTtAAnZrcf+EliJ
M4ykMkHX0iFJc9PlRvELpe6mkffxWO+XxK5vw91NVUPNN47BlRI5OMgzS0LsaifNrAZLHi2bO48u
Rqn5nNfqnicXwja14hVS6k3yfViG71Q1uwmd9/40/muAD9+w4JToRGGf/jo2zs7GsfHnWF5G20uS
Ag/3ULq+BUDE1OIt9bHVLcqbBNIA4BV4lDCzk9/MYaZMEa20hYdy0G1avkXVwrBuKx3lOt3+pOh0
1yLhBP8oXCG9q6bJKYznfa36Gw+ylSuPcf/+FmHuTbWPta6gLpeTMixzx/Wd58SqXSRn3bnL3DiE
fnzrLlg7C8+NCiGvQ1vW8pznDFaSJ6eEpy63Dvbwcn3brA4NIQ/6soDR8Wq5dOCmNA2aSBy266zc
1vaN1jk7eGNhhahfYns365oXd/LtdaMr0SxPI8o7dH4RaooV3yLvO1MOFXIvKW0SPaqsXqZp3cYt
trY3z60Il5haSIFdQfFwUqX0pg3V26561JB/3cQBrBpSOLgXnmykjpe/n22LbDT6zu8k3INE2h44
HzSMhvVTZwMelCawN6K81dkjWIaCix4g8j2X5trZsIeq0OmimkDIzI9TsSU3vzqgpfOQ8BhtKzGR
lHQNSEoEuU9ZBdOW8aDIxV4KjpvZxbU4A33B34aEmesmKZ/HxZASGicrC/cV7PDx2N9RJdgpTW+6
0TweZCf+Qdrh63Un3Bqk4B6jZgR1u9zD5nwbz4cqfVcWsasE04Ybri4X7ypSUtSBYYm6XC67pFfQ
h9bvRDzl0ayjZfP++khWQmR6K+hEXB5PJo+aSwtaWg8prSJ0Pqj5jiKpT6RsKl/SFtEIys3WuHHV
rp1M9HLA+QyGHnPCyaSlVcL/TedA3O4nVJ5niGQ2Jm3LhOAYE5wvMW2c0Wlq38f9uGtgrlKnrVb0
VRc4G4iwNJqRyyqanfRV/iwYgmU90s4xl8/Xl2f5FTFGOJ8uITApCXZhHGAso1q7SVrtq/E+Gd+M
ceeV8YYrbI1IcIXMySkIAys/dWXzYMfTsQhfxuqzGtfvrw9q1RA8KmRZwQzJInS+S6ReaWV2TyVP
O736pEzaQyPD+Fh71w2tesKZIeGCAsZVG8Hy3GyUkthcWV6AjvHNzytj41ZaXSf6U4FBwUf2qnpX
Z6Xi5AnrBC+AN2nHhCrhxzamrKYX4c/ro1rdsme2hC2kABwd5xhciKU389sh9+WbbLLftpbyUjew
yufZ9N2U52Jj566uGqw3MHYSsNJycHlSKI2a6SHEvCdLbou9FdArUuT+h1w3aP0P43FjF68efYtg
A/yrC+ZHGGUDTZteGZhLLXKtBkrth54eww2fX/MQMtcwo8MDoPIfl4Oaa7+0yjL9G+rHHm61x+1T
fMuIsLGixM56e0HZJMqxNaBPdh7MYosfZG2+lsYJMn2kcAiMLkfilxXYfIdcR2Np1Qelr+CcRB5v
4wG6UrtBR/jMjLAscdDp7ZSP3LqOU9zmcaWBtUu/pXWcHdLUgXq5hb09qCGgHZ3O3PtqIu96Xwp3
OYyi+36GIG9ITQ0mzcgh+J2DI9Qxm60rSxwjnpvnnyk46xio5t8gIAT2CnMANdDuxwCiCg3ub/3Y
+feag0Zkemo3c1zrq71IbUJLSouYMEPIlaaOg1L9qdnTaG1Ph/zp+v5fO2vI1P1jQBibZkBkE81k
mQh47oEY2vtaz/eW0Wekd8K3+hxt7PzVUOuXjovCob1kei99a5go2QUT0bBRls6+7KQCMTC5cKV8
SPaJWsN02sHands86sq2KL/WRrGVZV6dVk4CIj708jgVLr8hjQezC32V20n5Ru+kE9dumHy/PrNr
JyvZetozARkjPSnsoTyACUT1E4qA1k5Wj5XW7CRe/vk3EAtBs1Ee/5V9fOWjZ9aEWVWcwpRzjbMn
UmXUwBEHnYiUp0eKQPu+LQ9SjU7LRFDW7W21ubs+1NXjwoDLhWws3AYQXF+8OxwlKsNc50zK+5va
9sY/Ob5Zq39+Xxic30/sDYnfH/0Mjt7CnaOt4Hg5Nl/N35kJwSOkcZYma+CG0KvhkKiomSv3zdTd
xvLHQvtkQFe4Fbyu7rwzi8vfzx5rrTHEkoa4+CnWf6SjZLtOmMBACn3UFL7EyuH6Eq16/Jk14W7K
ZEm1hxlvjAEvz1X9drk0uqD+g8QMdzoMzwpZGbbW5aB8xe7l+Ff3QvJcxd/j+PgnHSHcGiSFTTQa
IM0TWXa4GJKunjiy5nBHCe4jfIpV83HcYp1Y3VK8lACEL2lgAofLsXTAKNJQJtGVxt095LVenH2c
TQC7LWo8lu7a2gCdQkiKIupupszeSg6vLRmJPKq3Ggc/kliX9hWz0qNi4DVvqD9TkE4UUTpMX/eL
lVOKX2epiFqoq4mnsaZlkZwXGKmho9U0tDy6mzSGx7KQdkVYuEO+cVasbDQM8lYDjcINIAZJwEYm
y1eoSgOB82I/fqvL3KgqNIKT88kwomMnH1trq2y7bF9he4N0pSt/YUaFqk44oWrJrKvOrOJT7ZC7
M03pYxMlD4hC+LtcttJ//1TgsALSDiAU3hKRFbXQkzHVx+QXLiOlRFkqD4O9kYddOT4ubKiX3mGg
6WcHfhyfWgqUk+4fE6hWw/FhQF8osnd/4CVLnQK2NIohYpXSHwgVtaCPT/r8q46ftW5l6OFB9eX0
UMjDs1QFsJaP5st1uytbADztb7vCsrW6nc62VMYnCZH24EG2n5stQpE1EwwLHZOFQunVS6TgjSU7
6RCfnAExA7+9J2Pej/8a8anzIoDzjA4AUo2iPFNj9p3sBBixVFA6LwXii9cnas2/aS6g4dVZ8OPi
uTsqjUGDpBWfligRioboYILAzP33182sOd25GeGWbLTc5+EG+iFKoa9JD6p9p95G6Enq8ZfrltbO
pXNLwu1I2q3S6okBWdNB6uvcTWX5y2hUFPsUN7f3qfbvWxpZo7MpFI7bXKeKgCZQfNKcZ8N6MCHg
r0KXRpv/NrDlfDy79h1rahuixfgUKHf6AHOShDguyZ7kU1LVLrqzG+ftqn//HpZYKol7zWgtX8O/
Z6q0lt94zcLx2GU/r49r7bpk/igk0rhEOk4E4s2J4SS55IOMyUFoWdlXVVPv5KF+Exftj6o/9PJL
/WKEpATnQt4idll1F5ANi7Yy9RFRkqD2+9pvNAmkmg3IrynznanktOGjSlJaNKvNcDj9uD7gLZNC
PgiiLR+1FEwOivI27YhFcsgZY5g8muZOT8t9GBR/cOYv+I3/jVI4DuHrzMteTZJTYsZeGZrBoc60
wi0GRXLrML3Nhj7ZMLnqPkRzy0MdLhuxrljOEMbWC4hYTfcdZfaY9GRjbhQSVo3Qg700R9HjK3Kj
jVJT0qhCGUbvnsFsht3TZtlydbV4di79TxAmmcLuTssQqTmZF180qF4y0Vwmf/dLXp3AGtVb1d84
j9d3w5k9YZsnUhHmeYW9Moofg2pw5/Jozw9KdOjVZi/7qptpd0n6tdx6X6/O5W/DYludI1UyRA4a
CWvlLtfpUTTtPcX/d9edf90K0MLlymS/CdNpt5nfRKMJ9oZ8uFUc67SGeurmupHFncWgDapGeelU
4uoUG+eh77OiNsNIbCinpE7ve91/vm5ibRwLoI5kK7QnMGhfnsamGg5kXTCRgJGf8mfdeYKV7w9s
QKBETwFf/KpYncPr3hlRRMTbHiU6/bKpdmOy79etrEUA4I3/saJcjsQOerhqzIBzvn7MtXk/tjDL
ZUdDMjYuFEEJe0Fc/0I2/2NJiDzNMfVhG2+5KMOgvpNSI3NHgGS3bReO+zoq612gtdajLMGoWOmZ
+S5W08dmGL6iexG6UjCPN4USRG6p28UunKLKledudsdQhla5tj/bZkCbfUFnfaMFzl0VR/T3RWl4
Y41td2qB7kPdyUOoD5otlpVVdyC+XWDy1PtFzIhfalDRkH8+zXGMMGS7J3KPrK3L6hd66JVj017L
+3VROBKJzjR/5j0WAHM20gNw56OjTZ6tZ0sfiLlH3+tJTT+o+oJ6BuVVP4Zm/EmJK68332n59y4O
kelFzmp4Ay9yZj8Cqj/I6lMgqZ6R79v0jQTPmYtTH6572Fq6VluCWEiKKZUTU1y6WBYvMhIh0bhZ
3sdD9hj1oHvn4s5A31ee5tMUhw9tBkY8R53T7UNolIvupmoat7CinWppxylS9341bYlFri7b2YcJ
uzjRzLhsDCDbZofubly60bHR/dvrw98ysvz9PHBbZC5SDcx2k0ae9KkaX3J7I3uyeuDRmQxae6Er
Ehsmq2qq8Jea2HB8HzuxJ8sbx93qIXFmQBhD2FTNJEUYGNId1Ke4l6p+SIJP12dq7ZWgnllZvuJs
poq4L/Im5rE92nd5f0SOEk6H9E3cbjjk2p1+bkd4I9SK7eBMHESq8caSdiPoawhBa8mhbvAXHnh9
VGuJa/DAEAMAO2IDiKvTzTayBxVeRiikqbM3WPTPjhmAp/dNs4tr5Z5Hfi9tPRiWSOHVYXFmVliz
wpeUYh5ImNTh3obGUiegdct59JTQchvN8cxRcTul2sLWr67imV1hFaMhslO0ZDjm/bcyyCcGptAQ
Zzj7moj6+tyu2qLDemniWcgZhctraug0mQxWsreOaZv4bqLQlY82cONHJHy36H+XKXs1pWfmhBss
toyo12sc1AmeqStBNPBUZBu3/moESCME1IZgO9F6ECJAp850oxjpTVD9EfnrMjzOtqfMzz4d1xks
LkF7g4jpJ0hz8zp++pP5/Me2eI/lc5X144DtIX3nT81tqzceSCC3tF8cJLWuG1ufzd/GhMULe6ku
SoueD4lXEM+StLjpgM0+5smc/QEuF40OuJQWITEqrcIVpCvoNxcDiaj70qg8tYRxWB43aimrznhm
Q7hN5g52wWxQOOjlzm1bG/XdZ7OOdwO09JT7/mDyzowtk3t2VrIdpgIi7fiUWeVnRYr2vmH9hVrc
7rqZ9cOL7mc4VWAZkEXtNbOrgjasaUkrtdqdjPRt6Rv3ZXbsi+JOSuY3ZX4sHS/7vmF2WftXOw0p
LHMRkeOpIOy0sZNzK5sxW6F7VsSWl5VPcGy1/ccRFVGtL1yNEuDNXG1h7lavUqoEJJh5V9JOdjmv
EgFMPKOygapCZiFQPo53gy83N9fHt2VFGJ6v0Odcq4sV+Go9yULr3E84vq5bWd1gIEEWmlS0C8RK
IqjPLh1rLh6EyJ1u7yxk0/NGLX45zV8t1JkNwQ/1iu6GbOSRosWhuuTmDW9OZS65KfRGepL+45CE
y6Ulz2aaDUPS/KM9PCu7JCk3jqX1EUGkhcYH2d1FX/F8ZyXdaITahAkZORPtpwFRWfsxzv+/+uv/
yRq05gJLIh48HZyGli042mTqVjQM3CVpOwNVuJtCff/vl//cguBkahBriao2vBYsdHpBPPhvq2oz
ulkfB8SM5MKRZxTfJFI0Sqk0cN3XzZFO5DHY2XGyo7S703mNTd6YPijZrSTXhzx4n+Vvcr/e8Im1
c5cWN4pD0JBClLN84dlROCVzj8oLC6bj4DDYwz/W6fvONHZ5ZO5mI3n6g3k9sye6fOq0TpthT8rs
O3rXPa0rH6Ri2ng3rLXS0Lqn6XQpwzlEzetyXFWAimU28nDo+nJXWw/OMLlldSSpBhNgD5FiaLsZ
7zct30kj9OQfkZH7k5H+/gLBR6NYLvt84gvs/FNXG4c5czw73uLkXfWgs3EKflokUTJaLVZM4wBx
nC1v3MvLeohH1Pk8Cne/Vs41MINlHus3dP9zRw5SvuGD62MAkwZthkE6RfDBXu0lI2l54tq+9j0M
TNsLS2X+o+X4bURwvBhWhtxfGnNJCEWVerSNH62fb7jd+mz9NiKcsInR5NowLzFuVN76gb0rR+V2
E3G+auUXSgx6RvgQlifa2Z61+youbJnYrzArWD86KPSaHnLLWZKyw3UnXj0eaKpfhDuAr4sizaVS
lFMQYypUzL31RZqQbyxujSHY6380dwCucOZFnk+k9E3DwiCtNS81ahmRxm8L7LzJNpLea/fTgur6
nxFhU2p6a3B5Efk5amS6yjygNjdM1kHTsxxuMG0Lkbs6f2iCQuyrAn0SGcAiy66RA5NxbVNSSEC2
sUcHTXiQlKTe5Y5OySQaso1LeK1xWaNT+h+rwitID7NyblG5Pc1NfVSb2TMV+WZSoLYq8v3cO3fW
1O/UZ713EMt0/qI75I1lBCczfjcn8VGTHhe00sIoc92ZVv2WHljqDeBPFTF/DRSgUmfHJuwm+5ZY
N7UeeDYV0/9mRRi8kTbNZFQON5rMW49KqfNkTltZ8lU/AmfwS5uSNljByBDkckakm5wK1d7B/ujL
UK85kzf3Gw67Pmf/M4Ro2eVe9wuahCZJin/lypNeP8pW6yIy+Cen4z/jAZZyaYZHpBw3PeMpnXGn
Bs6tqSe7dJNieC15tMAz/p42ms0vzehNLC3AF9gRfPVAQfYdbfNOHHld+7A0DNLz8QfXF7SS8D3A
VkArq3B9ZX4Sy1LCfg/lN+N7JWNMf+Bu5xaEy6schrCaZY6tcPgQzi9T/9BFW7nrNSege2QRzKMd
h3Lv5bSpRZnYkF0TjObxbVjot/RZx0a44QNriwM2k/5jAveF3OHSiiRZTdAlcXKK0MGGh3qfgACg
mqFIuSdVsxvHG4uzdjgai4rl0otrIaF+aVCj21eb/Tah/6eL3Lyb/L+CRZPXrnrbKx2kBVRf+ZMT
GVwXeiRLOw5c5ZdG/TF17H7IkpOufynzA5fpjfTJCL2oLm+uH0Sr83lmSfAMNIfrMQ/q5OT3w2Hp
QQ39Q2330Fdw5jnVENzK2pY3rtvk+UUnGg36IglOXw1qoc1DcuoqMNMUZoubstXSu9lJ0KRKRnnP
430fJbG5kUVfzXVAW/OPZeFEnAp/LHPoRU9TPdHiqwQgiqeHrlOQFvRAh4WuipJTHX8H2b1x361t
D4KTJYcJMRSN65dLmqe0xqqFkaBykHwe82m606fkSzSZwcZhvDpI+u4ciFaQJAYLeWlpqkK7SCMi
VW0o94VPyB16fVIcjO+NZt735adscHaN/dd1R1rbJ2dWRQoJdfLtPtMJXQvlIWzv81ICafxhDI4A
NTemcu1eOzcl3APZoEKGuVQRMiAjDZC2qn5oooCi4NP1Mf0SOxUfFueWhKtAYkxysqCz6sLNo3Rf
RQCMxuwFgFvik6Gy+kMip64+UYf0hy9dhij4sRie56J/M2xt1WUrvvoYcDTQHsCvAuzhcl07K8is
sCB1a9blDn2rMSsP18e75qMojfxjQZjYiNIYZDJYgHN01yXWnondfBis+yd9gJQJiTVfNTHJvkVM
GY3E0KFxk9KRXsg0ExFz+v5umHu30EbVbbvuXkq3WrZXnfTMtLAJ7VqJCn/mpVCnB4XzOxhdJ6sh
j2+9wdyk5lkW5PWC/R6ocFfZVmYQyhNXh84T+FXPDKJD2yRoF6ryTaPfDCOElo78to2ljft+1VVo
tqRyqiGr+gog7MeWGhgLtCt4tv2fQbCxMVZ34NnvC0dMGaFKk9Qg4tC/Kev6rZXfGGGxhx16YyDr
hhYpS9CeVN6FizCeEmdMJzLuulrsx3RGsE65mfODBB7/uu+vugYRGIxRC1uciPcw9JjIckHftZns
LYVc1Lf3UWPvK83Y1VstIKs77cya4Iih1iQUKJlAyXnwbZAfcOmb366P6BVhEqL0MlV5uFEUkE2k
9y8PDG2udBSE/eLUdl/klrJg7XeIc5T3qhMeC4apRs1Oh3orj97bzftw8uvd9U8Qb3rxC5a/nyUB
nKCK2kgHx9jpB6tFCRti2sSEc9LK7vtA383SzXWD4rz+bdAmQJSh/QFJfmlQl9lvps+Q9fS2630v
zG59e+sqF51yMUILPcggk8wZ3MyXRsYZgPXYxwWM3X9p471fBN5suoGxMZZXdcJfdpaBwHsHo5hI
eCX3QTgnU1uwi9OdrX5xvFQpPAVhSdRpb9TvffGhDaONHffqzlusYg+PoerKK1iYQvohy1qa9eIU
fJKkI7UuyCM+yib9SflO44E+utVffnSoqpuK3K++a7rD9TV8hSb5+wtIsACJZuuLQhfyrJe+JlnF
aTi+RU/DXf7VDo77pXAPauy2x/I5+lJ9vm51zVXRfV1areGdp7p9uagaCapBsZARSLXQbdO3UaeD
uS28LLpRtYdys+d+zd7SQwJWDRg7XXaX9rKhMUAEaOXJHtunon7Si+ghT7/kZehaknM7Nu3j9QGu
bQ3oy2gYof+eZLMQyyilURZOEVYnlfj+zaBO3V06UFSvJ+X2uqVf6pLnF9+ygDxa4Eqjh45NIppK
HPjerag6LesW3LZ3wW1wW98Ne+UQNK5/k9+Vd/YxuG/vklvd82/r8CFIT7Rm74dTuNmtI17D4tcI
M63Uc5LbaVydtOIrz3oIcL7AdB/71k1jSoeyMo5x3rp99XR9FlY30vksLJf02eHX6PbsTwZ2x3E8
6Nmuz2xPgphlfGKNETawK/j9gy8Bocj7fvLM4m0dtF63tZ2WU15YDEoZKKqTTqSxxhGumt6M/bwc
+IzEGXax9QDXNQ/nzoVcwtOLjaL1r7TuK2skfKnBQ5eniK1RToCCgGSW1ekebje3+tSe+p3h1gfy
sfzvb98Vd3bDXbAPD3//k3gvvTd7007Z+27gGR7Mgd64n3aqK7vau40lWRxP+DrqZXSHLdgLWEOE
EDqZ+mxqRuZCB1boNJ1Dv+DX2RjfNRBhy4Rh5fwg2d3dkEx7SuG3bWVtTNDKatBMxZVMVZAUhkiE
kehpntlD1py64f2y1QMgJneh8pby48ZBvnLAsM85X6DxWvSlhE0Y6aEMCr1vToP9ppXGnZbCftB6
+Xysx9s2vLs+tSt3ItZ4PPyiRybff+nssTWoZd/PDRg4V72Zd3PmbkI8Xr0cKNZr9tKQtpCTqa84
RI2mCJOGFwqstt/UtN8ltzZC7Wm3S1XLjapdX5ZvfGVjHy/33YXPLEYVaD3J0KG/aAj3YSQluWO0
qBjLiZyQmFbzkzQR7Fp9nTzkmVp4jaolXqc1b5tkjjaq76/8hcIgbHO/RBnodRfLKGHqm3MxIhk7
pdQjB0sxIIGDEN+prPoYDIHpJlOXbYRt4vOBeV4whjaYTjqGiAaExRwB4KY5fDCFKnuVr3wdm34r
sn/lnosN0uwyDoOTivetrzfdyPMFcehwnxt72JYt5+DDYIqgwMZ9tDKHF6aWv58dxFpi27NdouCK
q3yItMo1p3dG/x458ndK/v76PtiytQz7zFaBCHmn0QBHw7MblB/UL8FfPiry7cbmXtsKhrxAPmB0
oywuPozoGptsI0fgeYo/153p6eEbq7pJ7wMy4vdZO9+O5cv1kb2qVv/yijOTwn0WUAHVsoUlqCjJ
UmvyPUA1YI7GbmG5tYMOyZD20PnjozwGrml5s/6CQPvN9a9Ynd+zjxBcs2/a2jIkxl1Yu6I5JLfZ
gyW9kzZO6eVXhD1P6LnQr9KtzAtKGGrfxHM5LZq/DViDNJu9yHqck62M+esH2rIHzswIg5mSNs9N
a3HM5kYt6ptoLlxHk24Qd4l2Dwo82sX7enazcMN7Xh3Wgl0h1i3UbJAcH7uh+hLa834edW+I3Kxu
N06v/2OEFjwHS3sNZYHL7eDMMrKeMxw8ia0H+6jUI/hxxsij5eyDEiuRlyX5V6WcfhQtTb9a4ZTe
FOYfobIzN+7+tTHTxAdnJxTNkDuIV38dknStGHOilkcj2tt2v3cGZAk27KydnQpsgDw/URF/Bafr
nCoymwJNRyMpm5uuUD9bg77VtLx2eJ4bEU60OCuUWJug00rq5MUcvOJHqSfeokAgRygult2WFMHq
7C36AMZCJAmbw+U6dk2iRaPKqBz5XTJ9dSy0PU2vVT9c392vn7x4JlUPohV7iZJk4bK1DYAVsQN9
Y9HvILSloR4iyWMP3HL6MFfupHrSO7XfevOuTadKG66zKC0TmQleGuhRnhs1bDOJfBuOh4iG5e81
TBk0uSPoeH2Ia/5xbkvYe6iXwvwBnu4EasEbMv7dYqXZsiA4R+CP6jQiUX5ylNiVIDBJu40Sw7qF
pd1jyZRxe196g02wp6YNRC2R6++kjUhy7ewFRP/PjwuulvZTbKNUCldSVXuj+c0wUINqtnJjy3YX
T/hzK0K8CqlPiKrbMoTanT/T0Xv7wz6ke9PdiD22RrNM5Vk8IKu1IckSixEGT3pHzkSuoIdQ9n/i
VL/nTHDg1HfSfNIniC8Sw0XkcZO2e2vFBa/1dbOw44Lp8tXAy8PHZpPQecuC4LVa3baMgSEsEtaI
N0DwvlHJXTvDwCERctKYSAJEOFskRQkT1WYpKsXyKnTN8hisWPOt2oK7rR4nS/aM/kQNKgthKL3R
N3q18MHxNLtD2PyTo71ttPfcTbzulYc+2QQSLnvilTefWVy+6MzLZlWvjDLAYvhOIqui09v8Ib2f
dgD7Fc/M3X6rkLLq1mcGhbkcZBrwTVJWJ8V6CtAnolA0mFtG1OUcEYdFDsEyEb4HjGMKbk1pv6mr
BgEc9dEECHW/lNqegr150+2T++yb8agfUnf4GD9bxzhw6Qc8mBs+84rjdwl6eQbJsLSSz4CS+3Jm
m0rKRnURu06nw/A4/8h2ZnXv+Me5fDRS/TRpnxqyWG+lH0FYutYWPHPxlFcTcGZdmIAGVfRh0izO
wuZZo14VtbInVw9Q7C462//+DCFtzlsT7WbKToItJyxCI/f1ZYubjlskQ7ZDomSr3WBtmxN9kWNd
mqXgh72cT8OHPt8oaUI29ejWceLjhHbi9YGs7XMNA8uCkSjQhSXL26ZD39DmaJdleBEPwRdz+jSO
G+nUxcPFpaEZ1EGlGGg05AaXAxlsLVLbgP4F6s9zTpP9eGh19OoMN4W7Yf5/pF3Zjty4svyhI0D7
8kpJtfe+uf0itO1u7fuur7/BBmasYvMWYc/gYDDAATqLZDKVzIyMmAdXi0TzNNxX39ooszRIyUP0
1ITRfP6Ovg3mFkizNV5M5d0M5w2Yy/bB8Hx5N3nrNBXaSnQU9CHYsnEXpIoZJA4ItWMioZgb+svJ
vq1Bw+deNsRdHK1PQgmd9ldYRrvUAKN/2WJkwpomPIW2WeFacwzmbowGR3fRBLGfOCSjqD76BYhI
rzjFLKFSBmZGLPT8JMu2rc2ywyXT8NWJ9TYlfQ5KWqMkqJDW4fX8Iik3dVAf1OAOo8fqj3w/QILo
PTEfLU00gPY5gMX6FbqdaPsAWmZiLvz810i2k7WThP2e/elBfy7u7B/Lpr+HQtu9uUcXbYeN8dLT
cAfFyvAHGhSXT0HlfUrW9plPSWxbiyNBYOKUlSS4Mjzj53QLoWMy3kGOM/6O7uvR8SU/H8kQXIfu
fCz22c58uvwruE632gTm86K20AaVa/i5Oj7VpuSjQkeaxW3ynWptIvQQslBE58v7aONrDXEiAHQA
nWHCXxUmaawmYE3KFu1gqm5v9VdD4WFeeRPeiqafeHF9bYxJp5x4BHd6CmPzId4lD72KqyUKg9y3
FBhPwKgFFADa54wnxUoPBpkes+SDFhIjN13D7D7Azw9OKO1QpfUtTUvBTwluo9cYqiGXj5B/rdBA
xIgXutD417kjl1UI4pUGYyMAnBYkvSsTr3hIvi0dGbfjbRNu4hvZdV7LB+lVegUiSWCelzvgwQo6
MUrtCs2+c/MQClKW8HPy+27ax6kXPKfgj/wW3AakLr79Eljj3hpUMWlzAboZ7Jhq1FapNIWYxGm6
aSePd+OV/RPkBGppE2l86hrX8J56QXGFe0ngqGDFR98S+ERmhSg7g+gfE4/9m7Xrn1K3vAFsoT1a
gq3k3oyVHea1B0gkuGUSgKAM49lZ0K2zAQoHMvFN2g+NSCaM/xVYWaM7vUplTRVOGxew1nkfKEs9
Aoh0Wq7RsBSWUKkHfIm0oN0AqBNP/i9Un/nSOQE4ooFYyzN3ijY1hD/cOtrFtm/uh+dJ22YpKZ9b
60pFm1Q41MRLU0AB96955noW0jIGFUX9bqYf2rZDML/sk3z3+P33mUCeWmAhMmL8ffVKn4lj5sQp
rizrES8eKCqQWmDu/zm43/aYmA1pkVFJAYs4Fa32niTWtqjyfWffAh3uBsY+mK5B3qGC/ejyMgWn
yLb0BmUCeVsOs9omPR1MwV/nfw5/nxI7xFcWcRK0NXZx2Mx+8NZt9IYo+/ZZ+uZ49jY8YHYwk8n8
M3i1vkOYR76aN5lB1Hr731bJ3Ap1GKplaPEzwhSKgNL3YbhpalFNhGaPXy4E0mY6i4bqJbuVUhIh
ZNKrh3HFw6u1m13j2L3EbnBs7uKH2hepjnEDy8oeE1hkvZTtMAYaLy23uX63oAfktPfaeGXMN6Uq
zC+5X4SVOWYPDakZ0F+DOW9RSTKQ/E7fLpVXn6zUNarbZhRUybgNE+hF/rufzBOh6p1EhjIt2nZu
7s93SCQO7enX4oZk8tt9IMjcuPd9ZY2e7ipwlpo54Bvxaa06QQ7LncjwYbgflx2RG7VWVuh1XFnR
gEKd7QbgzXxn34Jy4ljuLhv4Cpug6fjKApMbgcGwKCINFvo3iBCQ/mo65n7lJwAfpZtu23vTdr5P
ReN9msg7mHAMuTg8iyN4h75VBjf9rpPCaz1A1YBLwPwHOK9J/QiaZO9F2so77TVy6225k48oRewM
LyKBO286gQeJLiQTwpexNovMxpEGOtiZU8MClVYOMZ/LO86zgpwFqIjPPIltcIPMG8inCPMuYFJy
o6BChUEQvbibC1QVnddA0xKMcedegxIP+hOxg6fdZpCQ/+mH8VBvh1/ZNjtND+GxODmo5LRus2tP
1bb7KL+12/xR8zu/3/dedR3+rLbC0g6972y4W/8o5oOlgeU7zCb8KOmm2ah+5bUu5PL86M1wK1ff
XN5kbjBYWWPR27MaV22GlzQ+JLobuzFQbT8Lkrvgr9zORPIum9NobLmwuM8TWd3TRUX70syxuN4v
vHE3ffulbCI4dHQzvmk3st/9WF4aHyxgW2UX3FT4bCVXSHdUMu7Cbfdkk2knbXPAdgS/i+9s/3oC
20iKs7jXAqjlnDz5SrqR9rqr7TWwFmQEEPvlMd6lh/lZ2xVvePQdzCPwMdZd5Ftu9W5WwPqj2hf+
1Fz5Vj4lJLiOBI76RcKM1gLWp8SE7HbJDQn6zMgmgFZ6run/LPd1QRX18C7UNBY4IEs9bIdVVusg
Oj7JB4fERNtuvikE5F7+m+gtyEuS1stiorZhhIBh0PuX6e99dqtVH7moVMmN22sbTNzuJUi+pzZ1
cETN6EYiA0lItJk3oTe5qYfqzfb547I3cd+Ya5tM0C61RjKcFjZDCCBUfeXGBaBmAbS0wnlXBctB
6ttdPHZ3U9rf2E50PYzBpsomT1rmrabUfqjYT0t/IwnlKelqL90/JuJNM4TR2hm/zHlIAYCbfW3X
+/k2IyADcQdf8uZv4FUR3HpuDr7eDyak9aCbiMYF5yxv4/tlB0jGne7lm9rrBLkiL9lYGWK76Zjr
DUy5x/JG3zgtR50428QfSXR3+YC5fgtSbvTTMZKLsZfz70abtvIs5SFoTePGa5RtboFrXUS3/4W2
8PPS/7byuaurWKkPQWuUEuZKlWYfJx/KFO0se+fg1TTNw+0UVyQyHVcdKjcpenfQxl2kuHkwg62p
ItmSP46ShcnAbqsF5WapOjT59F1aS36YNH5naTeO3FwFdfbggABmaP+U3xE/H8g7HTkTGO/NL9SE
lTIC1ZtDKVSvFrfCCIauRa4aPhUiukqee9mA+NGhEhTJvrQI8m7Spym1AIXr6l1pZzdts4lT35G3
avoEbop2CF01E9UfOE6A1AF6mWBecAC4Z51gzhq88FrILAL81gzRRjORPZfL7R/72toMW6+aQz1t
e3B+g67lEA2JNyuR28mZ4IryFgMII5qCGGcHbw/9Pq58DQfZK4mOwlsL//F7+V3YquVEHiAkf1tg
Yn0tOSVIvdBIzZbiOJbGIbenTdPMz0svby5vGQ1iTJADaT54lABjQuWe1WoKmqVeZhVdYfDepUPs
2bOi+dm0eH3iT2abbYfIFhS9aET/ahItOQvQctQ0maJXDIYvPF6xf+PkF+pEmnT0kx6yC06xA95B
8Kbinhakt/+xxrxQFaudLKUEFkEfvc58S4MfgSgjEi2IeZUCy2m3vQQ64M4C/WkQWo4n5c7ggnPp
vTdA5JfouqjIz7WpAQWNxBtDeCxtlBI1rSRlaPVh7k2Orja9ta2XTSHqKHI+EuiL/TbDeGJb6ZUa
luid1o16X0BGUwkDV+qk3bQofl1JMcX2SJMseM9wL4COAoYDqV1KOH5+xTI1bwIDrPegah1/Tsay
ddTIG1MME6YYY/mLG4AKN9BKiL46++kwy1Yd6w5LjJU9VDKAltXcaiH1JhBNf3Lv2soSsypJN2et
LdCXwQiVEj41IOjUTok/Y9R2e3lNXO9YWWI8EmMJXdkr6J/SYa3Ch6y3XbhB+jQGfxMLV4aYZFsG
5kq3U2ookbdJeeiW1M9rAZSTB0G0Kc/cP0fERNyxHhzQ2OGIIr3fxqqxKd+iYWvaJ0X7nuXbwkI7
zYxI2M5uK1J8pn/7S7SilFnQ8MZEBPvoM/VEMj+JQbXlfQnvJtGMiejvM05haUHbgScA+W/8Ycjf
hd8S3t+nhDpojlpIwlimtMFuLWfuoAHYVvVbDpLfw6Q6g+AO8e7r2giTKndGnpVGlXzeIeC9UkwA
Jfqt3X9cdmteLMdIIAUXogDxpR2mz90YQ6cYejbOVZq+N6po6JZ3b1BAtBSMQYCYXGfWMRt2W2Q9
Ngu1K7OZt3IoEUQHyk4hQW3g8mp4L1VkQ7+tMVlRlFp9YKdA4CTRCMVgJSg7b45CjNFknUPSXh38
XE67xzJp7xarGei40Xjd94XhjUreQqp5fLLTJRMcJtdjfv8slgbAXhpImFARQiUOJXeEgtImbUAN
d3n13LNEwQqqRAB0oah0HuKbFuS+gwkh9VSbXIRC8WHyvl0Yz/vXAnOzhr6Yuq6HBWCWH8os3UhT
QGJ1JGa/H3SdVKoOseE/j7wggQdlA148MpiEGaNKBwIrtHLx5TIltxvSY9tWt30vu0pHZ4WicPfH
23hmj4n0lp1PdV3DHvyIRBjxsMKruf6L7/GZFSbMR1GGB4oCK5VzpU9XWf+RxVe9aNqZ4xJQDUUv
FFSV2DmWfgbcVloqQxfrVNjBLjOSPQbIRBP9HOd2QFgFcLcKASfMp5653eW95xUEz/4Ys/k9gG9m
quO71CZ9AurEeN9KUXjbQvV0TmKFxGlRbkqr/EgH6Hok4KU6Olr4Mjfasm+nXjSq/XXqFmRXAL+Y
DoQ2LDwjzxf3PzM0Yj3P8DUOnexYmKAhDN+qNHiJ43TjRCYxKxTgNYxugmSnxPfSnokNiadU3Vpp
esz08VVOzB+XN4kTUvHVVIDMBk+yoX/Wf1avJZD8d3mmYY8gqRsvvnGsh0dUriCH99/sMME0Ceqq
k2ckVyBrPQyZupPBQ1FHxl4plWOT/KnGLV7s62WxnXs5M3Nj7IE4sicCmN0QeEFwqEX6VZzv6pkV
5kBby6ryOcKB5kQObr+l1nOgCQII34QO1mUMxlG869mF+J+SGF0wNdg3NUFpdjqMXqZ904a7y6cj
skK9ZOUFdWRF6ZDBCrgjp9YFsD31hVGKe7cxXQiWJ2RqUJVnjLS6nvSUFri27R4CC4blzukkgnfR
HIBJCHEmv60wOQJwMnahq1RUzzlY9ujqrbYNltsWsgxGYLhdLMh++Rfotz3GsTULZGZOGaMpb3TH
xKye0ux7ld3KZgsUt0gH++LiqDzL+RbmSqOjFgtUU6KpRLFSEmcZkb/15U2qRq6wHMWN+AZqX3RA
EqOZzF6iWGShNIS1jZWL72T7OorI0nV6Rb4cF2bskAFT+SiLcYpBt6cSbPCo4nZh7Cc51AdDOyrd
uU4lMg9F8tgXskH0PgU3UFKnm9Cuv01aOxJHinWiVG3gIntJiN7VH/MEkFUYRZq7xAMUDo3OcZdp
fAMZINjEleI5iubUs/IkOALcapM20sIQ450B0BuQNX12+ipwByWMbpYxVEDoh6nTqs5siGoMjY+i
CKj4J3MCURkoI3TQa/tg5ZdIoTcmqBo0bXP5VvK3//feMNsf2XW6VEmYnKpo9KpogIatwHm59x6D
YwA3YRJPZqfwEHXsHmVZVLMNyGWftHmXyQMxRFkXr6yJ78tvO3Slq/hi9pmVlDLsmIfc8bOASIYb
6MiVD/FPaa+Vgo3jRpqVObrslblySdCJsOBU0S3pBSw2oi1jHBYCPR2lowOmCYhR/aY5LK+XT11k
gDl1c+gas5yxV2ES+I321IyWG6q3U/L83+wwgavINK3qatgJskPXbG0ggtsraNn8JysOE7H6ElKu
uYbtCp76a/s2fpwEHXxuSPx91kzG+D9LGsqsBtITbVglJq2MOdld9GPsfEe0YdxIv7LEpJPALkB5
JIclBcpBJekh1x0SjFvKomlq/r3/97awbJVqqM1oncOQhb7sFEPN5wqXh1w+GO5q0MqAQjalaGeT
Ub0de5w+Pf7m3gHASjJ73EqbWO+miLKCux76XMc/qHOwOUwrhUVZTCCuAxUr0l+iTTmpRTgy7nos
lT7rUHJFt+b8zmdgM5BiA5R19uhpGPwrWouAzY1g+K82BekS1+dQ/ETVGkzVeK2c23LqIMjLEkWh
NveT2J+GDRB4ZY7BWr8SYZy4sWxli4llKMdDq7qHLbshQKZFgi+A6M8z4UxdhjzQR0CY+x5VoTbV
La8PA0EQ4DrAag1MSJNqLW8sGWsopuvOeDfKQwXGxL/wZxCO6HSyVQW8/PxMwMVGX60oDKHiHi0Y
OcwU0mQRKWUIsQjOn/s9owzl0Duz8Fw1mEMJq17qFypio6JZ4s/Dcm2NtbwN20Lxwhnk8hhOu9Lt
WffmfqrIZCuVIHrztpS2bDEwDLgPivDny02MlpIWlNjS5VcSPk5/MSMKWr3ff5/5Oph2VBVpA7g1
tEu8IjWJVfyoheyPvFVg9IyOVSoYR2Fnv7QaXC2Rho5gNR4zua5dVKtPXXc79Rlo+WtSWLFrlUCw
4EDT/C7p7c1odGQybq04EQRE7m8BkB6CmxhfRxg539G+TMxgivBbFOiee6gJ1W6ZZTdDK3oKcw1R
khVA9qFLwPJStaUTqHY2Y95nUd+XoHB8LZZ6L8a98y/fCXpIbHJt2lAMpNIzqOQxhxiX3RRVFgRE
gzJ9Gqr+VM03hbyPFtVt228lRhkXEek4LzRiB8EACVZZREhmF42pT6emnfCSTMNNvmucgkSJO4Ps
NZhDAonnyyukF+3LClfmmBVGeVeqjQL10jS29oqTP2ZVDpCBUkNjNN5ftsXdzd+2WETGoJZgBBiw
NLt8xrg+icaGFA7EE+819U6LFk8WzR/wBkxAPoLHEVoroKZhfbLo6jhZYoxnFtPGUNJjCbak7N5W
Jt92cpIlXnQ045s6HgV3gfdVsEAfaqjAhVCWgPO7UCiqOYBHG9WaOg4/UI/vXGkslb+IYWsr9G24
StPlxFnwdcPqjCHZVRqeOAkkGUWUqzwXWVth0rY8c2a5z2DFUufvagtq0OUAWjI31kUwF97FxjQO
iK+Qf6DMx3xLWzhHpMt4LgcoF+zaPP+BQWXZjaPpL3oA4LfCsw3znUhsvoj2QiVrCOgbwVzszs+X
NPKyttb+xgt+W2GRAOocWtByQsFG0sDHC8oGQ9TQ4ZZEgTwBcQnwLpBdZA6nKzD8qHXoTBm17wDt
323KJ1m6htR4qR2d7r2f9vMvTMMb87ckLNxscfNyr7a3l282L3e0MROJWVOMzAKle+6I2iL1nVVX
GAJO9/EYbqJyX8fXgzlvtEg0nstzR4wdIkKCvA/kJUzEkqym6aoGiI4hyLdD677mWejGgyk4O14c
Xplhzy5S7LyCwgVwFU99SigJ+C/5NUhuUtGQDy8qrg0xl3iCxnk99PiapR/NK0ylE7lfJN8MPNF4
Ae96oc2MqGTK6Ax8DpKswoUdtzQVQqy/aR5AICf4knB9YPXXmR5KA4xBFhj46zkwLot8soxvaYN+
jfHa/KmaKS1Og7zPQNkdySqeX+fulks5WNbohHYxNfdmbdxHZbczpPfLTs3bLtppwMgcZMu+6jpG
+KsdCIBOeZeAOpXo4wP0PgRuxu2xoOcLtJWswtoXMY8xldspA7hmavwaTQut7j3DeUxN280Lh2Tz
zsm3ZrQFywkptIMkW5vLy+TdJ8eGkjZlgrAtlnMilZtEHWZsptUkPYbEnU0FbJaX5kVDQimM/rj8
g7IrptE/Z/gx1ca4+9JLIPB28JTpJogCdyB6rMcdLZwYlSDd+LowWMKHCy5vqxYIyM69ZOkdK6wb
jF3hARiDYQY0M3Lc+BMGAgORjslXXzm3xXjk0ip9WyWwlT+bGVkof/b2T4+JWkB6TcfPwZHKBPrc
lqqiNfA8S0egPRNFS3ZFmbdkMGOH2FZq/0d7zHVeQNpttAOI1jUJEy7Oh1Z84IYJGU/4G4fiOMio
8By0mHS3a+qwHPQZr3OpegN29bZooQEN1THRPaP7c57oQh0DXWukFghSX4bWg8LO7SLEepSsIGoY
uVYuExNvkzpMkMZ3xHSSXdZitKR966t9V1n+nx/g+gcwK5VydTSXBQ/CxHlSjKtUutL8UQTV4yS8
WCZeRej/YqYYWifnTi8XrS61eFSfstjvmoqgBRqNiRdC4EqrMQKkQ2jBKIhe+4YIe8s7ypVpNuct
Q80OWjpLVmAWL9sCvKGIii0crhO0tSFM+0naa6nsJ8ywcGrVBK3dpJd8o9nZrxXm4NHpADEI5Nh/
TrNXG4ML3m4NJ9qnIBsLDkmuvlw+Sw6q//x3MLfDzKqxblr8jvT5vXXNQ+MZpx/Ba7Spnp1DvZEO
5m3+YD2GnsAujY6sF6/XzxRpILKtzAb0qcF8HRZ+obsU51EReV+pB7nzMXNWiOqcnFoN1kqVOjRU
Hy3AYRiXcvJyDArcnLDoMIUPZfuJAGPtUyycGUBvsSZaf4oWQT2KM61xbpf62ypdMZtuWHIFe1wS
qSQ3g7mNPP22fgIaE9led1/bxAwhxkLGl/mHYJ950QLNYkgF2SYYWti5lypOQcMhIdrqkkHk5qfT
R34UTVvVmTZ9VF4lXXGbxRtVGbDw7LtRzKK08Gs6hdWbyOpBjQBsL0s10lRDUCcRlBkgsHstNxj/
ctofyLFe6la6agf9VbBirmehGAsYoozRWpUJHP2S1xC3WUAPIJcekO6HWBpDMlf2vfFkJ24rvzTT
3gCnK0llwW7zPtTwLZPyIOA7wLLhNFaNpnavooV5A18ubrTCzwRNDu5urkwwvmQhjwkCCyINSuTZ
eUqKBvxTJpHi3q1FYMGvb3+c3MoWkwvk5qKFswXhhLa3f3aOTmJFur98WvQwvoQBaPRoQJzgvNha
/Vw0A4pdcI4FWaHWST6aT+UAXjXlPZaubKknpejLwovuGk4I4kAgpcOdOL+NmrnMcrSYyKYMXH/z
OzieFLUXxDfuMa2M0P9/deUTaHGDWd+iqqZO6SeOGfqDI5OlTRNSWV1EmjoXyXVxvQ+TIp+8GCi6
Md/lJrHx/ciN5DSpz4UcETt9tqbvJUCIl8+MtzYQNOOJpUFrDo+w87XFII6r1AYXbMJKPOAmh9Mc
GIOnL0PsqmP6C2wPisAmN3bTxjR40Gju8SUHDqJhzh18k0fzWL9M860ZYSABQkRa4UAV92DXd7kl
uGu8DdWBAQSpPtwE3nm+0LRIhgGyOmgeg45JcgPo0oH/Vi8VwQeCu6ErO4yzLKk5GZkJO8PU/JDL
B8jWbJ0XkFduZilwyOXT411qkOwCbUnLwUhAzhdVL1WZSl2cnqwXBfQKImn4r9UGNENWf55xDq1S
1amgamr18n0MA1KBAb+SHnrpoHaRO0/vl1fDu8xrc8wRVcieAH4tME42GqQc72xQtQlJPnlBam2E
OZ/W6aI6aygwcHDAU3UbjJmnTHfG5Dm2n4aAfAmB9LSsysbFtUnmLhdSN01NAZNhuS2aXRI+p01E
BtSYpeala7eK8S1Z9LvLm8n199XZMV/OCtSWU95lKQof4ONS7jGRQxTlZkEt57IhbkaEwg0VkXVQ
0WYL6H2rpkG3lFAWlLeNCd6xLiPh6EB8pI9uZinexobpT2PpNul+kIONki9++WCAKmyRy6Mc9IIb
yHMjUEJCf5IOWKGXe34pJiXrDMmAMt8sX1n6E56IwvEB3uZ+lhTRSoOIPLtkXaI6XBk06VCTIMrw
QZmuw9YkqiLaXZ67opWGAhjUbExw5p0vRlYLB+qMJqRIQeEY7cNBOXZFeKTinU1x0Jb0cWi+Xz5Q
XlBBfwC1CRRwQbPNvCIGS5vlVtPTU6NNJMGbVAhA42DwKf0tTRUAQkM4ZgJL0zjBGNdoCtrhDabt
3US6olOiozfm35ejUmG6SkNrAi9S2W/HTW/+cXsc9pE3fKoD0KG/812tI2mqcvooTHu72ESV9FQ4
wZ8XNs+NMDdQj+I5BD8eXoVBsdGalDTW5Ir5X3nuvlrL58d2lZ2Ebe10toaHUNaq+3C6Q21yJ/ZD
rhWALCkhOSZa2NyuqpzRpoifU7JgUKNQAMCtC+VNcvo/1zfAtuF588ljTAftzs+mcno0PqmeWCVl
7pg528hBr10H7TBBFNr2bShDICC6uez03BsNpnXQeMIdDZmxGsYGWlQyTQ+a/SxZxxrDHz2Oq/6r
5VHxBtBRymC4Uc+Xp+G4moIuD6D7XaJZO3BoGQkeN7G2ycsZegSidIt7dCuLzH2WMTYblQZy5Dqd
91q97WdIthiC9IqXKkCLCWSzeIrjXjOtRaOptaAb4B+p+Q2zM+3GCPbK+FxX+Pg0gr4ON0DRzhKV
wYasPJMndFHW5Gj7oKRjjd1tmKvSTZnXvX/ZI7grsgGdx7MTzsiWhA2ztIDSQm7Vo8pI+x/zSK77
Fhw6l+1wj2dlh3EIubXSeLYxRK/6rzIRfAu5bo0hkk9FQ9AAMHXtwQj7ErKmqGurmLJUF7ebdMhk
3Za5IN3QeB8qcP1CWxjCD5QR59yvZdzaRcWj5WS3o/3aSanhzcHkuMDORIeADqsmS4iyQbicoECq
uiDWiIiu9+axGiQftXfTk7Nc39WT8hRJCkSQCjXbVE6S7ZVZw6x8UC1e2yTtS9xNxgY8FTKxY1RI
yyW7H/JmJFbaoxQTqdXNkOB3hBPUac25indTNsZuaQJyJ5fm7AP9k26HMo+OIf4y0RKAo6B4ZAq2
nkYMNuuj2lF4doMiD3nR+YaA5Lm2S2NJT5OUPsyd/oBShnmXpVrm1VUYvUZSYwhMcr+rQDgDpoHH
FaSLmE9OE5qVGWsT8pKZNJ4CUhTXeVEerZf0Xf6Z/1IsL2lcIOguezB/pf9aZZuSca6kspbAauWV
TnuYrNeweZe0cD8aT5ct8W4+SN4djFSi7QBChfM9TQ3Me7cl9lSvAThs5PSxCWrRJvLSdbSNP6kA
QAzB5o+ocTVKL80pBqLU3dS9pE5zKwOe5Ezb2tnlxUjkrCZ9/Hh5bZyeG75rK7vM4cX4q9LgIO+K
Sqkio5w+LUpc31RGIB/zKSzuwiJMMPYyzt5oG9I+UJVvRaho3jTn1R6QAZHaCfedvvpFLK+dDRRc
LWE8DBpKpDpZP0Jlo/4c3mTSl57dCryIF6rQf4PuJnrAeKMzy5faVun6CMbCBCN7zT7LT9qS+z32
+vJG8w0B8YMiAFoRbM8qjqAf7SDqniC1I6P7oHQdsd6i98tWuJcCmEXQfUD+CnKQ567azi3YPxvE
IYv8AKGce8i2lw3wL/vKAvPhmPumHwoAs9Dd06BBc9ftwGKy0/xfEZk9ybPBH/QfLTIxPjOsNBnG
ASTK1s/GR5Ev0/tXqeh2SrQDdBqly9m+MgboO0MfwMrIUIiUf3gfZYoE/WdXmaCahb0xT3RXQV7h
gU51n27jx0jkIZ9l5S+xe2WGfrNXOfUs1XmQtDAzIYoSA8qL0L7axiT8jhI/2bQnDGzF3gvqgD7a
AF69D28G/+l98UVQP956UXRDQxoJDcY2mPUO2gDCEjXAV7Ve3ASsOQ3YxKv6edb9vDXxMisFl4OX
jSAFRpEMTPB4dTK5FcqEsa7kSYYxZChiOHL8CwOW13kqKpNx7RjIE4Dtxng8+3WcG8AIADCBnfZu
qg66vQe96mV35ZigtMLYNZOWA9gqo9UuWVaXI/QxfeMlO0Yixl3ODVeQwUMlGsAVC1+jcydBy6uv
4nLKaN1DB2pgVw/QiHTV4M+P5MwOcyStPliF6QzZKa8+gLEGHYIQjc4JiYCTYCYeC8EkMCuYG8Zp
akvmnJ2qzNrMwxUdW23ldyHCmnskpkPBzeh2m+yQexQ6kpz1ZnYala3RXo2JDyDOX5z6ygQTd0M7
s6cmgQkgV9riABPgwL9sgsOMoVKMF2AxKqWPYocsUOPtpKwHBifYGsdgk2zwuSadO+9+PYnqP7ys
4MwWE+VRRh+0qIWtJHmyxoM2ghUcIFFHK4kceYXpgbq6Kf0xu9eyn6IShsZ1jNVKmYgfh30h1XSl
UkScn3ZG5mN4PZzkp2WDEq2bHX8ou86bjp0fb3qvf0jcbFd75VO/hebxcd7ou8ZHIyGmxK0PYJoT
RmpOsna2PUyALMym0nK6Pc+KJ/sTWfYqrFmuSRo38F7KWxk0L88OifzLPsD15NXGMJcfojtLUiE/
O2VjsG0Mf5TVrb1sLhvhRpiVEebmTz30q80KRozqEel1Lt3L04vizo7AoT/RVMz37mwX6Q9Zfe+m
2C51g65G8XpSX/cHZWPvTVfD+6F0IzfZK7v0utosnnU0vdpVrr+3h2YfgZFvq3mgTvdkT9+Aws3t
H6D9pW6yOwXatNFuJiZ2XiOpF2/EnJj0bNlfTVuNtPSM7yNbRaycYK5VCmSFjnizmxfv8u7zUCuA
8uGjizKjAQpg5upFgdxbmQQxhQoD/RpZ8k2QYvK4e24zP6xJlRHLzG9yS/Dd4t25tVnmzqmm1GZG
jGVZibXpJgy7pJN6Usz+zRwikWIpJ8HAGqGmTav3lND9/ORNuHGoGVhjqpr7pN2iyqYU4SbbOcam
tQQpK8+f8TZFUQ8ZBsQimNisx0FgVHQutW0aN5GLI2rbflvexfIEHus/r0gBkPnbGHN6eQblhmAA
bFuL5mvDaq/C/tW0Bi9uaiIr6WbURWJi3IODUjQoMyg2wmZigh2i5lcVGLpKWkD75qoG6bKJeaWi
0RWSYDZkd9lB+fZQkDUgVgFAP3NrnQRUZM6AcaVQ2X/fJwnytakSvYapt7GXDCUMNFPQp0UhiYlB
cjyFaksnkirlWa6qzYCyjRo/qPW3SN+P/T5UI5Jh9NdK32t9lzcvl9fIi7Nr88wa5yKelyyooKEQ
mIDtlqheBctDWDf3l+3Q1+XXZaIDTsvOqPYwl64C91EIZC1Gv7RXXTaOWtLtmvxBtd9q5TZLcn/o
RDQT/KX9NslcvRBoYQBAgJrCvETrgWLtXe+A8cvNWrA23rVDTf3ftTF+GWq5tCg5jnBOmm1nOl41
D3edXUWuZtZEgsbA5b3kxeW1PcZlllgKMBRG/RJMRrF+39u/LhsQ7RzjFPLYO0pADVSPRh+5Vfmg
G4IgLPIHGjdXX8Q6wYjGUMPvih7yZBnoYHt85eRbEO9paQZdpQ8NGK/Ly+Kek4IRE1xlGWqhzDnN
qG5KqgYQcnU7IYsJ3XTcpRrpqrfLdrjbhwIhysF4GX1hMQxqOQ0WCmFLWuvHHAypGyjB1TSJKDu5
fqDhPUFJ3OhM8vkeGnVm2EVH4WrTk9nvJOPhL9YBeglgFKC5ANnt878fR32JkhjwRiOopnIDyBXg
SuVBRDvAa3BjMuq3HeorK18I5DmVzBG9DUmBqWCTp2CaxPD+B8pw29FSAZupdTdr7FdMV3WkaG+N
FKhudTrlOMwQ07GX182L+yqCMarKKkVdM+vWpKme05F2yFArNPYo5y8psUVCQHwryD4hYAYaPlYH
SIKmsGQsWDWQwW31o8OTUB9v9VSQe3KdEdRy/5hhgkUemmMHWiU0jsCYCIHjdMI8UCbCLdItWYV3
PP4drAJx/XMsHv99foR6oypwxk550JucRA9jspU7nYQ6aELi2lPyXnCVmVWx9tjKaTDpSdoZrfIw
mfvWArNwUJBFFsy2iIww6RSAHXEwx1iUOjp+r7spECWB/HTZ2djH7pelqOdbp0rQdhgbWJHv2jfo
em3vg1/N7mdyXSNuCL5UjM9RW5ihQ/EJmF7IA7IT+PnoaCDnk5WHsmmMkxMEyn1QGvKPCE96D5gS
4/9I+64euZGl2V9EgN68Fm376WmOfSE0kobee/76G5w9wHZX8zZxzocRFisJULJcVlZmZMRKJXHZ
HnAVc3u5JtBJWjESVMCBYK9T7FHaDTlHGD4DUktxVmaReqf+Z2T/WqJmsdfYvOpxDV/83JSTTakh
LMwOkSGWH3VyQujW9/zKHqSusH9MImibwcL4DV1IF1GpG3Jh5C5FNvUbtipQJ6uyzNIAtjWblp2e
pahKRpKK4uD4gyhsVsY87z/q0KGIwkMvAb2M6CSa9++V30Q7Q9TMJfBL+hr9KWsyuNKxf08hQdAc
s2FltAuH4cYY5UeYLmnkHNYudVjsUrYykybWx7ExVwa1ZoeKPVJNyQshh52+kw0p8E9tqYLbaNqW
0IZrOD1uoYYFMQQiJ9mp6LWNGsdbNojt2OcNbuzsx9+zuMhXc0zdBWizB69RL2HY/uT64pbLp0MY
l/rICbswASo+Y00mqldmYfHcXFml3CkU/zJotcNqn7RWI/uW54VGnPFW040rplbmm4a3DEweaUqP
TdSAB6YXp3elPk6ispZIovNs/5yWf4f0kwy42qwdhNrQr4Uhsel3qrx3VbJtOZVMXG6GOU/KhHEC
XBmsPFk5IxJ0JuhyvKbJtbKaP7746iOkOu9yv8PmYpDqD3tpi1zmUYzkndR0hlS2myQBMb6wNsdL
Ph6HZyZYA5EaKgrzIlzZ9ctYZJSQgav4GBoUxEhHJn3b2dm5QCMD6T4eb1o6s/Kfyf7XHnVYywgc
pMisYlED1SkgZFuEgpmnnT4UaHUSkTxCOSkFk9wAZuhaC60V+4ubCkQYytzvB5Ak5Y01LZaaslO5
S9YCNzBGh36MADnrjhOKKp3W29KIXNYo7+oJED+U7yMo04aOzEykFVaQR4trfvUt1MuzGrhmAB8g
dxESq2fR0wD6M0MZTZR6J+RN4//lygPvG2YXqHkkSG6XGty6ZYI+ee4yDh/g3O4ni4Ni05rQ/U/L
053vvzJDjQo9vXXWKzl/yRJoHQAzBrbGogJWXmQjKBm1BVo/9aivNVLXkaenEjBedVP0pqDmmlGr
U7zl68Gzg5YZzI4fP0JlKHcKNEu2EHISzYkH9EOJ88lA70939NMi2jzeJNTr5WePgtIQOTEW8ksc
XY/ufQ3RvOjzl9grT02VX/xWXWuUX9qHqEODIHouvEAo+HYxQjVqO/R/YJbkcXRCwVc2as2hJd+D
/uXj4Sw6ODxjEOVA9hIVVOqmyPtRRJ684C9KLHzGkWzJid3zR14AgyK0VkLeSNhfQRnqSVyb0oCc
apZr5uOPoF64eKYBRwNqFDxv8QvH73a8ylBMXqjUtYu+WrzUEh0pQcMTvgvZN3z++bGxu5gfEgvo
tEUEhLe6BGDBrTEmZEaRY7ra7eLiwpT8ORygaV00LSnYacNMBfY927MrFzLdDDiPEU5lZgKYU6ro
ib0164MtekqFoXbrabTUprOLZF/FZxw0pp6sZnyvUGZjXb8xO66z+3ozQdZLaozHg6d1rH4+A+VP
8IvgacUB0Xj7GXENeutR1Wp3Cl+mUybogD8lna20xEPTuDnaPmMqGcBt+dxPtQtlK+XM9lwUZiBt
mxFarKTcB5wdCgR1cC8HG7fRDjsuIS1zqi9ruQ+65P7P9/IC+ATRhYKYkfJLgVIKdVx6tVtslK/0
b2h2egn1v8nxjGbHPlWmgPuodiqrsXqn3UOC69LvGmM6scfRiVb2KXfnlGd5jquvodwXk4sxo4aY
Pd5uTeSo9db0CaMjXsfF6JHff0cjIt++sfJMWDgfPPh6wQACAiro085/f3UPp+1U+lrGNi4XGoOc
6y3/Nstpczk8Jnzn4y1y7xEgMgGVY6Q2QEOLTUttkbIee69psFOjrnCUrHKz+EOrCjsOGuhA+fs8
5oyJg5iB3H83zN9WfeuTNXDqfegxf4Q4g8eQMccPdUojr+E7ppBrN4Z2Ry5XQKhGZ/8s5UYk8vrY
GDnjk1LrTK/s5y4/7n1lFhbcBHJhICkBVgDUqyo1516YhayahY0rRm8exHL7/G/k8xshzUirsEQp
TkUcbIbXutr0xaFIfKcKGr0WDMl/DzkwifLiSkRAI3vmsyBwyHqLyIugs40W4mB6XmrLVGhcoQbb
mbDPK53x7QHR6BCRXJOMof0OB1uOnkp2IKAEMWOBX0kuzPN+c4HjG9Avhbw/CP7wH+pqkvusyjzc
T66fl6heaEBKqj2/hqG4jwRnMxK6smZtJEG5E0qoghHMwl3rogW89vU0NmP1NRSOSmklvevlBvo+
2/bPyprPzuR2cLMI04xlB30hnCO15p0GgCgbBdJFnRyU9cbjOOjiAIpUaaeNBBEB6pbD4Eyrr5n7
MwfwA8gfVDzHkVMDLuz2hDPgR+aVklcvBuNYm6/QRMcy4XRd3q24kvsLgLJEHayElxqJq2BptIt9
tcmMgfzNiGpMKOqKOjQPdIuDzFzjdCjUdmZoq4YMwTnODI1gm1rszremp7V2w58W5ZuZp75qjoiu
PFwuCa0kwQ9cWn3UByP6o26zTQZtR8g9EGHHOYmVGLn+FzAr4DcMdISgtixbjM1bis2TEaKPsVXY
yUpDyJ2/pz6LepBMicDWc5fdpddBEKwrZkYKALvWFLnoDn3oZN0uP7XxOLDE5Xn0Yyd/hYo7Bp0Z
rk9+v/2qiEfqvUdYsrLbf1jR7+YcmX4ki4F3BMbnds41lulTKZPUy2T1mHPBkZzJCXVuGx1HIzVQ
itVn1UFji3m1H5+0eTyU6VmQATEIMD9oJqRMZ3zZ8EPYaZcgd1X+UEIvMKo+wuKQoEL62NTCEiLF
iwZPHnfnnPa6HWUvdHJQRWhPDEeSlzoA5z4asgrELcjHGOyaZOD85dTIrs3RShoTF0zYyiVzUVAA
LaOvtP6vp26uXkNHA8RjAh5q1NRJ5SBwFeB+rtAURJBqohYWmAF0BBA65681zd0v1IyqBo3rrMaE
TDl1AETGryMkQGANMGJPAFHXB/8m1rtxTTR30dCPEB5OOXbG/PdXDiARxy7PGiF0ebUEpMJM3QL5
s9Ipw5Vb9H4/YM6AEgcxDavB3VIXWIvcp6QwYeQql0QGDEVMzNxrSMnoSU5CljfB9PN4B94/etH7
IM/EPhxAzNLdkiHTlxdR7EduA83z9vAlbkf9myHRKdXREmnH0K/8YI3GLvATmGsFGxquDecC82Bo
RF8M6HjhaG6nVhUbthmEJHLll1KfDAh2OrWlt28ro7x7tFJmqCus58qoioI0clPgYiWgY0ezJIH+
NRF+U5m+LZLg2BoVALIJEEQfL4XuG2v3CD/vx9vjdztW6nQkCFiUOsRHFO++wxAIBukdaeG6JwjC
isZgPk3QCAa/OilslcC5osvqxJJsZcmXdvP1lFPXmRylnC+zmHKFjNxJUHQR0q3FLq4ujyf9LkjF
nM/aKciWK4jGaGdQi6MsZ3ETuRISg2oWQPJZZHmicOd+A/Xhx8Z+3ob05F5bo0ZVtm0IcpU6cutf
sZnonaURbCddNXmd1xULYAjSWoXJkcGYjK9nAM9tGRD30M73EJoEHKwh9YdM2g1LKhsal3arf1ck
chgj0iFVbwxGYzAbdWUtaLDiz/5XZp4/Fh18uOuozw6iqKtiXozczhKMbreZiO8opD1PEKnmAdQe
dXbbGMWmtCPLPz+3Vm/JJN+wlpDg7v2VGtl2GMglNJinNX3kxfXD7QTvoIgA2lJHc+gb3Bbh/Gmt
BiiQ07ST0ZScIyPOiASSss+Pl3DpeKB3RWZBfIteLJGyx6uxljJdGaMTT95kU6Ln3kZmlD2zlui7
D+CxM68tUd6gaks86gZYYkciWH5pla3lKbuktEWDQW7hnc03/7exUUc/qLRCYLICY2uhqBM8tcOx
CwfSrODH6LI/thN6UebLFzTMqErSGrphGmcc6BUil1eMqt2liesjGJ026FEhAmD4rYh4dNp1jNPb
8YUDF8jfes2n368jvgGaKjPjDuIoGuLITn0gcUwYu/LoVMrJC3deeeC5r8czujhUiND8NKoAraFR
sdPAD3h5s3HsDpZ2Ej5KM/0uniKD38SmYgMIZUKOJCflSip6xexdAqJHC5sPTYTYbfatLZ7zc220
lmZO29ZirWKrGPA8J35lsPcuGwEiTuGcp0N+l8a6J4nfJzE/xG7AWN5BPNaxM3pIMXArKA1aHXne
P4g8cPpkGaSxdy3TbIh3b+GziTvt6/O7QkqCQB9iKBa4hcmz/bTfv9l/n/7+9d77U3xiCtKtcV8v
DBW5ZYgAIH8Nwqafns2rWCuFjD0ItMrM9T4zi/nFmVDUNla2zn2YhfouGnEB7xFAT0CH3WPBlV5X
DZk7bsXX9jM4+Z/AV9iSwzyPfxqzv3hvcKyHmCV5YURrZ3T2Lrc3FazP/ExoGAOhMZ1Ar3qhSctA
yNzCGPaoCux8GwBpKLvgpk8Oa4DLn9ztI3OUW+VGyCnFkgxzm9RJzwPUrHV2ox2rnbyBGqYjGOWL
dKwtyFTYjR1eshfN9UzWad+UiKhH5iN5WV2AtSmgHDCrhRFTaPM3AQBfWLJe2oEFQLrBG7nlHddE
ThfX+2rGKe9bFF1YhbmSuQzTkEk9C8lBGk9iq2vVi9DrIK9+vMHuo83bFaYu9YLplAE8qJnLeke+
Swyh3IXif0mJPB9VdHij619CcRHZUGpdQ9kfBaViA7cGZw/3VqyluRYGAdIEhG2QNMUjWKAG0WUa
6CR5LnAl5c/QPDGZHXprkKOFw46oH9VM8DMgTqQpWwcp1QZRziP3JBii+cyTeuVBdZ+WxNvi2gJ1
SyAtmTFeAQuc/4y+J6JGT1xyYEc7l/6ovJW7or8T99IvDSJNqOE+3gcLqZNr63eXBSpSKc+PsC5+
+qXev8Z/JWvaJV+94R+I4IyRKW7CYlO8CERek7NeuIYxqzzouLBJACGjMuVilgmtUJV48qSkx2PH
qc7yGkRtPjjXvgUhBnLxMAKKTAniI9Q5rqc+rOXcz11/ZEgsHVVkRFemkD67tAnq7GatpzR+ChPZ
vv9mfmM4r+Ur/yvdBpcQbyVpG3tk+k6O6VPvsiv5yLtE/z/G0e+HmcQY6QxDV/VVro4RjLvCrngL
9OAi7xOTecJhCMjazUCfONrafFqurr44H8pimK2BHsAYmn0SIK3RvT6eUDqqn40g9uWggYV80x1E
EgxSU9mKbA7Xq8pW+RKn+jChRWqNxPruZU8bmvfn1WjKvknTopxyVyDeqPu7/CXZcdviqDprV9yq
KWri5IktVB7ETC6z8w7FJjn5tr8PniOyRn64tELXkzdP7vWYtBhuV4YhRcKL3ftTov8kth8v0OKm
Q2lHRBUYARBEXW6NcDIjxB7H5W6/FUGVSbqv4k17AaXui/IkRSRdKZrcvYawUEh2QvAOiUgk7kRq
oSrcNMUckrjCiU9I/1yf1RMizZ3wHZ7WnNLC7ruxRa1UA3p7P2CS0o134bYhnlNa7dsaweL8j1Be
6cYItUqBrA7g+YeRYJM8CQ574vdrW25xHEAHQgoTb0kUvW7XKAQAnY+LsnSn3/0v4Rh8CRXh37xf
j7fCT1MmNRJc8SjqQg8PPcF0QZyX4gQw9bx0k/dAH3bPtmUNO4JI8eiRN/3sRKR1HptcmDtYVDkW
3m6u51K3PhgO49Zn69JNn/2S8KfGxrZbIS5fOEWzCgZeMthscx/c7eT5GROXOcNULssdokQjLIDp
vr9ycSwZQXkO6GmgN1joQ94aAWVJynVFULsht4mADgOloQogwePZur//8Fyas/coBuLFRKP5pUSr
yqLMgA1RChQcE2h55G2SmP83K9RQ2JZBzzz4qFFvvDB8TvJhXBnHHQAE04SBaPABKH3gQURd5FKu
hlHtwUTLbSfxF8tolszrsox01FMxktFq9C7XNX/LCODQ2mTZypZYnEgRKgTYe3gW0TUXLpZjSfDT
2h06CJpDejPV22rk1oa5bAaYekCLUUulcS5S0Hrj6ANeU6HzVgKlt55Petbp0GIBRJJ/Z+PPbvpE
1wwULrk1phs6IJvnGCib2bGjBRtAwtsdOTEpoH0e8BnFWDkS++bJkTnyr1CEXhnm/da/NUSFTBwg
bIC/K7UL1j09RR9fV6C7w368Ke+qovRw5q+4ugsZicvlIAcIQiKgC7Hqw/Dl/81A4b3JHKCUUBMM
jcJ2lJ4MVmWcebINSEskY86++0i0X1r89vE3LS0vtKVAxTJT+98VqoMpl9IUTHxurYTBM6exmjFN
Qb3iIu9KJj8jB6IflwjYBjXaKyvTOAWqyjQoJqhbbpc+GxarZxa3U5B5AgY1ceQdar68oWublcv6
BwB2eyNgba9sU76zLTsWcFjYBofH2wHFaL0wqo287U61hYywlW9+5VZqvLLgUknMy5/HE/zTzPDI
PH+76ElXCFzr+60LCKal2sVJQoqItYuNlxDk2C3JHhxF7y0UMZ75/XDMtmtV7zuMAD379DHq06Fn
BcyAr+p586W8DfXWU96bwFLeIlHnAjzyaisuSc3ZGTPZaQNVM4PN/owCqFnzPchEZSWHKBhj5HUE
HgJdZoxUw59Oz61v58NfCdokPcjwc0djrccTuBCqIjUAyDYuJTAYo+55O4FSH8lB2AI74hd6WOxr
35SZHePUb9lB269d5kvnATcf6KCQ7pp9z62xouXYqmTY1mXbX50YE64PjcfjWfJpCEtQuADuBq15
VOwYRqGoDFHcuugJTbZDk2cbMAVWOttqGgEEvlyxtxCsAvoF/A3QX+i14WjIXT3GaG9P0hbPF4kc
oot0cC6AtH0/HtZPrYHe59dm6E2mJErGRDAz2miv3UoX6Te3s6wDZ8hPlePtbemT2IQ8d+R5o5nR
L5PZnM8sCT7PLfAel0IfyffK0IX5bD36pnm1rxwuW9WTpLX4JnkksbqLFEDLntnA0lDFQDURmcRz
+oKqVuFOktW+Q74A9EZAZCtG6YxgmavN5kWIdtx3w21q/kszeIlUe280grX8112lcz6j19NH3Q1V
WjdZUyety8e7ujsIhQ5ahW/fynTN0HvS7/A7yGmQyIzMytb5Z+OccCtH7QfN8Gi+qL3JDx3L8F7e
un1qj7ENYHrOfgGv5Ve65jDauZa2WnpO+1NZTETod0mxCdmvQk70RCGol6SpLjDvk6rHB6UyNNkY
tecOePfYFPFgFrc9b6U9GF+/i03Vg4GAcIxdxac8NgdVh2o91x6D4jh4T1ENSugaqoMg+OhJAqWZ
v3Fqt3u1MCfZEjbh78gPd6oPTDPxh1UqnvsMCq+AVhi/UFSbi+y3+6bW6g50823tvn+evgCaYUiz
gZ7lE0O+oFKM0vNcfkZ2nwEViQ+Kqvkn1/H/+EMGoKLjcWtuWbL9lTgvgglORFztF4g4AHQ1ImX9
z0/vZDrOwONjuHTaIU2Cjl8RYSlYCSlv2VZVmg7KiLBQ2SQs+zuU24P4Fv1SGEfWrKxqXLV9jaJq
bevcnzSUBfi5oxkcGngP3c6YkIeJh6xd4/ZSN5F6Kj/FSHtnI/+ghRO7cq6XrgSQkIJVHqUjpHPp
ErAQVWHWyjNuV0h26ejWUm0UrGgoyEzL75FwSjtSl2u5yaVI4sYsdTxKoWQrfoYLaydwzRRPYkmS
S7z1X2SjB25NMDmdJ8yGNTik2ZhNDU6a0gn+22IIPAXKOXOCecbX3MmD9EpYiAy4L12e3YZEUy0+
8o3mZbyA5G4QAFAw8UA8icVK9Dr7Sso3oJrGQ/wG+CGIvVIrnI5RKlYs4hhGOuS8T2p+DTN0h5r8
GdmVCWp+maBETmrwGrfk7AJLCZaSjg/szrdiZlvoeYHwt//qbL9/fXxqFrIGmNMry1RyQi4iXksD
DA6PGKvagI4aJ/lvR37/Br4By8npFS4p39Dws4bDuKuP0sOmYg5e9LOpDQKAYw/itkMfJ3yKvw3g
U4CH59/RmwVKSmtc4/O8AwzSdqlHcq94la8ymO7arADVCHRZ5wAZjPcSUPBCigeJR3IrO8eGBuAL
v1I4vaszUObpN4GWen6Xg04YKchizxyVo/Y8vClH5TDY7Zf2FBzW0nb/n1VGChdwazSK0Cjkyuc7
2R9wcryBpK/xc3EJrMnR9Px3gMEHJIVmxIfgXmqT9UlqeEfVfLzPFhKV8z779wuopWYFIApSEUtd
CKaS6J4NwbHUicH8GRGPJ96JLU22/7Nidek6Q5MKaqdztx1Y2W6ds8qwXibUCIO438NGRj8rlO8/
WVMUrNDfoL2bfeLGvYrH5UVM3LYGIpbXm3hlvWf/cO8//v0IKhbraylhAxmTryZtbwYcfHUfCrne
ycXb4/EueqpZnRlvBRUc1ZQlzR80Pi8ktFdMf/n8wFaN/tjAvEp3Q7kyQLlCTShakDaxjTvsmXfJ
kfAQ2k0v8sqELd5yPyrT/xkH5Q65qcoUoecaN/4WfjPv8V/tRd2Ll/KU5SsDWt6XVyOi/N80ZsUU
CjA1tYT/hIRgekgCvQRceMfuh4MG3ruPx3PIzf8kPYlgGkIZDOrhyNRS3kdhQVYD/s3GLUDx+wHc
0ke6lSQwbg6vENypd4qbvvkZVPJWMh6Lt8yVYVoqTqxZBmGFhk4QPMKrvWxr79oOgkJ4EnynVvi0
phi+5HbmFBYuTcRF2JTUOkYZulAzHi++pjzgUR3IlS1FL5X4UpWT0wxmjsoSZDQSgFZHMrCOKOpV
JhBo9rb5tko9PYszJ8+sfI2aaGkqbr6MWva2rwTOG/HoECOHL3cSuk+6p4D/yGIoAx09xio/msO0
TaKvx4t/55A49M0BhDzTdCBWpRuRKzXomxbh1Bn9aBqA/rKOS/C5HZ9KrzK53kNH/xpu/D5fC0zl
TDiMFVDB3EVzdYR+LaJwXtTngDn549nTGGMQT1kDxE61Hd8C8ODJ+7y1BBA/a0Y02mz79/Go77Ng
+ATAAtD5NrOHAex164fzQg2CUGvqc6ug7Zgw4JJkPxO+MYOctTiJ0WUFb61jOG6ScqMERpk+8cz3
NI5o3SpPGlRl/vgMWHf1lllZkDuPNn8ZOpBmChhcQnRVepKatkLfaH0W6sDoxH3JfDe124/vjaw5
Aq7LxzNxdxfM5mSQbiOCRxjwc2Ku3uVNnjJgB+nrs+zHkELYaWCEkes13Nl8rd14GMoKT023pKbJ
KA/1uU+/laYjTQMG+K40ahYZJPY5jq2IdzIv1cvWyaYXqACsuNXlBb8a5/yFV+Nk20CSfLQ/n9tS
j4LMVpjGjMoMklTjpp5ygwt1MS7IhBJl/PExlHsx/myaF1DKmF5gePlWVGqiRU/oPeP8zPkfFgHJ
WGxIFsy5dPyV8xkbytEEBQxAEFrfGbxaT7rNf28EyS40fQEsD+Fn6iXdqmpYNYpXnzuV+arrsHJi
ZUps1NTXqB3us5xYbgiK4Lk+Hy5AqG8nuxbaAMRqXHPu2OZTDj3THw5TCJSyaPN+rYNNYu48Epws
NWrhuWufhWErtU74VO4iD91TabOfkkvAW6BACj5DPTJ79MOm3qkrN3ln5wrpwftR6mW5hthY3Cdz
aDYDQKGtQFOo5AMUlydNac4xw+3A+WQyfUfGYHwO0dwi5qKeqk9M/T0LqAY1QlPlC+9wUodPfQhk
MUSC4sTi31u8T5rCSETWgM7xyl6+DxEwvRq0BRU0+aAS85PAutrL4jhGZSr1zbnsDYiXxLiR9ugi
98yuIuVF+QMI52g83jwL18SNScpfNlzkS3IFk9CNTQ8t8EbM8CyM5w4PlexXv9ovOG9G2mHMaGDU
p1FqFelaVwgHiYyT357b76ZBc7xMtOfUex6f+qEiiFOdUFppSFtwhGBPgJgK2knmNkzqPTAIQKlm
Uj+ckc2ZjLTo0S/i8zEUL5U1+do5yqAGN3t35NDReowuAyoqZnOtCrhxGs7AXBkFD0Erzdfz0mn9
FU69xTFdGZr//mqjcB3vV0XDDueusZWkIE20bcc11qO7GB8BxPVoqJhKrWvcsTVG08dvfvRVeK+P
t959Ho0yQO290ePkMPJhQOIIpzhdqwejhbYIlD3BjTsdu9duJd6/XyDwGMwejOVRGcfgbudN5Nsk
VrxgOOd5mNuBVMS7pmdHQ53GHMh0fo3n//7OR3kDDTRI2KH3F+q6t/YmT4oAyaiGsx8qTnNKRJ94
Xm2mY2tMMTa8H611gd8vGgAMwGbwMIv0Hd2D3YmgqUIxbjgnqoa0aYiW7zhT1qzcvyzAhPDzsIDs
OpwWfRGMCdgi1VDCRHalsqmSVLWAY+D1ni1io63SwhkYJnaSCm+Lesy+O7UdzXBQOuJDgMMEi5NP
0GLSWYDo+aYaD4kt+NVaknme3tvziK+E3KgwZ/JUNOffTn/YSaFWgrT2rBU90bRQZ4E65HrVUHsr
0tZYAJam/toatdi1ptUSPyLu7crc8GvJEetsBTi6NCCeR+spGttnVQFq/0JhVGx7MR7PAsBe3kso
YRsdZOGV5Z4fn03+PrCDd8ZBEdHNj9iFVk2NEy+UxLQdz0GRW0HyyVYWFNxJ1OjDqXpSfLQ3qG+B
2htQGcKx/Qyj59S3I20HpoMCvcfdb+kjCxWizpwcw0oofe/+wMPxU02XkAlHGeF2XXuohGtj2Y/n
Mvb3oQQoiFaOpAyyNdb2pSUFGl7FwxIpWRzhW0Ny3ip8zzTjeVKboy9WDp8GL49netEE+icxzagn
wNCtCYUBHarYYywBF+DJknHgHi7ZVbHtORCnj8KMhcWlNDfC0tCwMZe5spKl8Zx7kBLx4BdsX+Ea
o5LyRg9adXyTwrpzMiao9HQcaxPiq+m2qapaT5uINx4PemkB8T6Dhj1e7DiY1LMhSfq8qCJuPEu1
cpKwcZI2PYHeyH5sZsHdz4K8nAw2LlS2aUhXkijYGzI7nsM+eM7AihFPmVlVv8Y1trGlcylDTQmX
y1xEp+P8SaplvhTi6Vx30d8q1owM/yGoExn8pLllU6+VZ+7DNrzprwxSJ6BpeF9Qex8G28buuUjn
it9i5iYsgNuEV38Lnfl4KhdiU1hE9QmcKkDdw+nf7tMJBI9pCqDSOY22XCsYPLf15ASMZg3x8az2
xT9jK1rj5J8UNtrUmb/ylFo6J2hGBKXinDlCnHxrv4+4UgCX5XQGhnLSK8EvbFD8rokR3CfscbEp
wJvB8WkKXlTUcRyrgEnLUEHyQokdrjC60ahCwjeGl8okugiKjaZlsHDZBaPZRVsawsTvwOxTozQb
xp+97ERpua0a4bIy//eBMz4MfTmg8gQfOk7y7fhTvm6qTMKHDcxJBoyFF/SAMfnyxL0IhRVKn/1a
jnfpkGIiACgCNBudT9S7khdRKo9FYcLp8U3GEyxgKjZZsvYCWTqkc0cuSDQF8OfTRS8euqxDwk7T
eRi6BM3lEdgr1LIicgACpT7483geFyIyBN/gckKGChuZFtdrgiLWhsZnz1zesHYexi9qwkg66wvN
Ps2i1E4rTjE7cVhrXFk4sTAMBlHoFyMbS8cigDur4lgHMHzht5Xb23yvT9m2+ebaj8dDXFi3G0tU
HJKyqcAVEYaopdmmlED5AWrJYFSeHptZGhCKHTMR2txPSTsEMU0mrcny8aweEh1npHx9ziVdCPSc
JY8tLa3ZtSXqthgzEN94OSxVsaXJfwEj1Cv2HKN/m1XdurMeW1saF1BD2PQAnt8zq/lBwfaRVo1n
hU1MJfABxOIMQTVGFYrW7HNWoEDquY9tLo0Qj5IZiglKnLuuKcjGg5I35TFCdCSI5xEt3WCOy0BQ
aXXRClhvzRaVMEt8VfUSDXcvq7PHHDh+0FTwu3zFypIjRasAsNQ8CyoFcATd+iuxyZVULcXxPGoA
ILb5Ke8zQxoiy4vkTZzsI8asgEDpn6Swt7OpeWWQcfD+aPKRlUB1r1fnUf3TTr8fT/SCs7n5qvnv
rx7OA8P1DBMiDBp8dDyr3YaPQIwDfrAYxMGPTS3O89UEUMfQU3EIoeU5nn1eTEidoerD+xCOxEsE
OzfqscRrirgLYQhKrhCvR3s8nAwd74yZH0fJFMJjN+zZ8+3CY00t2HTJF3TDH49uycnMRIsQs8DN
gN7Y24n0uCnuKiGfzgDXtU7vqaPFiHgKRsJUbh6bWigrAD6LMYHYHONS6T7jfJThN6diOsfJpeJf
0/hvovxuTmpkhNOxqV4T5i0rdk1qAFMJJrvIfmx/aagIPIBURH8scBnUPciqTN0HyYhZFYfYTrP6
N9RSfXOqoV7w2NKS6/nRDsMVoeI+pHYnD+o+beRw4/aDnj4Ll3w8CbuJD0FwYPnB2gZdHNesVPYf
a9QGrYap8Jlcns5SidpjB5CwGppl66+8We9hd3M2Ahc7WirwokQHx+1WaUYE6L7ITGexM6DuziLd
Xpw17SOrCpLWAHoVZiQ5HVPpffSnqg0P2ZH4yRNIFG/LelPyEQH3f1Lo/HSUBjcsVBL3ykHOVh4l
SwcW2Vcg0tC6ig4Qap29oRQHVfKmMxDbLBEq4akF9bzexRWna0HYGTXIsPVcbf6HLBF6DJCxQV4U
qil02rcc66JWwJ13Vt6hdiDytaH6gIhv0nIw0rfHW2xh0RFloeSNWBJYdLp3MEan04jHH3sOQCRo
ckHKkaLJQ7Nqk8J5bOonG0G9OVHmgjo3HkVIusnzhF852yjS+l5Weu6sKr4rJ2xq5B4i52TgeH0a
K4gJgmvcGCoGjfyTDIZKaeKstmJTx4cje67CIYMIdliRqZXjnYro11K6rreEMPRJlWjtIeLFzFD/
H2lX1uQozmx/kSLYBa9gbJdxLa7qWrpfiF4BiR2BgF9/DzUR39iYMNFze2b6pacrkZRKSZknz0nV
GgIOhe3ndQspqdEK1Q+961sf2WbdBxYie0oHJX7u48iG4mxXbFL0e61EqYWTBdwW04MWKScU3mZe
XraiYnGb66eiPWaivs+GJ7tBycC2V9x0KRyeW5rHoyxOimrsUv2U0S3wCwCQjrgJ1X6cF3s1eaAp
mMGgFMdjtzCiLfs2hEGbDy7tydfbC2xg/WbrO7HQ4k2oQNkb9aDL9W1R+6sdBx+iqPmmMZBgXwPE
XeO2sC3OTUzufOZCgmRj7+RcP3EzsIoHWqPBAHcJ2Wo72h/75oECCYikajochTV4GtiJmK8D9cOe
/8tY8RzCiY5Db95TpfKGN8Kq9JOpkKNOOg9a42tPvOkJfT2f/9qYuRCrW0UVotRPg5frm9TaZV6R
enRXH3jtV+Em/fh/jWnuSFqH9qo0w5gSpN5NILMAwb5t4RpfA2wQWlKwJUDXg1a02ZD0vi5HOyfG
qenveutPY7wL1xh+t5B++VlpPtnetncd3WAOLWMov0xRR5kdoI3QxjoGQd8JnrlN8sc+2ytps2Lk
2u2h6KpA3cpCiEThdXb1gbxdY3GweJ5kjNb1IRdg5UZVaWWbTzNz6QygHkDwnGpJ+M2a5VtIk9Go
IJZ5ElurAo38eCQeSU61+fGqsjV85MK8oa0SPSDowEa2k86uAinvooYnkXmyquxYATpGNrne/TWq
Fmp1FMmjSQgbp9zc3+qeKlKnDYYUlvUWItU1dDMEWGAhC3TM+zjxLWO0txWX6l6WFFRvLY0fqC6K
XaVFxV6anK2s5TSw+Syj6w4JJRz6OBJnR1Q9MjATdaV5anybfhDFrYyfEnAzsrvtmJPjXdpBfx08
w0IODVR6VyxSYrRASd6opzHemIruFj+tfmsOay0O1+toACGON9ekP4Demtlw4on+aMgsFS/IKt2B
Tg0SkrXu+Min1fvbI1p44E22pn2tow4IqA2GfBaaHRyhitmY6kkd35PGedd75msorXNlIxu/o4nX
0sZFy6KwR8Cudoml7bnhFsVdQgDQ+lIbGw78Tffr9nddsVug8IU2XjjyNNO4Rs9iQGWB9j1B7eok
QaIlwATayqey+miq8UcnVK9CzjLtQFYbKZ7OHlmRoPD3WFfvhSK/VECKWLn2Sx/tlYfn9XYGHsrA
RCEaItM/DxpqJ2UNokPtpJIDzQpXDgXkrTy7jrfF+NYTtxxWovvCPWEyCWuT003H6OUC9TLKVYY/
OWXPQ5cBrB9uWJEyN1K4RwTuDQqz3e6hclyL64+x9BWTeWFH76K6Xdlmn8mgS/8HrRH4gaemL3AT
z/3frgreySE2TrIOHV+jPNtWodrvu6FqToVRKm5ZkBBoMaNzQ7uw9gSIbfShyu7PintM0fnqS7Dd
1UmvDcDVWfqD101mRSQxTlTtXTP2Kfkq0IHd2MxVwSCcPghPCSoIEVP/tuVrD8AUnBme3ZYUwane
GJgC7pTglBwKdLxkeMl6mXMg/KmJV95dCxl78DKj6qGZk2S3Mk9lhzZRAYKqrVN8LOIv7SBBAL4j
J4YUJJFuLnLXlG7j6FulXIFcLMQGmEa4g+DD1NE8R0NzPQtJ1LXWSaeJm2S66xjfZAgQC4KDEkPF
OAXN5LYufb1xo58IE0Xtl1BKDcv9YNwn7C6KUt+x+5Xvuo7202ch2IM5BYJvc3yGZiciZ4a0TsTU
9npzV0agxB7VTV6Y2/DvQbCqqauQo0ArvgFXm/PadrFqSN0c6KlFC2x1rMGTOmUT2bBl7GUA/vex
lveFcRezIaDq2mXy+sQxdcBsFGROsP5X6dlW5iiROB09Cd2XoLm0wpcOCnTtS9r9Sqtn+taDLjvv
2W6c+sDegdwa+pX2+em0mW21i0+YXZQU9GHXfSLpySo9lWw1/gbsKZKn97YIGDjCb++v67PvcsCz
ja3b6pgTMtITnr+WJ0tINtFyAJbELtYe7NegXiwtCkS4B+KWicTt7HImczHGIjPoqY/RVFm+xSi9
WYE6AsttFOIO2QkG4AXdpOE9b59uj3NxYc9sz2YV2j4M7LQ6PTl0l5RPRfgcQQV+JXh87tDZ2gHZ
oWObgDQRnd3TbJ+d7oAwmHmT6uzZIAo8pEpDI9lENOzAg5A3rNo4TEUhWVQ6MB2JAF/vfdWo/XtS
RmXlMnRCh/teaZLvFQRr3onjQFUGRZb8gWU92By6YoBWkYP/OdrkSoq+jC6J83AvOFNsrxzT0YZY
BrC8my6S9Ddak5PSA1tvkXlJr9avtimzDyMeyPdinLIB2AUj3TE9w+luypFaBxCGkHZrGCXShGoC
TKBHcmP6oRCc9yQX6XcxNtAmAuMHyEr1EDJJaQ0gkhXz/l0qbSg3eWJ1aNPU1czLmY5unUJUNPe4
lRUfjPYtXmRmQZ4y0HmBIwwFUtMboCNoP/U17u6/QVGuwwlkjwwGEODDjzqTTe72WWjmDyNi3Xvb
tClI5NG2ceRqmlZeWYfZBsxjEvSCrZ32oMgS5DgqegTxKGTYmo2FueEbaY7yh2XFTeY1WYfiS6tp
hbMjo2lE3zOnRMRRWrOotklhgF9zyIpOfx0aIz0OIRBqK7n+mUcC14pCGgLcdH9Brm/OeTlqTt50
PYU6KXsRykbXv7HkwF5vu/3s+JwZwTPv0iGB6kRBkNjQ+I2+k/peh/tols/632ok9wTSOyl0j26b
nLdP/WPTwr0d9wTIX8/FDViYx+BFDNmx7dF0+UR0NNzW0E627a0OQDEO3t6Na1r6ZgHCYmhZZHnl
l3beHMps7fqwOMlUAf/NRHwHjNfl+EPCVC4afEsyPdTH5L7ImIdGPo+jq+j2uGcP3H+GfWZq+pSz
vV8OsuUtd3BaKPGuUWpwFqgr76HZSfyPCXuCkE25AchCXZoYnDKWVh/zo97cazH0EgDMqqzRSxPm
Euvt9ngWjYFUDJlu8PkheXNpzLHbjgiopR/rJn7rrYMw6i2J2h3hd3bZypXZm51D/wwNWCGkB6CZ
BMKPS2s4MTrBHVgj2QQiQJ/JIR117/aQFpfIAS4JCUcM65qts2y4SROOVCP5ZjI6PCk0W7tBLrkc
hoNcykQ1Z85L1mikqEyuQxpXGXOXZfe4ZCIRAXFvqJytnDdLk4YEBAqgEG1G/8a0hGcu1zgjlMlZ
zY/QXUQzzrfi/fZ8LbnA+c+fPYwlyL4JkxU/AgqpjPouT2PkjYdDqRS+TNeyCsujQc0DWqgokM+v
B06VdmbeIlb1iuVmBfr4meN1+Woz7xTzzg7pT1dDnfp/dmaulitDRLhqsGOKA6TAY1sRHm3eqyhx
1TDbqnbt9qBSxqP29mwuOgboFVEQw5MW6teXq9WlaVaKGLEo7w6NbLy4eo+zX+m4ls5Y8nL6r53P
7OKZV9QdKYQZIRDluCsnj80a2mdxnXTAgKHhh/A+r7fZHBeaJmH8WKn3JXKsTnqI0bN0e7IWXe/M
yMy1u7iAIlyFrcrzTch/xU76AmKpBuJfBymUlRzbnArnH5c4szZz9DDLpWyHKdYN25zkbgy5Cx55
6tey2VkFKOdG+zFVXixgqCJ5gg6n1zTVXQmq6FjbJNG3rD5l7R0FVYTqNekzuKpbhQq3r8zn29Oy
dJ4j8wYFH+SpphfqpQ8luRpaDbSdjwBtOuSbZhHfFL8IlKkI2vr11+hv5bGnW8q5wdnM2LIxQNTA
Ec1qCKE5oFAW3M2Hv3ti/jP/Z8OabQ0a27RPwP99FO3vHCkMgKAV54vJNmkpVxxrcXdAtXzqakBd
9bNZ52x3ANeckH5AeO5o+NPh+67pf95eo8X9cWZh+oIzCyyEoqZdNRxa7YVf1hnb6GHpMWEm/m1D
iwEFaGPgCEBkiRfVpaE4a+yk0QQ/OuxbyFC7kgcZtt4alekctv7P6pzZmb7jbEBKASibSXDMZKAF
6iRI1oIeHCey2pV15w+oG6U/Yu21bXNv6AMHKmWURSdRNvt86N2+aFYmeDE2nH3PbBPUlampwsIE
9xsaMyS46UtB8Nqq2l0k8Ky5PcuLywnaQQCAkfzCtfZy9ABshBbpCmw5NMKWQCmCRkSu5X5mj/5/
phi8vsAxof8QZ9OlkVwvHTn2IxgOqPyokO7Sk2ZbsKOFVEtlbRlN1lrF54muT5NT+h5i9J8w6tnO
HjmonK0OJiMbMqxk32WHsPogFEWtClXDYmOAVNtucGtB9+fX23O65Lm4hiHPisymc/X2KaQzZCTN
YZs8kbG7cwrh92nr5Ur7H15Z/1q6egBZBmlIrWD11LE6xDnZ2vVp0nHHy2XFT26PCcKGl0sIamGB
Wh4sOakIdGd4TCNxT7LWUxK+Botc8snzUc180uE8S0C9yo/JCJZX8q3G6zn//h/WSAcIBSVI1O2U
uQ2VxkWWYZcJ9CKgFTZq7jl0rdKxWYnI2tJ+Rmnrf5ZmOSizJoBWaB3282BDkbV33IL6TrghQIKr
jfUrksN92tc7J8ueBqZ5Gc1PNC2eYjb66qjsm+/ICLxyhr6YCM3yKt1x+TWW436AqJqbGv1dTMTo
glYJT0Bl7Vq3vJEm4VCAX9DdOe+il3kEDrMEn5/L8ZWZ0CtNdvXwU7VjD7mNhvCgNY0HM7ODOBKu
ouort5dFx0M5aWrhtkDhMQuHbdGWEpIT2ExZyHcqs627rsj0N31Uq4eaQFH1tmMsOh9FHxhehYqJ
ZrdLR0fVtWfIHMH50qbZGEprbUWeQbiyrLT9bVPzSvg/QQqVT9CRo98BfQKXtjpr0HVGYKsInyDT
uRupXaC8X75AyfGg2MOrHdW+FUJwJ1vr0l66KKDi+j/TM68UsejLoVL5MVUdKPKZHdTAO20Nq7E4
mdDjsVDlneqPs8XTxpjhrmci8CMBiJ3cinsFObPb07jkIcgY6PgHdBY4YC5ncQwV3EeKENfbXNyN
NL+LOdqdWxCq2OoaIfDStE31GiB6AHC0PqlGzy4LBdcbpPsIHvIaf6FgT9PAzLgynqVJO7cx80BN
kNyK5TQetE8n/b0Y883qnXRx0qarlU1RjEDF9nLS7CrTMpACIyqJfptG38qSeKB7RBli7eRYnLIz
S7PlGRwshRnasKT/sXOwra6V7xbn68zAzMnKygh5HGG+EmWHdJzLEwWp/pU7/Np8ze4TbUxZSClG
Ici9niJJVN8P3VZT8u1tZ14cDJr4oCuF6izgB5frYspCCKXEYJz6VKDDvB5eR/Z228biipzZmF3H
wsjmQxrDiXPy2jWJh2Cw4sKLswWhBQd7RJ0UCS5H0TUire0MiO6KF4B0Q/BYR1+e8CNr7ZUwr2hP
MRRvHd0BBT0qi8r8vY72uajKHYhom00iXS3GhQ5dphKkyJ2jIgce8aCLQsWL05psjFB86EN436as
DsyOJ5tCIZlPUfSsbWL9uT3PC2t58Wkzx6Sk79nQ4JWvdMCx9geRWq60T7eNLE8AAIboBFLRTEKn
1T4LSaipZm3fEnZUVMi8F8aeRa+SuBXqDEX4Vg+u1R8ICjLGxONqIb8QMAn+T21cWfOl0YIndmpF
QlcYrgqX35FQ9BjTAlkGWpOtIL7DNU8vXm+Pds2IdmkEaHbbYB2MDEhtJTr6h23uCromp7Hgv2Cx
Bwcl6ng4luedkWncJyBkyBDmGd20OXHjfkPgynq2NmtLltB3hELJhIQGfcTlgMLMbGqLwBK+w69I
vInbcqvSwJRrN7nJ22aJwQkvPyk1QCAZoItLSxEwO4IIvKeREU82mjAONO8KdyTNVyTDQAiGMp3/
96t1bnIWBpzSyqCSjGwEKCrdMhyeU4Nt1vvbF+cQwGU0dk+MJ/NrFLDYYPKDetQRRTc0H3Zxu6+6
fdw+miYKvv9hSJCmVVCmmGiNpm85223hIO0qYojPxvAq9qn5Za2mtRCcUTvGBdQCmhDvtJkBNe/S
1hQo36Yx5AtzUzO93lmlUlvYRxdWZqFJScsKAN0kxZ1p27c9+ABaT/RrDT+LVrAqAPhP7WDzYoFZ
1ZWqjiw9hirSiuNzVaPMX63Uvie/nfk1qBv+NTIbipbGSWZHGc6agkp/lPxFkbUJqmBhu4lRpL4g
rb1hI1t5QS4PDrnuqVcZss+zGzSA3e3YOciyK2qfbJSq8Qsh5YauaUAueDfG96+dWYRIiROh5oxJ
zEu2d/K3eOoWKnqPdvvbrr0QIGAITYcIfWiht2a7VdaVMSZ1nR7RZLwPM4EgYTxoqYY2DFV1B76G
jl+cwE9+IguYJGRLLreS7rR1TOs8PYpM2+JhvCHtnyZda0lcyu8BPQk6YSBZkROdo7TTMh41tJED
D9FHCOJAhgvoXlCu3Mcqd4c2fJD2D8noB4CBnhgPsdVt0TLl8i+O6pOmfIUg7N3tmV5c0rNPmo3c
dGIzRP4kPfa13+FJBJ656RwDoGEFbbO4pP8amqNrAWO1h6Fr0mMXvvahsVcbiXRX4eX9NgNp/O1R
LaUKAH1GVxZ6Vqb7+Cx0xWhHxtSW6bEYiHhrs5TdVVIFiRDwaB7Jsvxkl3b7DBBS54+Msw26X74b
0mCnChpuH7e/ZtG7IM+Ihl7QzuGTLr3LytS0YCO8C5ivL0SpcAChLyDnq7ifpcVUFfSFI12AXnht
tpj2qInRIZjjcATQBMmwFoHHzNG0U55qLdwqrNmFRrsDDQsoP3cG/5OhCMxfeAqk0EosXBr02bfM
mZT0seNpr8GxWINXHWAJcV/4RbZy5VzyqnMrs5sesH1aAeZKRD7+TgrXMNzO2Onm17Wq+RLWAu/s
/03tJ8/82WFb9FmM3HyFQqbb1p6od79BTg5OIygKDy8UtMTh5s+aktHKcs4rKIbeZI1uI1wo4IrN
UAXIWONV2SsKnCsX5sX9ArjDBApA2EVz5qWLCmY5EVGwWl11AowHNVMEpNE8qOwO/V4xeSHU56rH
upfbW2Mp74QHw7+GZ7foUpc4TxOJee3DLekOsvVH4M/7rSU+C4IglnO7Kt3cNrvonGdWZwdm2dZp
FNstwgOzXNI1oD0CgmntPbRoBQJUINwCsZs+p8OJmmxouhE+k4LoL2ps15GvRP6XHYBCNzBOIPID
AOdy5bqmJrXFsedb9Vus19Ce1/EeGUvi9kCx3p62OU56euHiPAZOekJUgeFjtlqA9kNs2sizo220
vtDUO6Bk9tG4FdaLo9yFsvOjyjerb0z8hwUDmz3ecpoO23Pe5gT394gmTXYMywcZofQmbTddM7IU
TCYLFKCBCVAy/fnZHjdrNbMa6mTHmlq/Wql8acpu22falxL4rT5Zu5Je3RYRTYDeAvYd9SgdbeiX
5oYemWbCoj4ADTRKlkRRtzHuv40aRLqxi5p+ZQ6X7GFoOGQg74VU2+wYsjORsl72MtBap/iZ06T2
EPKiTYza3rbLIeeJq/O+YM0qu88UPS7uxRgpWjvwILJR40b74eVIlcoK+1qRaH5uLfaUmTF/Bt/h
e2KMzj7n/FHRq1+tULSjnrPuGFumdefo+Rph3NXy4isQ28AOM20XvKkvv0LmzdAKEvdB1urIx37L
c9NNnWrnlIGCQv/trXIVu/F+BvAJDVKGjSPfmU123Zm8jDjF4vYPesd8bpj3AMTsk9xaKbzNmxCB
hAMICtABwNQm3O/8NZ3mUcwHClPiA/oa98SjXvIavfJ744k9kEP9WvxofgzPfz0+GEXGFjkWZIiv
jncy9llN7T4YgPcbJGTObO5rBAIgaM76e1Nwmokud9r883fuMDZ2W2RiCHregXzqkIrYLdX7nL/d
tjMtycxLTXSY6aCDAGMcYH+X/oG2F0sdWDsEGnuPqg+2hr24jp5YKKwWUh7IqUK2YRY9HZTWMp3b
Q1DUyZbQN0CUPeDXPAYeTTvNN3GOW35JvVH7kJa9+/vROfiFCygyPHjUX45OV9oxLRKnD/DYB7d7
lAEOmlZrtL4Lbo+WAiQAkexETmJ+1RW9mtRcAJzQKKZvgeahTpT7oqmZWyN1dXtEC/EMPKnIi010
nZDhm0UVTRvzsWoiTKdVoo2rs6pNV8oa7RJa9iOhiXIssBx7XKIU/7blq4MdXbZIiuNhAficA4zQ
5VzGI02GITP7oEw7N1bF5I6VtVJtXDSCnj9ELWRfrtQyodZVqKkWD4ECsd6mMj0Y0bTvt0eyuF4O
oNE4EnCBmL9IB1UoOm+TIWjT35wLV8XjxJHemurBQuhFUgxVt4k3Ai/s2VJBLMSo20oZgtT6ScnW
RFUsTQ8GKA/tbg1GMjnybBtja03PLINagJFM83p+ik/Y/kQkY4DCwi4roy/dmB0G/Q9TNE/TPKDz
W6tfuYQtrRVI8oAO+mT++2z6O7PZy5xU+BSEYAsqDsYpt9MNciUrDr80iwi3EP9EkQxsfLMt7ABz
FBcg/wpKAGQ48ctG/50O5UNb0gAksv5t11gIh1NZEby0to1s8JxvolCMuub1OAZ50ta/0Uzfdi5w
efbfHyQgs7BA1oLojlWb7g5nU9f0KRoKDHMIkrgxNiXYnE61buqPHUe0L1Shfbs9rKWogR5iB/+h
QoASwaU9XRjSCak+BmqO7usy0GPys6vdmvItejC3jblGAb7gj7gLTFk5cGhhlDPfh1KlQ7kRKwEo
1iF6Mfo5B4RKf7OaXYaeK2OD6pR3e4wLuxomKTDlUHScKLAuxyha1pCMwWRcxVvhZD7p3bz6rVcr
c7ngkHSiE0axBxyyaAW/tDOMFEksq1WCsFFLNJEw41tR0Bhs/rG9I6mRPipjWK0cZAsLOJVBAFsG
gyxS07NjerDABJlTbQyS/mQ37TZMQeoJVsrQxLMRbWtrJOlLk3lub+YwJd7ghpnDYaBeDRKQ0Bc7
tnaULU3kuY3ZzWAYUrsOC2MMOvOOpicppO9oOyu9L0W6Mn0LoQooiKm+A2Q2verBzk2TghUtGwLg
qHakAao46/xahn9HZTzFCzyhEA0n2BuszWZN9JXIB6McgqFXmZuE9alXfNZ2gSjXapsLC2Sjq1pB
vg/BCrigSy/MOIcWWJbjDCs9LvgrMTLFNRttY5vRyq1+afLOTc02VkEHTW9VmErNZ5WrLk6WcFwJ
iAu+ALzeJNaIVQJAcWYDvdmKIlg/BFZbuKrxaPxsO+AhqItetNthYiHCI7RP9CjIeuK4nHldhhHE
JkfoDUvdJUCYauPv2xau0ztwA1zO0GGKQ2vCP16uDRGxpvYGWrqsqDwVyVMY7W3ovSgQ/0v8DnJl
CT1w5cttq0urhKYoxD74HQLu7JyET45ZFms4UkzIqZBk3Os6T1wosJ7+gyHIoQGNBg+82ktMZ2Bv
pxgd3CEKqw2r8ZJ3mH/byvIkmjAxPV5hZ3bdtC1ZDxbBOpUF2wzkDw+/y23ymHvtXUceVlXBFgIs
Si6438IzplN5Zk5ESMhRko4BEA6bSAFYNXMJR/siiCGH4RDrZGWACxsYBvFqsNGDPzHqXDpJqBRj
nDblGBi9CTBuUbwmMQATITAW23LUfq5M5/TOn10QwcoMPCyoQ+GYc8Z9R4ti2vbNGFSVIQ86lVBX
Q9UQlDlS7ku0TEGnklVuUsd2wJNe3+sKuFosmlq1mwyOCHg25isn9sJWROl9kvPDvRXpwtlW1NSR
DJoQuGy1sYI7qsO8rirXCPgWNgaswIPQZD4Vjme7EenjPIqqdgzkQTkNv9b4zBduOhPRkoF2XMDk
9XmSTih2ZCiFxNUqBCtQiL6iZzv9mVJ+J8NUQZ+H4Hd6X6zs9oV4CUkx3EAgBD7xGc52O2kRSiw6
YOqs3g2bfNMNz1mOo6AZ0T3/Y8V5pnNr7jxn1uZlLFm3mpHlHXz1QD+qtz5x8y3INz/s1ivutDVr
izOKnA7+RZBBJJ3tjL6CDzeY0ZqKoNSUPToI91VofRnan2n6aIav6Gq615sNHTdVGVSKr0l2rDJc
+iBibj5nSqzsE3D/3p6FpQ2L1CV0QPDQQppr8uazOzuEUUd01MKPdP3Z0O6ZZC7Eoli2NvzryQYf
CRoucD5BMRzidZd2IrvWAYBFJLLkq+G8UNTsq/S+qP+YqniDirJnO4+hdSDh378hYRjlOgPjAzv3
XKYpysaWU7PCKjc/KgeqALje2p1nmb/rb7HporF5ZUavFxogDlxgcEqCZu+qw2RQrD7lVY1LppI/
IEaiANtiBctjq6HdQt6xUpVo5x5Wws51QJjMTgiS6SKAqvTlBEtnlDkVCIVW+k70nXBexmQl3F6f
JhM8BbFWoXizXrVOgrgP/WUxTBQgTBmgfit113DenGEE/LLYhn+N8wVj5FRqRXMjklygjbocUkvT
hpgGwoGSatq+MFD5xQsm/qaWyUqC5rqc/2nKcUC1hZsnmkMvTYlhNHocJWNQ/syrfJeRdtMazbEW
PYgH4o3s8KSEZpPixAGo4KSoTtl4tIzUK9oI4j6t9Ix0TaF2yZHgsDb2C0B4+HX5TRzJJLAm4ixV
s6/oOXGHbYuaqLZvoqNAovGv78N412KLAoU+wV7mKdMxqmyLQbcmCIsHSf6gQbFdK6Jdn4yXJmYD
QvmlDrmhYpLlezf+0P/+PYRmIFAeoQSJTj9Nn10+RGZZOagRQaqj8i0oHLD14vaN0GQFtbu0D1Dp
RNBEyhIt8rNYJlq0ZPMowZsc6GZr1wJnclfWD/0usk63o/P1gThJrPxrabr/nEXn0YZasl7BkhZr
LlPbLaRFNug9CoYIimLOSghZG9fsLDCQPVSHDtYYOfzWhBfpnjn45RpD2VKkAsAM3crIa2goAV4O
qh7MzBTgUAnKnG3CtNyUKP/1Q7gymutCOPY0UAOoEeHQnQqql3b60qxxh0F2gSBkWIkr9dZl8QBe
jLjagO49d+oXtS8fJY92OoEAl7NyEszJW/ByvvyCmcNj7+YhrjM4CgTbkrg5TlHTiZzDwLd4xaSK
eEsTUOqHGy31QQDbK2uQ08W5hnoD5hnQK3X+Ag1bKH504CoMlPLBBtagMI9E/G1H/TTKiU52ytXi
jJ3d2iZq1VJ0yHhY8ns+PqPnaTWBvhQ5sI5AM8BfUHWZ7QOp5ELgnMAtZdPt69fbm+z6CoTvP/vh
M7fPDK2JRhs/XJADL57L+H600K/p37ayuJUBSUOKDXega0aoCOXKMglxt633YeGZJJCFy2qvldvb
hpaODbxfseZTvy4guZdurww0VEUJQ6jr3JN4fExD/hu9/W+6tg/D7gtoeKhLi5X84ZKjIc2BbY14
NdWLLq0yknZcKtA+LnnjsfqeaI858PH/YWhnRmYrZSoMOBqTKUHfOW9l1PpF321BTeCVtubZXPNr
SrdZwXe3zS7FRbzjAJfAJRLcDrN4nwwNkvWyQryvv1j0yapaVzceMbOM4b1Qv9+2tjSTaNtCeQWl
PZSdZ0FDS8sBzgprjug/GhIFpG+OGWF3t80sef25mdmgcicW0D4slSDJfbPzMhawHPnst9tWlpwR
QIHPLgqclfMYHDkcHNF6rQTRPlUftMq1hm3nhyD93EVrqliLEzc9Vz9F+PCeuXTBoTKsSmo4vkwN
ueM48lX27uB4uT2ixXmbKNoBPUD1dY4scdq8gvh2rwR2sh/QpdXpjxSVtu4vFbY/zw7Q1YCEB+ki
54ojvA71iNVNNzEE1lBVzV0VE6auafcujebcyszZoEycVW0slUCe2ua3CmLSYaf9dd8ODgjcrPGu
RybUxjPzcmESwDe7tFCUYNAOw7ATihe2u6RdSVMvBVg4GOoy6NlDEXRyj7O7EsHql8OgK+gcfcgx
BqhdeX3kOd3gr1cmp0++zB1Af9gEvAi/qyjQzK6aea8hwdWTLhhHXJlFD5Frltf9y21fu+bYQE1G
mwQBcHRPsInZzOHblZoNYRdUWVDRD5lvwyLIy6OtfSXqW11tQnYYfhtPkkEtIEhA9QF6avslIYd4
X6AxibuhZ/zQ2w34wW9/2kIm8/LTZtOtDE3j9OgiDYrv3V26eR53w/arcjS/rtiZDo7rmf53CiYP
PltWxp08tGPYEWAqGO9lxFy92FDHz/W7GAT/XyU/Gfo+fl2NJ58Xl1umZycpx9LrsoPpGkyyyp0e
7swcqWcXglRms8/Yu5F46geJQWgYbqHRmnwBR1u5BVVNTVKojYJp3iXRke9Hw9ec30Lb1daxHu8j
/GXQ5W7jV/ZcRuDHrPYNOeQ2mrchmLYmNvBJaXFrGDNftamEfkbndEGDvvfkULNXO1RdTb4K1XI5
Ki2Uugz5pjbejhIKe7+L+yYrthF5TtiOA0HOiju7/zDL+M6AqviHWj3lEFgxcleUBjriNunIPbN1
c/uVkT+NjNwErBJs5ez/rEDeGsZ01Jw5ghX31Kn6SAZG/oTiYF9uRt1yrQhKcrkLPkSveI1/Zm59
R8PNiHjZ5i5/NAvPwipUQQqMTLxP6APxePQ+2JvOuRNdvOHsrVC8ygrEY3Lq76KD5htgeHNaKOFC
awuYq4OavRTb4on0njY8GifbgTDZKycPvbIrXfnSv1UqBLkeuweLu4Xm9mj7045K+OhkG7DdOGv6
wgvYI+w8IJv0iWZq6ra+nIhygExIj5RDAMYsQP6GDBJ6EJ+HiEMReXafawHIdzM30q3HdMjkl6xp
wd/WD2uN5p+g5csVmZQR0VWKquDU3jHbH2raVW0nExmMcBdgMD3V7L50yHcjs+qNtQjs3xU13BpA
iqJS/dSxfF25c4Zv3HQgS6P7vekOyLEIl6QQH5bcB8fYfkr2pjF3K1Bkt8QTu9aq9/aU2UefrJ0F
orH2irVyfV0dy2xStbbQqtKJgWskhyH26Ie5J9gWBWRRIu73kHPoU7/v9067SaDPBmkEN0dpsrjj
6iN71KlrkH3iJ1CW5l6obbriF8QsD0gw0kmnwcVx4Zp/fYPD9AN9BlziRHj8SRFxtiEgl9lJ3cpk
8M24e9Kf/jruXv702YQkeoxHZYqfHgqQakOUM9N2wgZuvfCmagZRH5xu9MWQfW31Y1NGeDTFa7nb
z8b3Kw9Ddw1FdyFcbX7+2axmStYyCUTJ8EgU8gQ+MLeQ8VPBzUOejG6p1QAvI4wVKBgM2kapvDBM
d4XmPLf2+BJ3w0/k7+7j2s7Bxd3cd1W4R9XmOYwyLKqXqPomQu8i2Tq9Ctl4Oelg6XZA22eZAw5N
LS8ia4Hs6kDDxAIJhrZJzQEoZ3aglYreZamdy6BmGTCQbAOeVRQ7/BA1j9tr+PkwuZq+M1OzDVrW
qlHVUS1xd7Ce6yhH0y4wK8X/kXalPZLqyPYXIYEBA1+B3Gsjq6q3L6i6u5p93/n177hn5namy0qr
7xtdjWZ0pYq0CYfDEXHOodBrK151M/HzUsHct+Wr+nI/TvmXMav98tzH73nXu2Cb2Y+26g7629Qe
9cLwiDnvSLGX/MqPuRQ2hE0YIMlBY9TkkpwwGu2qi9fpFOWJtV2UcVuWWucXEaV+qfTpHfi6HzAz
jpifGZtBMRu/N8bUV7rFAV1sqXlrpxg4eMOwbTBQsjVAQ3EXRyXIJ+ay3CSN7SJKFqizrBRPxp5u
O2L059vL4NngkbBjGcilMU2P8AzOiOuwDOADaDGcboKsWru1CEgfB/CEKpV5MNZx15kH297Ny5uh
QOLnvnHSre24pTZtbW051MhkpuyNNKt/+1cxo5wHYLoGTTw0QYAp5OUWGGs329rpNNkhdEl3fRVo
kbEdumKPsdRmPMVrL8kMBZ8TJoEDZa1JpKzcM2xugDd2MhUms9Zb0yPoI//NoqCe5FAMtOFtwVLG
i8BX9xaUcnNMv5dIAOJ415MHi+ReN+6gwFENx0pGO/vxaQGt1QuDnIcCIlmaVQWD07zRExcE7rO5
W8zNKDuxgrudWXJ+0zSgK8fPYreOMk/5jM2DSnlapXvkWPfmQ6Q+dD/aT2MebiNNEiRYHP/gIRcW
uRdgmNthAYUChNh033nVD8ybHwbZuKPQCFIWDNhamG3nVXiHyMhsWmnTya5Dt1i+OaGyTaA7Fo+H
ofg2yhoBQq+/MMc5SGkUa13FWFN+mO5V6tmP3UFJ3fLYSQb2Waz+sHkXhjjHWIixNNkCQ2P6SqoC
2ehPS7kDSZfkTAleW0zt988Gcq+toctpYdmIkfqXYje8h18LT/9lAN/pdpLmhtgFL0xx91NO1h4Y
cphKn9onXXWVzbAFVfS2PeICsSRHWbaB3A21ou5aWzOMLZChA4x/egSLxO0QKKjCX+8dl8mkOnoL
Vsv27jF+gohw/338PPjxUd0OBwy0DZ8l9tiJueUU3EWQxWbbVcglTv0W4IDmtdjpO/UudpWDiYli
GdXDx6rX1er4vl3ZzE5lWMuEHsN+HB66Gb4oGxIQ3W2X7scPL0C1qXcSFecXdN9N4hV70PyXq7+e
SOnBL2I3Pik7e6u6vjVu4m+SUyZcInwOvRwMggMEfB3vlTkpSyVE+AUa4Zh3iPSz5pYyIKHYTy7M
cL7opEWRKAoOc3Radb967yt/RqVh3EIIzoGewtIg8scb8Ft5khRItkDOQy2FaGnKrkwj29jpLjZ3
9rrIjoHwqKGijG4YiKYAgr7exboYorQfCZ4L5cHYpXf6qcpd6qWPbe/Swa0O+UYdXSUwWknCK44o
DDOmMhA3CEmuLfdgV8nAHwIXRTVkJOt++OKY1cYqT3Y2gfUVqKP6KzjTvMkIJfHl98w5fxgZgQ0Q
jgxdwr9R87Xv6j40cb01cWDku45+tvJxZ5Tgun80dZDORt9bwzVSsGGRey1JfCM6Dd1ual8W9uOc
r6qzjYz935PEQqoQArxovAA/hHkgLkqESTWCIjYH8CQ519MvZf22TJ8kkUjkV39sfBgSS0kS95i7
mU/pnUn34Nbb5qf4gbrzHnRTAX12p4O+u21TaJIlm2D/wpgIzxukKqUV1RqWtcxvHXmYqx20K26b
ECUTGML/xwT7CRfpn6WPpBmAwDqFr4a37nvXeZiPsSwVE+UQl1Y4pzVBKoXHRzYj5D1bTubSVNmt
OQZe6K5VD10P3TDZzSs2iblQ+DoqKjx+gtRTUYJVYj6BLGNT7aMN2gvWQ3NvHh2v3Y/H+Wg9Jd/X
Ld1Fj/rh9qaKogNTgfufbS46WEVpm+taAlO2G9E9ATrvSF9vm/gIvGcuj64/myCCTiffRytQANKM
DjZaH/PWe/uQ7Pp9trO8emeclW2xtSUtAZZ+8Yf/0iCXBxZqZsx9DYOTN7sy5iPhjl2shsv9Or2Y
rLQvsGPFBIh786jN32NlfMAXlJwpXteWPS2vNo7z+LkNl3AesQ7leduc65duE72BY+kwuvZh3SfH
xs+O9NAc5l2+J1/SB+tr+LCcuieJgwrPNsZqQKsCelOg9a4PHklDoycZVmyC3fsBYvauVpeya4p9
kw/fDKKHeD3ClMq3r23MI9Y6+2bONnntn42jvQHh9D65ax+6wyCTYBcMfmFrL8xxV6+e0qyqyhoo
x1/d3nnucfL0bbLRTvV+epq+xA/52zPqv5ILX+g7F1a54J+Va55Qhzkm6PqnDcYlvaJ5yf5SwOc/
fvPHzO9XxUWkLNS5HCoKM6O9V9rncX1cjQdo2t8+16Iy0+Ue/r7/L8yA6B34HquCmWZfFL69qw+0
cV3o5frU147ds+GuIFB8MjeNpwfjUTva/7/95HObJapArTY02E/6RZ13cay5WTuDxlaSTghPwG8K
VwAgMHDCXQpAi6pO1fXzqVl3GCJFH3uRAVKFMevCBJeFFhYIeEMU+E+zk2I69UHDVt7+XoLBKObz
jIj2P6vgfL5K6jFdbKyiCKbGLb+axM3L+3I8Y2runapAjWJiXmKUF2r7ry/+Mcq5PLUiquU91oXq
eeTq39e75c3etXuw4G2te/UHEl76I90f9a94Tii1K6NokKwaU+bX0cvohzlzuhY/YHnsXHrsPPrT
qN1uQjHHBfL9bZBd6Le9BRWxa4tL145qUmOfQQlhQ5Yy2XS95IZj3vAxWsIVNQv6e8i5rk0UkUKN
1kT4soHooJ+K6Ll5AtewK+3hC5N4nOJ/LHHfTw2bqQs7HLHs03QEG+6WHOp9uK898JRsJQ4qXBWS
Lwv4WEZizF00YbfGKh0GBBTiP+qjC8Us/cv0sH52IpfeWcfpJx288Efl46VbRpJwJnwHgjbnH+vc
IY/CuDQUC56aFh5EXKpfDkp+h+g9Iy6qjPZz8xPaWrJmjvChcmmVO/dJW5NmxMgP5tTR2XSiO1X3
IRyYPs666tl569pLUDqHKP8c0+9OHLtOtg2nQ9L/yKLyc1S+QufuoV/0/WJJji77sh987GI/OB9r
QL4F3Uz2NdrPBlHAk7RZLZf8KJMgyr3s371UL7eCc7UqASf3qo1wtXCjN76GW7nxDmjD47pEp8ct
93d14ScvzkHid+T2SvlaihYa6bqGWGnaHPKndokApftM2200vrTazyb/NmpIueygl84aiHPjP5vM
V1gGxQFQKsXnV4PwngadBzZ3r95Mvu02/nxsXSKJHMJ75sIg24uLS7uH3nQSTup8iuxK8xtlBiox
VHRJ6UaY6FxY4TLwhGj5QtIJy0r3LXE1vC2c7GhIX7qimtuFy/CNQnOpsiwaWKgFc8SBjF8L9XHQ
DDcNXb2mrC1fKY/6IlOCZK5/42jwBAXIeQx1ybE88CZlnvMQbu390rvN59uOKbpIgMmGAAuaKhTA
kutvVYRtnOb9Op+qJfHovBtrZI0yGhihEcBVAN4DwxUsXRuZFa0q007Hy50cnRryxX1ATBk4RmaE
i3JxBToVMyR44uqfosF2VXroy/Pt3RJ5tnmxEC5epbUBjXECG3b4HKbfFQi93TYgCoiXBrjPMbUT
cBIaDGC+yl68Ado79YY2BwBF5gpgNcmFJFwPalcAOKIJDtDi9YdJ604btArm6oPiyaghhB/k4o9z
H2SOzTSrBvzxbI+W4BdFNkYg+/vcx2DVyHlu8PfJfeEG8+MMeSK3CdI3LYheeu8X/s/29tcRhlKG
T/rffvGfx7btqYfm8slJXsEDhMG88NhbjTcUpm93YIjq3kF3Vi7PddNiRFAFu2o7uEv0VfI72NZx
wQEwFPYrUORzgPW+/m5tGBl9ahk4UHlSWN5o6vWbbSfxMSVLHm2M3KSLm0wqhsq0XC2ew7g2wF6R
atp8yFrL2Y/AKee+YjRqBlq2wj6aZjnf9SYE0TEmVsvm+EW/l2FKsXWINR8wUHZq50o/MbfuABMu
h0L5UTUQdyeRs3hlaMYna9VlYBChURZtoCoFkBPf8JzJrCZgfMeLanwl05vTHZrawLvnZ2083/4e
Ak9kOHK8e0CZhrEL9u8vLrwR2iz5lMNSNuuGbzQx3aekrTw8DByJ1wsWBe4usKaD8BZvX/7LR3qt
DIaKqVpov6hNBjznegdRrlC5X2jxcntZgisIw64YJkGphMEYOG9fnNYIOyPE4P2ofkblFaNWzgOD
5OnVg5quPog0JPVXwZ0OiBWkABnrhO7wxNgjOkWAt2sqkAxOtC3WzPFtiNsdBlDAddA32d1eoNAc
20gUlAGb5d/2cWmX1VRietgBZaaOJonSG7tMtd8jq5VdT4IPB1wSw7LogLB/YF1N7AKaalOuQVs5
BHlw68Xz6mVAslNjfWl7WctJ9O00EOlhYARQIeD0r12yqWOL9hhoB5fSuk2Wfd+1jp+kysaOrGNn
lV8aqr3//W4yghfsJObKQRB6bXK0IlUNC1s9Zb/0Qv9V9A3kJn5oxPz1L+zgk2HoRAMWnq/19klr
QdF20E4F5Amy5Q1A9V5zu66RXI6CU43QgZcviIE1Ng15vR6NNGaZ9SOIFqv4i+XU22k1fdCfSpxQ
1IAHehjwWnA26HiVcp+q6rKOYiBJOxGlXgPTLHq/wCtsq83avLGhfr5Z5r57t51UAU3uGB1G05ax
Pgq8k0kEMzIs6Et9IFcYSDZHCXqFJxvjqX02bnO73tpRdN87ZBNnP29/QdGL/8ocF1k0I64MyFdo
JytVvRpNydpqfGP+jhDq5NmO4gKiRuTNJd3GECL9+yQL1sHzjxFHzDYaXPFkXrSwKcHHeqq0yrVC
XHlruJscG+PS93W9y1XjZ67UEhCs4EDivgbXDcPdQJCHM2qDp7fD7sNry/gFirrl53LUD4r6Upn5
Vqe1ZOpU9EFNzDWCwAIGTf7821oZh86IgV0QO/lliuHysL5LmmxbdBEEVc1QUsAXLQ+JK1C+TGRI
5VlsSbYStaIFOUWxt6rohGIcMGruxwjM0e1digGW2y4kXB9kVAALAxE7urDXh7NfloFW6DmfqnVw
GfGxc2fmyb7AVHZBZORcgnsCiJx/jPHFbrpOs91YHTkNI7A/o9YA0IRHbZEk8VM/yvQUubgDsXrw
voMUERyWuHvR0rpe2qr3OahXSz1ojd6L00cL1aFp/nR7/7jv9dsIWE1wEwEvyD7YtRF0bnUrNFo9
sKc3ywnWqXOj5C4LDyCVGivVv22N+1r/tYYkAgEGxES/WyUXCZLatc1okVkPsjVR3ClNNmTIu42R
WH6NBvraj5ISBPfF/mMQ+Gn8YwBJzeP7nXluIZWs6QHG6tIhaDGoX+bHCFSCtxfGPaD+aweRE8VL
9nxm23yxMB0Kd3mFsB60qT54rLXl6pE27G5bEa/mjxXO2etkMtNkJHoQo3tqdjtGJjlHjQvt59uG
RK4HjCbeFtAnMj9sW94VTZo6uh4YiuoVGC5PKtMFd8ZtK+Ll/LFCrjctwhwnLjksBzTS2yl7AITE
pVrrSrG9suVwTq7EAF1WBgzB+wDaOMfNJ9uSBFqRB4Dhk51U8BtgUdeLWZc1MXsdB6nDCDHqusn4
mBm5jKtPdFxxNaNgjYYdMI9cTKicYWLTc0YwOM929Giq1Xh2QM5fk/E5UnTwEJF5Ptz+TKJDCxQ9
8iyU/3GDcCvTm3pIR6DvgrJtN3b7HirnFc0MIMd8SBBtbxsT+cSlMfZjLg6SHc5dntYKfILc18lX
oz7ErReaEjIO0ZJsSPtZGAdHcOVJkJUR5Em0SowABDifzHmzAlFC7kD8se+JjK9KZIth6/BEt6Da
zH8yPW8SiFxNRhC/JOM3ihsw0n8W/bhJa8neCVwQrscIu9HUxmOXHYOLvSNGtBj2nNIgCtf2gCFf
oEtyKIHf/kKC9bAoh9cXRosQ6rhT27a21g4gqw6iciDguTGDUWs99IBBnoZamJlEX24bFLgEINEQ
wwVBJdBIPBjJXI2MZmlhBTVOn69A/s+zGvMEzDkwYYuMzkBoDQ1tdIXAQkf4K6rPpq6qOlhbejMu
PNT5Us2fzXwevJms9ncQWMa65PYQnGrgPEFVgUuRjSBycX0YEn0xVtxSSnOvgxJjBaivPKSl/VCF
GJ6LWomjCOIh9JlA146XKNCyPMC4KYCOKjpTD0LwBNHqrYhnb51lRUXhTl5Y4e7EUu/XpqkQNzCO
p48Yp0SCPVVotf2L2+pqOdz2peqcmSmoIwLNWDFIrFVvdEIJ0AobKTBO5PwWPhWqSIjxaOBdH7FG
n+JqSCNw9vbzzlgDZUmemmgETCCHwsCDowPAV7kNdHFaezwt5qM++UrkxfF+LcD21zS6JP9la7uo
ALLEg1gQjQAvE0b8wP18/YNKUrRqWId6sDp4o4W/lpx4yQMoY9YwqLsCui5TtP/784gHBV4VKOEB
hcJ917mpSEaL2gxy0N9YEJIcs+dieY/RsrxtSOCmgO4zCnKkGpjn4tbWlYul9tCrCBblwcbUKDgg
qeQ1JvDRKxNcyEzXpUZDoqdBvK7Jzi7pIVOzEZjn3HQRbSrJigQRGmo7NijaLBMVQp6bMRqnOCU2
KJ9JlUQnZ6kLVy/DShKhRfv2m1maTTgxwYhrn7AX6Hr1Y2YGUZ8imwdzQJuAQ1j2fBacBR09EDgd
zgPCJWemo0jiFyhBBLGxSS2ALzGxvUJWZzBeVchC3/YFgZ/DGPJrvJqR+fBOBxK9AQzBrRngNbur
ot6bQOLefi+X1y6PtyqkdbJP/8IiqBEwIAByQsw+XO8ilN+j0ahgcYnIqx7H2XEo9Neu7S0Mh0NB
2sqT+DAuiuKvYHr1bxsX3Ag6xJVBZ4B7lhoq55flkkVhklZmQI2tGb7pvuKpw34ajqkMSyU6AQCN
oSaPTwnJd26ZDdKkUFV6nGZFdwvybR5iNw87L3OC20sSugtGmoATwwMQhI/X+0mdaUaJMzQDAKs2
vfre629We+5BTjPJerUiU4gZ6MLougUBAy5wOB3orhCiaIAZrfs1cmePOpIPxFfrWOBl4q3/2OC+
UG9baa5lJQ3scdmmU/MaUVAFtO9VWXh1H0NgfN51UfiUJrKQL/pi6KCiBM5KunhGX2/kUM5TVDkr
DQoKTZJVt3wyhZ7ZO4+2lvy6/dH4TtfvZV4a49yjj5J2LdOFBpSEVbJDJ0VVNxBgru+sUXN+aOtE
QRmZ0CcnG48jQFH3Sjdk35ZRsbexZqMoE8LHI6/LiPP59m8T7oNhgsfTwX8jvb7ehzSeNNRjchqE
TfVj6b+RCAQBUfGtCKVavexPcbcsCjCguQVLHiPD5nw3DZvmP9cEBOJcsGcqmh+W1r7vFW/V3Lhs
3KHq3vu52BLt7fYqRVcGZExR4UZXCVSF3CqNpFwoSJ1oAOz6Lp8kV4VoDy//OpfMm6GpaDTHXwfn
BHhTMi9fd/nr7RWwk8BvHuqdqoaTCPQq5V7fvb12iw0W3cCuHiIAuGdy/Devb2wNDjuep4iWHzAY
Zt7npVpZQVicKqwFeu23FyHaKLAlgXyMMZniUr12tmSZI0trGitoY8ZltER7CGxICWZEW4WbxoY/
m0DiWezfX7zgFhpWWbfMFIWqXQxg17NUZUwYty5NcK68QMjAnkeYUJVoZ9mYQnKSTWiDsyLdkCby
2lk9JO3kgUP078s9oGliz2AIj+EQcfnClIcoXLC4VYWbNnV8rbNciPmSYZTEZtHleWGIL9M6+ahk
40AQs4B5LkdwRtwpGgpySuuqheY6uqTIKPxq4L9GaRjhAYol119t0NvF1mqHBnVtupje3UZ2iOFg
GeuzxAzfx9b6VZ/SFWbi1rIfi06b9hDo+gGdbkmuJQo5YH3EED6eVaDU4kKOAu3CBsVnK+ityC36
1JtaGbeP6DjZKqO4QgUGUjJc3FlWICbbNUJMUGqPTB1UjIKCpG4v1f0RWIK74ciC3B0fhx9fXeo5
Rq9OoYGlfpqQb6/tCdQ00NeUpPaCnOPKDucEYT+vQ5FiRTnoYewzYHzuYBW+RYLFGiT1AoEn/LGF
MWMuA3CmIZxK5nBqr7sEUCs79Wxj/9cRj5F+4LWCOgE6gdyC1iUeHTXF1YBAYfiVXtagtlxbT2uX
zm2JJZsZF3gdeNVACwtGXqQ2fAnd6TU7tAkKL03/AzNcXqk9316QcNcuDHALSiMQaYUGDCTa1yx/
6HQATKPDbRtCb3PQ9Ua5Cnk7P1acFX3U1UtpBWZ/0MxfGMpI6qDD+MJtM+ynclcq9uqPGS6IG6Ou
Ke2ApeQ0CTdmCz5C8G2Mbllpidd1y9tQDeahoZXzHOe1JNzxXVuWExp4NUPBBRMhwFpx7gf94zgE
jssOTIxLkHHZlyMYvV/x4nRBxLeP42dSvA3meTQGySHjJ+w/mOZCE2mUZk0smNZhU9P7Y9uuOy3O
fAtR6kcJtuQonDeRbuxLJ3/swlySBojXTjBIoREQxmBa8jrWTxmEoZoxw4AuCImGOTpCN+qIIgho
au6ALT0RGp/SugZXm12dq+zL7e8uOiO4ZBhXMxBFIMO8tt7kRjZWuG0CMnYgd81J5iWqKkt3Bfcn
WoEORmHgwqhUsFB3kYWsa5VXRdPaATJDd26/gutpOxnnFLw8U7Kdhl+3FyV6Y6CxAA465IgMNsId
TBMAKWUOVRu8If48P2e2X1UgcNzXariH0Kzf09Zf7RdlnF/rxm2dGMxassaKKHzjOQfFS8jdsL29
XnPdDfDWvnCC+6jfhup+bD1b8XPZOI7IDOis0JBHSQHzMVwunGF4zIoWlOiViW4mZ9xjVmYzRJua
0kNEJFFCFIyAv8GjHhYp5nqv12QNDaReJ4MG+VyDBKZEPzLvdPNQkJpuCTS6JKdTFGBRQ7DQmsKE
H9qG1/aWRYmULNHxMHUA7lHNWndR0wdrWiqT5RKujLGXon6NsTReV8EG16PpjFjZMvYYabJAETBV
mttEd3FCJfcgDyv6HXPMC2PckTd7iPZ2yGgDyBWCXmFacrqvzQqsdQpkmHywM47u2Bidr0dJtdHm
YmOSFHCSnrxUYaWCxaBatpMeE28KLe0J86HNZs4b/YhXUblXlhRA+UTGsSGKFGxr0NkEqQflJUJi
NGzVFmzlQVMtryCeOWC3JPeA2AQSKyh6IlHgG0FZ3JSLjbdykOT0vdaab4u6yDBdovPCpiAY4y+T
zeHOC4mybu57E3tvTl4eajt7GE6zHXqR1oKUJ/47LMHvT42aNnukoIGG5x7nwXlWJCD2osFaTNq9
qTOOu8WZdgaUFb/n8zwGt0OfyI/xbMX0KXwYwyvc8pxh6ejoIDmNQTNkLpjQ6yq3AzmiU25vWxJ9
LJwXEP1jYUjpOCcuFAyuThVLg0cr2S4OjiWljYwpRLgeJPU6WGXxdOBvjroDSoLWLMUqp11GKvAf
gqavxisslyFphAu6MMUusYtLyjaTRJsp2pAYKB79BCKOrl1QGfpCFNKQjIIQ3CQULQ8u1SFs3CKC
nFbghDVxFdp3bmytI4i1QtmTSGaK+0LTlI/oqrKkvqK7qaC2OyRApeXzKsmDRSUAaIVhzB89LAxi
85CSEHjBjBopHl/lUzr+Uqzep/kun7eJlYFvMNs4yVMko8kQugbq9+i3I2/V+dfrooGHzklh1Kyr
YzEYT61dPRkx6D5pd/4Xvo5sgiHa2aQw5xpxE07LmKNWoxr5gx6jJaj+Jbr6d6DA65gRDTBhV75j
2+cRbZ1itoKx6Q+T027TMPpUx+odpCO+316NKARemOKz7Xyys2a1YSozuqNJ3xP9MxmaLZu/lmro
iD4SEwPBP4z2jOfSRp4wokhjW8FUbSLQHBfgNt7ksoF8mRXO01dNBSYdiWegEbdez/Xso35dV9vb
+yaygsFOKMjirYwaJ/v3FwECa9RqrUDEI0NxlyRHEunuMjeegtmsv7aEphQiHh7J7NXHWYrs1VY0
9h6qocbg4dH1BfIxG7svCtd2GtnjX+APyCBRH0QVDx7IV5tCJ9IXvY2dYO6SXbk6yEDwNb1Fqbw5
G94LPcwlGZAg1JoAosPbdZTAITZ4vZMlpvmaYa6cwKT5e5MUYGeaFZkyiOBJi/FU5INYEVj9bM4p
uqI1i2nqnaAdPJKDYxeeAcrKtXHrb1W9uf3FBLHWxH8YayFYipC7XK+o0JBV2MngBFq61q6aksjt
aPJSG+butiHRx0IhzcC7grXL+fsjdOJmjfXWCVLtvSuPTqtsKYzlFfEs/fNtW8JFge6TGQPHFC+b
jJS8BlRjcYJoOGPIrdTuMxkBuuBMsXfaPybYci/OVJbGCTQhRuybY3holGwjsCCrUeknUyw5VKKd
w2OIvV9QV0WKfW2KzEnRTA1WM1rfx1Q/Vq8tEMorwzfJGmoi18OcCvrLGtpIHxDueVtRZ0Q3KxgT
KEx6cbN5SI92D+JldJRufyNR/QCs/n9scW+yJbPbaGlV7GDuFcf1OyY4nXNySEZ3o4CZS0YxJPpg
f8yBH/96F6doqSoF1PmBBXaT7kSau/kzVX/eXpR4/xh7LoZQ0K8m10YAZ1A6ezGcYJq+dcknzXgt
HH/qBteJHomR+bNMuEDoG+AX+59BLiCN5mTaEVkdTIRFrk3BKqZ9ydanSr0bm04S/ESnikKxi4U/
XCS/ofwXLl+NqragTeagEx9008tYPU1N793eQNFXQmrODi2YOdFBuN7Alc5LV4B6MwB3mqeVgVnN
fmj8kuq3i9ZiAcqCbBY8mR/aSyWQU73WwdHDuM98DJPWZ6dVi/uSlLt/sSKADvDUQLsM/bLrFUG7
sS1XI4Tf6Z8A5HKr5IzaSvwvOi8sQKCHgPc3GozcpVEbfTU5ahsGbehnpjc4bmG93F6JJvJuJn+J
ii7arx/viqI3gJ1UQ0CVzXSL3e0OttZ3XmuUqQfm5/JOy9PPhNjtBrW01ZtAHXssK6vcDYWmPKaL
NvrGGq+7ItbVjT5mmM3S1eWexKCP6YHJ3tz+wSy75WrDvwc5UMyCajmmGK+3vgFT49xbThj0q3of
ttFTqdyV4XM+jjsTranF+XrbnugwssGR/9njIlqYxlE1gj85wIi9A45ptKm76C2SiaKIXi2X6+Jz
U1XBfmlmGAaxSX46oQaFobTwW1ROMNoCdnwNT5dwm3aZ2xqyuoDo4GAAjTX3UH39cHDsNc+WDNit
IJneQD/oKv13u5bVOkRRAOTOMIM3BaoqXFJigd1ZT/o0DIrFAi22MmU7LdO/9o0BQlGFysjFBN8N
sCeGZoGgCeQ/2M+5CGzaRJywjxF0TPNMkl/NMLJTSiFcVso0iQVHCK8xNqMBdwS+nLuFnHrFVHCd
K0EG0UOjAv1ksXjaeLeMDIzsGVnorZXsVhd8M9Q8wX7osHcgrvbr9YWlnS95bbFzsGA6zI2VyJU5
pcgG0PJMmwxlayzv2kbTKnOqLIYSpBPZjQCXhCXZOtnm9gn7aIWNCqJozFTLIQ/FbV+kNQC413AM
gvMVxYarQ2SUGH8NYLi28iGWhpqDSZ4woOXkhUblxzJ9so8Oziyg7WsCqg6xGc7jQpWNJU5lGOSg
NtS/hFPsK/19MT79m+36Y4Y5/oVjD5NahHpS4RyVSntKHGM9amG5r0pHRi388QhdL4gLtcncGckA
Ab7AAltP58e+uXN2819iMlFrQKcJbVjUa3QLw9rcthVJhwRkJA6DaBWh7anq1sJEVQrqxkyXZDuC
/JThrWFLY6NOKA5db16rz32h1TW8oN8Ww6O6jJ5p3C1T4Sn5lmZPOXmJJmWbO5VkOkRwzzLLlDHI
m2zCk/tseLnUXW1iM6vuu5a+trpbWlBfKLY13RH9vMbbrsGEXWI/hk9lu1WVDdQznPlRjbMvRmi/
tIUMrfYxbOEXYTNUHfORAOJxEQSKQKaeoMYPUNe3EkTsCfXG6ojLZ34lQ+xF/m2/ZX/u+uLGYAwK
CECPAS+Ck3699Sgutj0y7BCURwiK7ajEflrVhiTXFAQTlqYzNQ885iFdeW1lUtQIZP0dtnlBuMo2
SAndRoYqFOwcYCi4W5DbmcjLuJ2rrCSbFAUBf23mrdN5+fgJQGaWCNaLvyw/Cuvn7b0TZAdQd0B9
G8O6YOvH2O71sqCiZPRl3yqBVXVzu2kUDTwFCqAy4E9Z+/k7HduUuMB7FC8KGlOD12B8twdavHf+
fpCBObBj4QqHvDkmsK9/itmNjWKXphJohYnmfNO8zcYoAxzyFGIsKoCBBBcCnsbom3542S3j7CyV
jgXbuUtIcTAsKCYhE9IX23P6bV6CCu7e1rNHQBa2gwK81t8PD+InsElejHWBdZ9/GpmlRSM0dpVg
Ise0/QzFNbvzoN9x+9OKHPbSCreddbtkZuhYSqDUXzr7SYe6ar1KbHzMmbESVglCgoKOFX8oBqVv
tTbKojNKJ0m+21nTa1r5y3P195BHFGcYZQsjf0ARnnPTFXQF06oV0TmNdhge9rP63llTb8i+/v2m
Xdrh7gyro0PX0zw6xykG35bm2DDsXi25LQT339VquJCdrE0XmRTblqYrmiPHatyHJnXLGFQ0sk8k
dHiLODjcBoaeqcr5QTM39aDZXXReq6+5vgHxZqrZe13RnkzjENe5n7ZPZt64c9CR5jDMjWz+7jc9
FRegAbT58wu4j0ch+FhHXR+dPyXUxSSC7tLJL4LhlFhunHl1gtKR14benVc0kttRtNO4lVl9AMTq
H1gDGpIzgboxOjO9vWWTdv+VOJwXyUkQnTbw3+Opg7IoAxddB68V3A8gZNCjc94+1vXGHnbxJPFN
QRoI0u4/Jrh7blJMUoWrEZ1ZEVHRW5fqD1Ye76SwX9EtBAYZTB1bbFyJz2UcEE5bcdLG5/5pSY5d
8j63p75uvCR6G9rHUE1kw0EsEecd5MIg/84pV8hBt2ofn0tK3XF9b5QUGoJYYMjIEO4qLXYJqNjz
tHNvH3dR/GL4XIpSPArov7O6i5SX9V2hLA/DWVtvM9tEmvR5Qht5MdDTu7cHGT2Z6BNe2uO8pOoL
3JtWF5+dAYwrS7BmocuYamVAjt9oS35HkRKhioRbHf+De5Q0oJqYu3KKzyTbm8vnujvF9MdkV25r
3WHkDKlwFd0TiFKWZ239NpfPnbJtinGXNP/iXFz+EG7FVhKrALCQ+NyOpzz61pFP8SxxH9HRY1Lv
FLUmXKi8umjupPMaEz0+1/CTPiSeCiLKfpR1q0S+gp6YDboM4EcAF74+4fNA9NShUQINLl+rvs11
80kr9um5t/q3zH657ZgiR7k0xp11OzbabOrtGOk7WCZn45RpT3Hrkq7f/P8M8bdDoWHyqLPic5Jk
fr28a3npGZ2GwgmRWOL3Dwg03N8MZYCCD7Sn+Ku1x2nWw3QKmnLjpOq20/y6AXuT7sfrxgklV+yH
BxlvjrtjBw2EocmSTVCWMJDfeaT0tfj7av2I6JlQzbeXn0uyNRPJJAx/4WBmSP8/0r5sSVJc2faL
MGMQ0ysQIzlSVVnZ9YJlDckgEKMQ8PV3kX2P7QwFJ7Da52H3fui29JBwuVzuy9dSwRmD4RxULSEW
cOklem1mphkb6vPcNvtCgWAlcUTUjkrpg6jo1Gfq++0PuGYQry3UiJZuLUarLg2WWtsOFi01IGch
ucasY6G+2D1uOzPzh2xL9m/NGh5bKLKhX4WRDukj6qKyG2HU2vNIM+abnf0zZuo+bp1XPkzPWUK2
HgXyXbTIaS6DrDreA4DayIABp6yrrsYIxPOsUt8ezDtmzC+qUp1R1/aTgj8ZTbzrG2ejFrJ8ps/x
UzIrgwemDJzYE4VZJBbvLpIUV+1ebn+4LRNSiM7BeYFnZor6L9XPZdHv0fDcOHJyZFzgDwCio8CO
YwQuAOlrtXWS1tzOkshNyv1suwdcF8es/X57Idef6NLK4jOfLlFiudkQF8jN1bGA8mblM8P1S+1L
UVDIAKNT596jEfnlttGtpS3R5pNR0DbG+tDDqMEx05oACVrt3EbbOM3LBl26AZYGDChIEIGZRCvj
0spEyVyPJqwQ1nlG2/h2J3xMkxb5Fixry5LkDbE7MYVOLIkgcorqwqjuoM9Ct9rqq7sGiSFr4UZC
8VpajzAZH7saVkzIKDEXvC5NsHkfX9UU4HYoVC7oHhxbVP4lK41Sqw4ZkQuL0QasPlG8zsbwcfHU
7RlNP2aeKabnAnBGPN/2iuszBctwYqStqIaBnu/ye7GCQcSEu/heqV4iuclB+5oTe3/bysouokqB
rBG5Btgn5Oq1xUjSxbjNIldnJ3AoeL2WnKj1eNvKikdcWFn+/ScPT5RUp+AgSyPNcXYp+1Zb57Sv
90qzMcp/9UBcPhfe73ggovSEstOy3E+GRqPODVIisTHiN8oh9ZI6gcme6/G9aR/K7gdXNW8yT2LE
WAbUMsu/JUb5sI+CMFAs2FSMuV3aB5geQNiEZbgltSCF9Ckbv01fgNDfyr7XvtsyAbDczOC0MqUz
piel07kpXhJ5PB/YAGmDQTna5OnvvxsGERe1VGB/8Pa8XM4I7KBTpGMWaWYGZhfb1+PHTgX+eUvD
YM1B0BXA4wVsAphrlkJgb7HW5s6URaZzgAjhCTEjVSEZPsYbpc+1UwU+UVTRQXeGHri8oqRJKINe
QhQb6Q/I81JPUxMa3N62q4QNJXoV4Dm4InYPXih9HZAUQC2c1TQq+bdyeuY2uPa1/lSQvUOrPeAf
/tzkHp4wW0NBV3MUi2U8P9E9hADmcqIvv5jOJ9VJDCOPFHvyTEgpzs5BtTCU/jgq87Gxs4Nd+zwL
id3t1b4J2uK1zbf0S643GQDCRScCoB0AuWS2qDaL41rJYhpVzyzaIq65KsFgiRh8R3UCvfgPt7xc
IiOiVnI7KaKkxCzDyYU4dhyNnN9lAz266o4Cf5c92LQ+OOkB6jePbnqsav0ZEWfDma4PISY+0Q3G
qxsfmXzoGX6KNi3JQK4zTGU0Fb+M+jdwko3YiGhrJuBJgPkBZWqif3q52EyHQoELDHrUvjb8Ubv/
a3QadhP8P/8xIEXMNC3MCvzEZRSbpqc0Ye1pExLu+xyF+tunYnUpYNbFRBwuUqjOXi5lyuO+5KIp
I8HHk4iPVsUeCqKcblu5jiTOslVI54E7AbhZujbbuW87TrQySifrTNDf0IufUBV5Kqfftw2tpAaw
hDO2VCbwiJYLLnZWq8kU6/g0RednYCblrz0D0Qo9V7zzNQggWQRJZLyFils7ABeGpdf7nFjOpOQw
bNVRKhpvqL5l5FyP5FCUtU8HJajxf9SHwr2Bi4dP70hdLZQL3ej2FsjP4MV3QJ2G5jeoCRY248sv
ClIqgLhnq4yagXtJnniJ+FqJk4XQQ+yFhHrDg1btfeT/ACcD0istHMzajo2iCM6bNn0jdQ8e86Jm
LUqto3UShpb7s8aKfV6R4Xh7pUvYvEyel3FOBHS0l5BiyHDyohqUEUw6oA0k/GwVeAnYgaMGmUO+
j8q4YWwtiIMLzMVFuJS8QO50ua9NYbYQVJ8ZTkqJZAWwk0eS11nA6zjIFVH7ZZ/1e7MkfYBJOOVQ
OXZxB+Wc9qRVZXpM+okGzsiKjWGfte1HcxbnChEDVExSqBAYfGRTUyOku+yOxOa30ipORhGfpjp+
aNhjmwO+eHvfV30dvLWAFi0NLnSkL7fChK74yDOLRbb2ML6m4jAYCO9jc0Djt0kOQ5N61fBk2Wdd
67wFJENfinO9xUi4cqGhjYfho4XBD5gqydGrBricJGYV1O0x0DYbjbPTIG61cZ2shS7oukN/A01g
3ClS1tBrpNTxdqoi54B20EthB+rGF1wLwZ8tSAfIMKdWn1VYSJGCZPrvdH4mGyY+nFM6KigcYe4H
gx5Ai5uLF326FDvR6wLlHRbNquuhO0OU13ini1/k4ECzhNUBiY96qnqC7VrrXBRv4EgTYQx62/J9
ql7ZA+gZ5nEn+oPAi8vU91xFl+W2W63sA7ZYwwFDiQtAK2kfeoWDtFfDdK6VT4epX2QAwDmatlt1
1qtZZURIdKMxz4qmkbMIX15uxlyaXGNkYHjak9Kzawe866oPRPiOm2f1Z5291OiO16ZP40DZBC+s
ONSF9eXff/oULptnwVLUxVXwVTkPs3hQtDPN3v6LzVxeOy5qouhJS1U7KAzSCQBHhIVYwUOHej20
CPJ068Ujy1M6H3u5vMPxQlgGk6XjoTLIuSspQkEyH7sa6m3J44Daf+d6M+BWIr9v60M+C7xgK991
IpbtgUEEDZoPMUkvc875tyx7TMZ9P/pazT1oNByYc6fF7VkRG626lXiBlxGqw6C7QYYoc4tmvQD3
lG6zqKhAA2U6mInkNd0CBa19XmDBQEjkLno9Msigdsd5HCzCoka8JaN6yMDYXM1e6rzf/sDXRTH0
xBeaT0w5gQtNnotWtYI6tC+qqLG/uAC8Zt27E1N/AhDN/SmKZxFbG+dz5bq9sChF/XzsizxF6yNy
wCfXsKCBbnJN3/WmDAYl2zC2ekhB6wR0N4DXAEJKDqylkCiYiaiiafLzCmrM9UtlP7ldF7Rt7yeZ
9UL5qR0Iahbkuck2aiNrj0VkFAspEu4XgOflGFEAcYcyDHK5qvaYGD01S+9jZ9g3tvIk6ukHqxKP
8OFrOXYQdu/mjWtnzVlxqlAFB50ZUhwpYKdTFg8pYJIRU2Nl3/UN+z51irpRSlixsjDSAqSN9xIu
U+n0ulZa5EVD62hsOnsnnHk8lXmrbaROK66KqgiSJ7zslyE2aS87xWpceyB1xMlrkTxAW/kQq9pR
y7S9W9u+LYCEGP4SNIm4BJgcUI0AmOLKk5nm2qayWignNVFJe8e3tMrwh4Fs0Y6uHAkYgHeAKQfF
Ok1aWTGnLFGUrolAkPJVLXZZMhztRPiZ9WcTabD8LekKv7Al3Rs1yZ2mQnUgMie0H2cSpt10Nl2x
4fnXHwtOD9HhBUGEQoEMajRZqWZdw9pIJXvOR+NI9Ibs2zE/53n9oGftj75X9b3tpFujm9eZLCyD
9HZJtYDrlyE4BQ7CBHmyNprKc5XjieQ+oBKk5DQw3EiNtyZ+rvdzMQcEwjJwi9r7cjY+3cPtoAN5
ZlttVFpBN4RK9QDQzEYUW9lM/GKA11CQQDdLHrtuYVtzC9ZHmmhCAOAene4HzUIQSO7R4vtRZTtj
M725PtPu4vGo1wGVj2RPihyiFTqkEPIeW1ab+0nkuq9wADRvXz8ru4cpfGMZPkSVBaWKy90brJYV
WmHxqLV/KeYzMyuvzF9v21jbPYzeQABk4V/GnX1pwxW0yeza5FFuaIGaKUhUaXoeusI/QyHlndYJ
wEZbkkMr1Wrg0l2ysLmggID/XVqF3pDVUdr3kVkaj1XvAq1onNwh8dD8aVLzbs4yj9L8ldM0sOIs
GPKHvOg2AvNKHWP5FYsI6tLqxevm8leUEInOY171EZQRAmvc4aL0eLHrpn+I8aApqldVg99gJuD2
ln9ErMsoc2l3+SafToVCnUaIsekj/i6cwCEeVaIapD1zYD6kL1C6SXcjulOG5zLf3nqmrNy6F9Zl
haIymU1curCuZupbO/wW4pAkxBu1bocoPnVHkGmBAycguHRvL/w6ki99JA1siAAZLoK6l+seUd60
86GFZfbbNE+6ONEaHU3uzV23u23qowIp7/FnW/qlLZCBUooXADxs4WQ61PFjT16YAI0BRDDADD01
ilf//McQj6xLUNG4K91faEK2YjduuNnWqqUnNJnQ1++SoY/0dDiZLtggICNvvpW6czeRbMPYylth
2WOUwhGWsJ/yIxQiDDZIDss+qq1C/+0YQj2jXuRO0PhV23c+c9H62RT3846C3IF7TpyrGuTwWlbt
ySD4bo7zsn5qerSoktIkPzuW14WXjYX9pSqZXoOYgQpzN1t69kzyVu8CUNRT5aCpRV0e0srk6mns
rNwIHYWlj5kh2BZjvKzliwcRFgnNFkhOIAfBQ+Dy43bcpaNuTvi4nrqrDuMxfzSO9jE+qztoOEIG
whP8YIVfqp9WAiXhwN6oTa/Gr88/QPLkrDXG1mRzH/Wvdb4nXvKs70oajuOvWT3mDffsU9sEVNtI
WK/fPVi3oQOWgtkEDAvITl2LnPIU6+YZL/zaimOP66w8jnY8fLfLOIk2TtGykVen6JNB2Xcpq1oX
NENRPjZQ+mmOOnA4tn6idhX0qDqW40tJZh9y4rcNr9yvaHFg6AD/RIVVJm/COYX0lqb3UVbqhk8T
KjxzmJP9bSsr9ysKFAhEqO0hZZbvV8Xs2161Cx41Zdhn/8T6H93YyPRWynh4YHyyId0xdpzYagIt
o8gyX9Uhaorz0O7ErmruBCgLuhBAmO6b5fFQ7+7b5i0BAPv2Ilfj/edfIN02TBdzwgXlyNLPacLv
284IaPsnpZiJ3vWhY/RhK/jXnm5xNax9RNR/4K7LzDx4ki5PaZ12uqu0DY+U2VG/VDnSF0wGxN9u
r2/VCkoKqMSjSYR66aUVcNQkTa23PDLNSj0VetucTEwSb8ATV57KqOohgQUBBBCZaK9cmonbIY9r
avAIs3t78uYcLL/yIdH+Yvj9AyMb/q8vB0s+eJ/NSXuXGkPP60znkcgwcmtmIwVr7Mh/EGGlwVzn
/K5ulfkRo4QY2Tc0FhpWjDqQ5nAfhD3Zbp6TPkBNQ33A+HaODnbpnIqRDXs1ncW+UzCHS/S4eWmo
WzxU6gx69STbGiG6TrAA9F/w6ugeABlwxcU/4elDuswZolKp099GU6Q+E632VIlEu5u7OsYctlGA
2QBaDSDgqef+rIFN9tdtD7k65vgVeGZ9jEqDaU9+bXHDHropLwTg48YpAy9Jmyanvt9iS7pyxMUM
3BA1Oojq4f8uPURJJwC1dC5w0s3iNXF6awSvi8Csw+3lXF0CH3ZQXgbf81KckmKyoTCaiKkVUYMu
dFAY5TsbwAhIigkqVVkV3La2unkgtfsfa8uqP+Wqeu6YLEHCFFkui33XKpTdXIDlvUWh5G/D8cfC
0GZapowxMittIKNNO8ZNJyK0HLxGj89FOQR2Nm9c3uvf6T9mpEu0AegnN8CbFaWO+RWj7fFZH9x0
I+6vbhsIAEAkrC/ZihSVMpWLOksHbFveHhgkLK2mPQtH293+Oqu+8B8zMkiLu4Q6A8ZKo17/0w9n
ASHhIf/S6OOGnY3lyMKGNp1rUzHxaRxMKtvoZuQd96xe3wh7S1S7iHqoI+EMoRwJdA+GD6UgW7tU
z2g8ikjNm/Sfyo7BaJq28eAJ1Rp2BBjxIM70KYC02FYVYWWFoMtCdw9UFIAvyS/6ooaKgV0WY8SV
zncKPAStdqdhavr2B1tbIQhUESmgbgFmteVnfDpOqZZh17RqRDFrV5NI76BQXYya36ZYGncAEy+3
JndWfGShzsckJ+AaSJqlTdXrDhyC+jwCNWKUXtNyyH2q+Z8srTCbMfbT8fYKt8xJN5fTGsaQW2KM
hBB71547rwd/gFfH5RiYsbNxL68cZgy4w2FQHcHM7hV8qtdbZqTqGLGiPBJ1OKC59bfwUTjlZxPS
USZcF+CL08fIKr6TTgSdck/JWxxvyeOseuB/lvJxmX5yDdZyoLJ1Y4xo8R2iJDuNNtAhmTYCk7Rh
KLXomJNBRoaSEmD8cgMwxauQ2qTRQ1bbdK+aMVgx0n4ObjvBuhU0TMACvfTLFyf5tBaVdjG3aauH
aIqOBz2z3i2WlRsXoVxH+XctqIwtFsBOI3v2SPOZ9/g+YQW9qdpr+3x+Ymo7PZGu7nZppdF9XJq7
pHZa+F9H75SqEF4+5vMuHcHenILp/Vyrs+VBsnn0b2+BnPn//1+3qKQsIh3Ad17ugZONmB7QhR6m
6YyJHd3TU/dALfckNBaURRib4InOeNi1z6pzYI3tJfNLWx4cHXUne+OcLIf8U2T9+DHAai3cN5Aw
R7Hv8scoipqXCjrv0IfweffmlrnXVod4mjyLbpha+/YWMAOoqGES+KqqlqK+1FW6ooWdYvIjha/5
BR3rDT/+0PaSV4Q5eeAM4WNofUiRtGBtXQ48gYuVhX6sZp0cRZwOR3PE9mYOU6OZ9HlQOcn3KsZ3
NlOhHoTBTySmX0Fjx0/cQdLZThBv0vqm2UPgDgIQYjB8gr/s5W2MgXvWKoHTFzpqvGC77WKt2DlO
pQSuMVvHwYTkAWONFvRCeTENWp7SQYuxreprx0eyBxA33d12K+kC+fiQwHhpmIwALPWKpLWxKzqI
mehhA+6ZI3fUOCR1TX+RtPtHlINzhIaoE4xFa7z/F4bxEoeYIzAOVzJ9KXWNqk9cPZwVa9/G9QNL
2b7u2kdbnY5GMp2rYouzfs2TQB8HOlUAfSFiIGW6SsbbMSWFEaYo40LL6zx201Z3SX4ef2woZs4w
mAIYF3oIcjoI4jgU+g3IGrPD1O2bQ/rS/ePOXhZ74rf1k24JA8q1oyuD0qrQ2dG4HsNgboxeUu60
nwr1ijfrC8084y15SoyAx94WIeS6WdRSNCjGY7lydk1qamst9IdDET8NaVA80nvrbiB7lXvaA6g7
XvhT229cAzKe69+1Av+BqGOD6lem+O0YGUcVU3hhx7mfzPd5FlRiZ6rfnRwl7tyrXM+oXnJV8Yr8
fRM1txqCwaUJnXPAxYEok+qEYxVDklvEeqgoDiiocoI5fVCjzj5xkvJUViAGH1Rr3s2O1v1qE6XZ
N4ldnauEADzvNl+YoiWepfUAWWSsveva8cvtQyXd+f/uD+ahQHKCch7i2GVYzlwFLRkFtVKtduao
Kju+043ePFSG2KoDrQWOZfTqX1MoeF2aAlKFAU6bGOFs7KwsBUTz5OqoHxbVCUnBnb71cJQrJtLa
QP94aVDQyWp1irVxUp+nZrifSnUvlOYBZEn7vK38Wg81o9gr1uQDzOm37O325q6uGE2q5T0OuUJZ
3RvF8QHt18wISQfAed90r7WqBro9/6gtiifMnBxYRjcS/DWfQ7sOG40OLxrxMqjBUuNRSXJHDTPj
TEfnEJuJTyb9wZ1/998T6HsYgTHeJ3YdAj0TzPghjS0OE3pf28dvxb1w3nEJIweBlLXMKhMnbszS
udBCuyz3mfk17pSwAZFLtiuGhwnwMr1Wz2r9mFjHFqBaFj8lzg81TjaujpXkA1knerT4BiBLu3r0
2ElXGERoYVw94Esj/MS7aY6BY/pD3Wwr5kgPkMXvYM3BXBTa2y4IOy/9DgJxjahjXQudpPVMbdyX
bDo4Nf0uLNNDz8mI6yCDCl+hc280Q9tOAlYmz2PbPWWs3ynTVmFo7YpZagAQV0AyjHaF9AIbJist
K8XWwlZtXmb9W0owMF6UX9wBbPkT6F5HFDzcZDz1xnedbaHP13Z/qX4hDKJeBE+43A9OLYu7I/Kx
QVH25XTWOrpjovAwr65t4aKXNFJKylAr+h9bKMhe2jLaKnXAQ6OFWneeXnrmCeK53607qz9nm03k
lfRgoSjClBj+seD4L43l+PROUVM9JAbkUIbJd0Eum/5+ztuvFbp8wkrurX7yJwDRWgwoxM8TFFJu
h5i1nwCSwmW8UAU0RYbHuhbPKeEuDhjqfYHCLJTI7GKrTyFXgz9cGt0ulBVRHEOaIsVunYwZhlsy
PNqG+KAlwGCbX42286222tlGeq7A7TDEwdDTk9owLx7Dhs/7uq7f00k7uIhAhcjA/PC7giDYOJcn
rU6BIFZPEPPdOH7XQXdJomywUgIWgWeAFPULUkM1knZ62Ldc4NW1a5JvWb/rjJMaB1li/7n9AVbM
IRcFkRPqupiikuf5DStXtHbEI6tOBtcXE/iMWvPYmpWfDZAp7dsJF7jYakCuJFOIpiA1RpnXxFeX
M1PNTRlCnaaDDcHdMetnGQOa7gaumd9zwOTtl3z+VTS/SbLTlqIL7bcQkP/LL1j0HzEbA6VbaZ9B
iOIqQpn0cMxEjoGH6pTX8R1XIYLs/Cy191TJvyTCPNlK9wc1M9zzzB/G4XB7+6/P+7IPDh4kANGB
mkWKLWNasGRhrAmtb6Vp71ICBehyzwGH4a55bOgzoAy3La4E00uTUohhbZWUQ4kHkKlwHmTUaPb2
PBuR3udi50xQHSM5Yb87giHItjAKvy8zx1N4vaWVvhi6jHWXP0S6Z6rcsTIEdT10lVzZj0XaPE3u
XOxJO6jPtxe9EgBgC6wYQCri+OOLX4Y6S8m7oQKaO2xTss8JENUWyV4gI8gG01e6xwz05IZXjeOu
jiuQsD8Uije/9JZvxY/luHfGX0BZTBpAnijbUg/yLVuf5frWvfyF0m4kSUrRTdX1MKni3yTNPCgJ
galxN41eHI/nuviCubZ9pn6PnVNZ3iH9S7SHDO8svlUTl7tOiJaXP0W6bucWFIwzNjPkwD1+gUCt
pvqDcRLDsWj8sg7afKNCKLP3/WsRgHoMvSHFAWPe5ecB/5IL0llHD1WjE54Qj5bwZnHX1o6Xm9pJ
d343eX3UgFRAD5T1+1b7OoGkpU+hAdnspyTk1HeSjV/1ocopOyh+Doq/SxUGVBqXv6rR66ZSajyf
Ie9UfNWnrNuxZBgDdZrv29hQHmczzxYSXjvKhw7T/i5Td0mvPWuxDVY1Yv1j814Ebmw5flOlRZC5
znBM3e4N/1Ho4tn8BAmKV6236bm3C/ZcUb184Gh2ByMwbT6Zy+k08E77L4LOIla1pJLAZcuF0uXK
t4ZB+SiBiMFDfXB6rjQXmlWkUvzKsZ4MNwEpZaVqrge2Cefvrzjklcvk/SJVetUKJk7Z6wa4okJr
IEHTov9qeU6dQQnXUybLgzTGVtdARjMtDgY4D2DS+Jbop3/Eh0/1VMtW7Bhky0ZYWhw6v4PafhkH
pwp4VqS/QEU33RlkmHIv6yg7og8OPq7ZuEuo1gKxkU2Acyfum6h7DaDupvjjVlCaZEWT3ilNvMVX
sRIJcPWjarNo5GFqTLqZ6JgUeaMNRgiuxUND9MFLG64HHPoMvp7FW5356xQMrWV4N/SgQRmALPvS
y9k4aDnvBxIq/atOMq/aIj9aueMQMEDPCBQ3Zu9cKZyAfqUlSSFIGIM+Iq+aoEGbxrCeIT64cJcc
C+p132/H++VPSicX1L1gXbcx7YFJX2lNVVkNdt3nJJzRwj+WhprfF7wFu2HqaL7K83xXc6ve3za6
FjdxlaPVgVQKECOZFsZCEOtJkZlhO1evIDc8NUb6Nc7c48z5YzOESQJR7zk7k7jfCFUrWRzeqYDR
4o2IgodcJhpd5jbm4JDQbXX31IMwfAf5dzBqQ6p3n1Fg2z1MP/xpWdJuxJIlBko7vVyrix4K8lI8
lS+9J7Yt7oBf0QyLwfVoVcJXX9pp4/pecdFlhAeMU0iIMZ0uZUlAMqEQhT5GSFtwoiXgpfFcpdka
7VrbRCAe0XJZNDdAs3O5lLFUAOieTDNU+yEUxPDt9G2MT2mS7uopRql2U0pp2Rx58/CmRF0Nb0sg
iKV1DVDP5n3tmOGYBEm0NFkQd1QPmvP9hEam3/54L7fKpytHAxkQxjAdA0NGCDSXq8St0PG6Kq3Q
zb6xcq/SQwY+iykpfUbHjR7Dmi2ULkGijckN15Blr/WxSTiaSFZoc/2QWWjJNRoGrJSDwUrPTV//
/vx95HfQiEIxGloSl0vjWtcoPdHssFfuQdts9juWHaoKSq06fR64c+eSoKy2tB+v3QY8qthRTMAs
01QfJdxPV0vbOFlqTrEdlrHYJUwb/MHEe8G1IGI4isAyytx323FLZvP6THzweeNUwHUwxCUdPFB4
zBXeq06ot3Ta11p+bGm+JUi70iG8tCLV2icFbCkVYU7Im/TVSKg3a2AoUfIgdqq90cUBJFWfxHcD
IHc3DbtY8Yb095Bnu3qLyPXal/BLENOROagapiGWz/Bpm22lyRWVJ05YN+quzO5R8q4n7uluijbk
RlXi+ga+tCU1+2K3awYLd0XI0vwJ6ll4hls7o3isi3kr6KxcGostlFeREGHU05LWVYyCNGbbOqG2
bKkyZG8ZVAvB3lfTgCct9YEg1c9JaQHfAMDHvdVQ8f32wVlzpQ/CA9hHp1Wujoy0muJBdE6opOAL
VPteeEZNyOG2ldWVAkMBQBvcFYBDyZc6kRB1ZtwJk/zLWNdeWppeYTyWoFod1fKQxw0inxPk2a/b
hte+Joo+KKah3gApr8WzPnmObg8jrxPscNWUzWkW4/hsJuq9nY7qvWEJ9fT35kDd4uA2BNcYLpRL
c1SB/OJAZ+fjRlSUR9H+yFI8XrStIsraZ/tsSIoA7mhUU9NMTjiAuwFPZoxeebeXsmVB+mIQSZy4
KGFBJaHuvkzphkushc5FjQz1R9xEVxTpI7D0ROlVJwTDjBf/Hp75ozEfQO9kblXVrnPQZS4efEcY
pcLVLvdSWEnNcuSKE7rVPzHzkEnzJCimnc9GT5h/N8OLxwaSMIxjIv8kKhrNUvjInBabVlhOWFIM
p5Mqbn0InJobQeo684JYEpr3IJZAdxcjTpd+NvQWH9u2s0OmfKtG1Z+cyi+mjaVsGZGcuaZQqlSz
3g5zPfW6QfVq7f7/bER2ZIMzJwZFX8iKxNfrB4yoBSCeve3LKytBqoUX4EKsjnlLKbtzNTzd9SlV
wylLjqBSDLOG+g1pg9tmVlwaryiEGhRwVXCkLkfqU7BpdSHMDPP4oZVlgZtUj3VyRwnIksj3uQDl
czduoDFXopuBnBXsErgTl0rupcGJzeWMiK2GtX2wzK+2Xxmt525VaNZ2DzoomG5E1gg8/vIrPi2L
qcnIp3JWQ+TOw9HJioAqzN6n41avZ80QYC/O8pgBZcbVNZ8oqtrr2D+g3X+0VuOz1H0aWrEReVbN
oKUK9AsC71XdFQ1PCzTSMGNgTDW179P8Cze//b0r4N75qGfBF+TsPq2pWhO3U8Oy6b2p3bNh2A31
n4F9hzrcVnd6ucQunxIQXV+keUFKsSibLQv+/IHwKHLQB1XD5KGP7/umChrLQrHuzDeemit3AqZn
0B1cwg7qKZInQOxwVnO7V0PF+knid/BE3961rb8v3dadplOSCvz9eXpwqrf/7u8jz1oKQkjbP7KU
TxtljFpeWM0AeVKn6RA0wTpB3fZ4exFr7oX6FqTxwFWO/oYUmxuzTNs619SQVn8Ko/HBMQZlto28
ZvWTfzIixebY1BTAeXSsZMhAHTw8wo8TM30z1B+YD9hIBdbCzOcVSTFa75KEDr2qhv3QHQz9jY3c
oxYNzC1517UAihANTaRlDh8kwpeObEzAig74dCG46isv7l7GOcL8rGHty63axaqrIcrgVkBxFxQO
l6biPsHDtXMRqxdWphlM8ltghrVdM4GIhpbJMqkrw76JKbQZT3w1xEThm96TSIWYgpF7RUL3tz1u
1RIiNO4egJMQAy7XkirmbKdofIaWsS+JZzZ4joLfaGsCde3rLNEZ7Xhw8KMxdWnGoYNIS2Q+ocld
jz/02k5BjVgbbOgKpWhWb+TSa+cI3XBgP/G2BnWvFNXqjKaVgRJCaMfQwkOnGv/NrtqSu1hB2nwA
enHbIDUEvkC6tMscMCLTzpYOf3PPkjHMqDl5OXP2vXm2XO71WeJpGJHqq+RuVIsg3pI+X9tXcNGC
nAbk4MgZpYAR64mbtRrVwqnvPcJfKufJpTA1HVorqIrn286yZU1yltmqLYwOlUCYlqnXknrXJaqA
eKnnJPtZmXZNb1Qb2epasEJJBlIKS2UGULZLx1EZLVoNAkVhHR8IqOUcMRx090/eFv5Axp9/vz6g
2fGghj8AQyQdbLXJ6YDBDjUEBwrgym7IUYNxkinIGw8YTM/Mio3wuLo8yDyCpBCjD3hnXi7PyhND
Gys4qg5gsA5GiIFB4aM8ouqMJHMLNbF2LADZRYTERYxsVvp+jpXPaBV2WlhDD8I66/G9mW+Qca20
iZFOfLIhnfRyzirXpOhTQbbAA94Lx4/4vfNVaFowEYghsSP6YUP2q9/ivFjbyyX3Qz5jYqxUvqFx
o3K9w5TbUsabQR5QJb+EpfgQK0G6uRE213YSTBTQNEXKvjwML7+blg4GnxLYskCgHlPzhTW133fl
hvevmzFRHARZ8kJ9eGkGVxD4UDSOpl/1bHBM61FPFFucomtXAJwBnUqgmlEQXPb1U2aDOmSjoA+j
hSJpfMg/Jsrktc7TPG68CVeuTYLvAtVUFOMNvHQv7TCr7hSyvAXGgs7eiHbdUa+6LaGEldUsYWIp
FqFiROSqzUy0aazYqIYOL8ddYpBuZ8yaNyRjkDi1shERVz4Q3jYoLoIMaxG1lLy9EpVppAK5FMm/
5Pb93EWbKlHrJhaqDARBtBmkQxvjwcRjjhsahCQuZK+tezZ1A0R/uo3vs2VIWsvodLRusNjQqt/B
11unz5O5kaSvmkAnZmFJXQZ6pQsT81Cani1rmWbmOdMZ95fHtjSbVv0M7FYLSyoOiOxnpZIpWSpS
LTS0GEKPk0tO6Jp+v31VrLoZnunoGCAMgGbq0pkF5ltMqtVaWBDRB3VsUl8hZnzs57T7nbmA1t62
txZXl2wTlNUgEbqeP5g7V5gVZ1qozg0/QeduDojZ5D5KPf+PtCvbbRxZsl9EgPvySoraTG+SXS77
hSiXbSb35L58/Zx03+mSUhwl6k430GhAgIO5RUZGnDhHRq5IIr4V5wa0Wyts9D5BW4WiUnCXDSIE
1NLIWb5ZRmYMkjH8lm+dGDGPlCDkKBM3Um8bJ/zRFytT6g6CIbPghXub4ulgA9aBR5cNhvPzOVbR
fDiB/lO5mdc1upb3rbYlmbtJnxAytoKduXB5gIueIcpYtg8+/dwWutec3hpgC8gv16DbcEKAAXVf
i9K1rj9fH9lCHMUQBUAvgmofjZfcwCjaiEe5wVqW+U1e3Eg2ILnm29zRla396GyBj1q2huIWvLsK
bCD7/cS/KyhZV6TG0GrcwLkP8sfG0z+qeqWISPSWtgYuqX8tcR6+bRM4/xyWeogVW+80fxuMwTML
wVoteZETM3zQmw1ODE5aBE2N/QKuJk8mvyDzfX2J2Kfye+/UBud1oxHcs5BUxH5w7U1JN53l37Wz
130MmWA0SzsPISfI+EDWiUPFLc/s2FWfliNCCY2qK7uZC1+34nqHELXzipxG95DYEt2SF8MDRhLR
JrCzwNKgjMxt9wacoFYCDMSNOs+uGka7Iep/tt16dJxdr1M3nj+GlPy4PqcX64Y0E3PLiDEAmQNI
/3wjynWs93WvSjdSXt5L1S6R84NjNKII9MJtMDPAwjLkCHtw8k8G0OFIjh5KN1lerRTnyfyArk6F
Pim03kXrLq52YyFIpi6MDFcBCrloWEJbDf9eL9IZTQ26TIIUECQmk9fPrjMItqTICHflTHD+fZWq
JIjlHYl9aAho9s+/XqGzcXBTF0LwV8sNmCBmA/24rwEnWCS8cHE9s4fyyVxxW0+qHDzqhokE5r5Y
1399Z+CvA1SC04SUM+vWO99jfZzhz1tYiaG4Q07fNV4c6zUb19G4b8uvCArgdv/325rl7ZmmEwrN
SECdm6xMnUKabibQKwb62anBOGx5Yy9wExe+lQ0MeSXWV4IPlznfOkQEpaDWJAFibE+SU2A+GlfJ
91P/dX0PXPijc0P8M0oubFNqIAgXgHgFj9+XPA5Cc4PGQ08WIbwudzQyQYwECIknjOni0g0lDUyW
Rh7EODYVKnhZ5MZ/fVvgD58a4Zanb3QkSGYYkQh4qhxYkJp1nv/14YQVdMOysNa+ZMYNJyPp+0TP
g9n+BQI3r8j2BRGszCWqgg3lxAg3lLYnKdKFWh5YEQBT+eD3ubWqafpzsvtbJwGN9RDWrtrpPpmA
QtRqtBjSKgBO0RtrimYkUfpiaQFN9v7VGTkP2v3Otz4hbTn2RRwHDgmoYaFMtalELe0CG7wqkT5P
ekIUEgej81bLjsfOcNWJ8tQiK9x9r6fEKZsaI6nNZ6OhLhS4OrV2rx8tkRHOgw9FM9GYGYHGUgyx
GWVqV0YcCd5x3yxsZ7ELk4ABVAIYHxwu5AbPV6VR47iELnkeNH3mpjbZTmHkpjpojT27S2/ljvol
yCjADBAo5QvoXLWsXvdNDrx26qXZJzbPVm70nRpTd66H1fVJuHRkeJ+j7IwvRP5c49fTkclAgeMq
A6o3gA5bUrruFDP3Ysh7+pPWxZvr9i7vm3N73MpClSVSUouUAXRRV/rcgO7j/2mBW9Y068jcDmkZ
jGnkmeZnLHovXEZr50PgruVeDidiGBgC6pl9V7t1AjvSp2I+1qW5QlrUN0fBRSqaNe6WBkkonpQ0
KwOtNFaKcdtbsmDWFg7D2T5gv588S5yhrMsuTMqgUzbj7NzMxt5IRVTXi0YsPB/B+Ivck8UtzWTE
JMpGWoLxES8RFG5/9hQ+JCzqz7/fZez+xxMdBw5V9fPRpLFcosG1KoOcgOYTPfOxfofuMBEYauHw
oByE4AaZIIiO8X3LSgMct4TW4SCH3pjl2T+HBr2WIjL5JSsIMkBzwNT7bP6J37SZ08WIaoJU8nMq
P4Ka+QtsaMCsi8AoC9sMK4O2ObD/oIbBN8oWAxqRe7MoA2cuypvQJOraiZsf19dmYROwcqeCHAKC
IwBfztcGIis21XO9DBI5anYjNNffpXFI3BbpO5GLX5q6U1vchhvsVEVqGLbi+Vmu6p1hvI64k/VC
REl5CYvDoxEZW5aGQVR4wcXZ9hMyJ72JE2pJ6wwRgTen3YbWtadp2aqXIZlaRfcZMXdN+3B9Qhf8
0ZlpbkKRVMoZMwROFariLva+usoQipLSb7MPJ6ldS8qCLp5E1a7FyQUvMxrVESxC/uF8IZU0bJS0
LsugcUf7MZNdQrZWv7s+uMXd8scI/0oFQQS4RHqcZBkcwSF97hKICBdWL6psLW19pEqQ1kdrMPL7
3CQCJwotk27CrmyJvtfKclxNWTW610dzGc2zFBrIQ1hrCGRg2e8nXla1ayPVw4giekJdUMpvRqu7
Qybsd4y2VtfRVcHre3H20AyC/QhNODAEndvTyk4vQPlfBnZcFn46zaUvZbW9LmUiIi1bmkDwG7Ii
DOP14n1hk3aGWWspDZwq3DRqg7bX0OiAkbk+g0sjAqwIzgMQVPRI8JuuU3J8QUmDxn6YTCh+4iXU
5L1/3crCYJA8YNAv4KTg37l1auPMhshPSwNd3oDHGRb+i7gLiRGEhGCEB6ULfxWSNpEyUvdVkMb0
wS6zm5LMn7pKPo1C++urHXQXaKLBywCkJ6jenm+CLsvTQnHiPEiSX1L5gleBbj1en6/LVTk3wcW4
TNet68skD1DsG/vYRZOFUjxft3Hp5mAD/Q5I1AJoii1wPoyZQKaiNmEj66tdaIIg/bkabu3ooGUb
Gfw0smCnsWk5j9vP7XHTBlZhlM1U2HOQr5BvJy8tngd7J4skG5fmDtEQVPGQU0cqhv1+6hNS/IMM
fh5QKNkUkXmTxbc6yBmuz96lFYRDIL5DPgxMMDB0bsVOysiUijEPxlH3x+nQ68VKmEy6XCIYsTUU
szVERYgizo1UFZxnZeJxP1SzV46Wqw/oNei/YjJ6aLYsN02ZCcZ1eQmdm+T8djuprdX1eOknhuQp
ww8LKD1siEGUtl+cPzCNIlWKdA/gCOdDA7AoNkdZhZ1B93N0SDlgGhBiaBdGA+QBYzT9pqngacsn
iksoNa08UGnmWaGCV1mOpIF8FC7VpYeDlz6xxPnRac5l2hqw5HQv8XjrDCKtvksDQGRBTQDBAepx
gGKeT5hqSwoSSlN4U+XbIm3WUyyC511OFmtHYuBPxF4Af3KXG3jtNYU2pXMjdbWfSj+ifEZzd7Fn
7OzXD88lmw3DYgG8BO4WNCTh+Xc+mGlWKAgdqxAwio+iXTnyDxQ8wNkfuurkSrO67aU9mp0le3qn
yCTQNojqndbGviFqoLnch8hngd4ZsC0GTec79WjidLPWz6A7m+whoFaf+fOAMkHtyPlWMGo2gece
EMRyjCcLBWJALR3OZ5A6AfY1bUPUQtoNtT9bkvhaW25HSd2PefZgFjIy+Y3bZ+8gLX4u1UTQebYw
WEw6q1E4AKleMBsOoFpr8MqRbqjWr1QtiKPnIhLlmi79PB6IaBBHeIQ7H1XA87UdS/AHDy0yrJUe
rh1zdOEdo8lZT+St035dn9KFAWGjohDC8AMmnozntmyjrjTaR3EAzsb3zHorlMe0MH5cN7Jw8uBA
cFXijkQrJ09yWDV5m1ZGGgXxWHWrGWRn4DzRRTiVhWkDny/uY1QxsTV4X69mXTVPSE4DbXcLVpY7
rblL9Ecl7yG6+n59QCx6ON+HePWiwg1JNQVdjxoXXag5uP5JKCFRZ/ernDQ7JKdDrVlDIdjL6Fdl
CpL7l6sEe2iqZ6uEE8YLonQEIfNMnBgal9NWJ3NgUOnGAZHG9WHxM8iy00hPoGubkXPhf883Q6yP
sxWnHZKccd7fVI1UoYSUF2u5lBA7gzfUSzAbf3mk0HqHxAs6DID7wX95ydY8iTIdr9AkaIq9pDyz
klL7dX1c/P6DCfTCMvVSxtB4UVhswtgq1DROA2KhPacco2Nk5KI27cvJM/DYANcQNrqKAiZbw5Oo
KR7sBLKDbRqEgLDZwFaElupP/fC7BGNhAonU62PitwQbEwBFoA8DWMrCsDhzUB2VDfC4BVaDFC2Y
5BP0trxet8FHT982IBroIKfE1AO5/WB1dpzUzpgGUA73JgpITvnLHB/AZeCO3VNeu3399vcW0dmL
uwRhJx5vXCZzztU4p3aagUVf+V138fwA6dzh3oZjX1VNnexIaE6bsRqaTVo1IkYu/liz8eJWAaMT
0hdgDOHGK48gqa3lJAt0B/wVSWtvaWf8bO1h1Q3jRpv3wqBnaYaBETTZHKPR1+IutLFu9RiCKVlg
zxBsQcev5oVDu9blynIzKU08I9NKP6/lEApTfSM47xdRBAaMdziwyXBjyOXx6Fmpkzp7NLIimDsb
wWpc1RtDyXpPh1zMymoGupFbWvmpSrutQkHz7UZj4uyKcew0tzCLyYcadX8o2zC7ifO6PGQQUBMk
kxYOL/rzIYqGEJdhwjhf20cGhG80JQugdJP6maTXb5kh1YK8xAVv0/dUMEFJEJgAS8l3IoFGrLCV
yoZq8XNJv5J74B3LjfkEIsbwNlU9Cs2AT03aXt/uCz6DweoBekQ4gyPGHWJHg3TerGD5qfJV95/k
TpX2+TF5vm5lYVufWeHCUr2zyhz1nixIi5sIwVEKRXXrCXxYlZG5sojmx+Tuxn8m8s+YuCNsaK0V
0UTLgjY3Rm9Q6wjcNYbsh5k2+1HTRqvro1twhMCKgP4DRxekL3xw0Udpyvh/smAqwdaI+36f64Lr
d2mZMCwwPTHeFPy1c19rZGnX4ARlQdlRiKfKiXOLRxHZF0pmPZRqNru0FkWaS4sGkAqcIcJqxn1/
bhMZpLhNc+zHLnyYfCjKusr8m1Rfyef16VvwQODXR94HLxYd+SvOzmSTSrZqPMObXkJTKRTHDhDz
a25pWFT+NEjGDulWcjeV0jtQs6LS2KJ1xgTL3sxgGOE2i5SiOx20OHlQjemaZAP46KtXqwI+u/Z7
qT7ODXkrUsGOWdqhCK6Rf3SQKkMLyPnUDvpQAcdqIvMQpi6rfY7kMayPtn99Zpc2Jm5o1GIQzINm
k/1+EhAUsdFaAxTsgqzdNyCj0aJbKir5L+1MtE5+F3LRccjzvA2a0Q2TzGzErrUFeAGSBVbtDiJ5
yu9WldOIl51qyEYDCsbeJUBPnw8GYj764OS0CCb6EEMEsIhkDxTcSfOoya5cgG+vXOcdMAVvddi6
Er0vnVUoOX5tRu4APUsSagBZtxYao+P7ZvipkC00Xvd0Fr2Ml2b99EPZjJ3Mekfx+X3SFIEGEl0U
rKGNvp7TXLC2l1sIjxnwPjF5S+T/+GZ8uaumYUqBE1P75/Sg4c09K9kW1OSia+lyOEjOMxJLYFzB
dsK7gbbqgGakchGMeekq4GySlPeqS1x5Lj3GCWIMwBO15FlJj7Ys4Z2fAp06u31nrIn0cX1DL4QL
0E0BwBWXJDLEF4/FYkAz2GSGwOPU667ww7vM2bTzR5zvESCsSTts81kFZzYk5sYPasSPlVZ7k/k1
xOvrX3IBYcCxPfsSzmvNZkUlFeJJgWmt9MkH4um+8/t1v8525MHe9zvtUPZu2rtNtqbl3Zy66L+4
/g0XBTb+G7hrlWrAg4CbGinm1c/BJ17qu93P9k509L5BMudH73ysnI+M61aS8taBj/Q7X1n3QbvT
feXJWZd73HX79DHezzf9Tbu1/Aewx66lDViDNzhbm+j+a5sfaxdtUdt+U64KH2zDa0vgTi9vKnwf
3js4C+z9ZnJ+rhrrpAIRahFUaVqvU23G+bet2lOyrtvIRqL5DTFDvyha0RIsnEJYZjkSFW8Gi39y
aXOWmGqSFEE6S25LN1Xn1ZnbtLvrK71kBuxNANWzvi8kPM9dSi4hLJDHqghkI8vw8oFqhF7e1hDN
ikXpmKW5NPH6gCwWHqwQEzw35cCX2w6F9xprkPUZAIt2faCFN2BSAx6nejVSkYNhH8/vLhY9Ma5c
9Crw3RCznU2AUJEiyKDPJldrafi0MLDkLUQTe6igoTwDS2wUGMp2ELR8X/QssBN0YpvP2KAZMmyB
ii2Cev7tkE2jIIEdvWZVCzUhtyofu/F32a+jTvCiENrlvEcInbY0KWHXsc21NTirvHkoyU7ZO9hH
EMueO/A/Tm8ltEGu76Qlbw5BHJQkWSUPaeLz5U3Uci76qcZRkerEI2mRoBCPnJHSlKIa29JOQnmW
0aAgtIKa+7kpok8DGib1IogN0Pw6hEibDiw5rhUO87p02sRPTKsDHWFRCY7Ld8jIb6kT0w6XUxzy
as6AYy+CyDQ8LdWfHfOtHdaKk6x7vd0pLWQVdX8Gz+bRmVZ4Xw7jPlZfxjq7Dc16M7UPSNRv1Qez
wivz+gJctOSyLXf6bdzSW3qsWeAdwdI7e9VaNco2ImhTYVxe62h6cPwRbxZcX47gtvguml1OCuts
Aw0FBF04w4PZVk5VYFLyAxIpu3twoIc/zNL7rF3FQ2bFbb3MV13qvrxC7cRLV2gz8agXr6M1+/90
hXjKDwVhDNsEFx+F3BGy6QwUbXCera1b05HSAQ602HRx6ZXT/Zyvy6zYELdKHLeeRTRxlycAnYJs
EYBURcqPr5ZDy2VUO7C3BUk2G65VRzehI0euRKrt9ZW+dNqnhpCyP9//Sa01qp62gPX19k2YWi8R
6Lxq3fZqWTCJ+sUkMksMpswIbtEAd24JEkUDsigAajgdeUd2qfP6LCeCS3Zh455b4fZP05kdac0e
yC7LQRDYeir9dKrKw4vOm8rZJQZk0TqIG0g+ZBUalxq6IDe3uHTIejNud3R2fX/hSWRt6MMsjWxG
LecZidpauZXV5+uLdum0MEj0HsNfacgg8DdtXNlNEcpDGQyPVruvPGq4M/HCnykR+IHLd9O5Ibam
J2Ox1apILODxg9ZBW/xKopveXBtPci049ot2vs87y3BjROd2plTTq6STMWetgdP0oiRHp+m8uN7b
IMK9PnmLO/7EFlu/kzGRsK1sGsFWC3YgzZ8U4kWVL0yGXPoMTN2JGfYZJ2aSrpb00B4B7rK8yHTR
Og38U+QPq6j1R3V9fUyi+eNec3Zk13k+KWVgxl82SZCYPGTI/0mmkOhGNCzuap66NC9opgLW1ZXo
5ipuE2usXVUdXRVo575Yh5NyP2mRoDNINED2WSez2QzQy8pMDLCe9dss1LcQYl8ZwxY5CtfSBMjv
5THC6VoWy7Hz9LWNMkbATxswNn6F8Yehtq6Ru9iMSh571sOoDIItuTy6Pwa55StmwD6mCpOqGO9J
6DZ25TW7UL83D9e3ybJ3BL3q/46MWz2zR2hFQFwXJHHQ/TAk+2lq/SF5m+p+Mw9bB3G7k3Y7vNPR
IiXYo99tKOe3KDsRf4xzawh+3kzBG5wGgK4Xbkyb1JWMFJn8GrBLNzKnn5YyoVgBDKblJ6kDMkut
il9C00xWZp4Ue7uVQPEpgclbMC3s6rn4MhPMi3glIYugc2c1j5xeCgeg7fK7+KbyJMuVntOH7qjm
7vzw39hiPdtMUgqABM7VGVreOPGE64HYm1j/qZWuFo6eeWwGr5VfVRsxDt38VzYdpPGQnWLtkeen
x8lwizQGfFG7nmTDD52ffXVUoQGtHaThOZo/x0pwQ7FR8DMKljeAq5E6RPsYdw1TRWnCPoeTnWnx
QBzntlUm//qolk4p6l/AdrCc8wV3xCBnIDAsbOxla9vCDQz5DekGb5Af8jBzSftW6X9XgmXEAdD2
xcuWAa2R2+NOj9MlttW0FsRPo9bT2g+leQ5nwRFlt8/JxF3Y4A4J7cg4FKU0HqAVB3KC1ANvtteH
P67PHedw/rECymigYhhOgxeqLSSaZmFNpkPYzvKRIHOyQno52VZUyX2pjtU7M5wGQWDERS3/MYqi
L8jdwCFocBdv5bRdh8TpeCC1bjJefimHXiyppmk9x3r9GxRA+gvwu3Q9EClsdteHzOehvs0DAAbL
oK/Ci4875JU0z1IuYWaHhN7Z81bSAgPY57Lf9WgzHdTk0BlbZ/i7yOY/VpEEBaUWAhs+iW4adTEn
QzId9O6gS5nfkZXUvQ3mfiBP1wfIvp/fOTABGTZwg0CriZveOAUCijhkPFgOUi52WK/DMjVdFLVk
Twt10RNxaTXxQkezGiDkoNzk7iwrT6ehAE7sMEVac3CaYYxdI6nNfu2Qac5Q87ahDzhFE5h4QrOM
5v9iYhFks5wW2v9Ng/MwejanStGr82GmNWCL8crOne3Y5p+ZNL5qWi+St704MtCBQQEG1AagxEGW
i5te5B+qvK/67kAQ60wGZDJQAK77d4n8LkTKbxdLyWyhyo3ng4FEIZ/eUrS5zhrJ7g5mPKwLqoLo
ETjMPtqpqmAWL08FTDFOYLhoNJQD+3l+NZTp0FuNVveoZnW+Odxiu270cFx34UdmUTfqqNuR+Kkz
JUHMw7lvG5zLKtwpriM2pSirnxu2cigtp4MNtXQaeWP8bpN9TAALgn70ax8aG6GuysKkglEBCFBc
FeiVMbVzgxke6nNZxPKhBjoTOlIhoY/qmOAZ3wvu+GVLKGgB/QbcCT80m8R1nZaJfFDjF6oCabdJ
IqQsJBEAbmEK0YgDHQ+IiLDUFTeFkRKPI5kd+ZDW1h1VWx9RUoCW1sqq3TZJAjom72UuKPIuDe7U
qHo+jUpEjLgDBuEQNbHXkJ0cfeD8T9r7X3ozUMIAXoX7FuMDkJC7axMEil01YWzkQ4bEp5r8MNXK
mzTBrXDhxb5bJxlVCSMdwM10PhraRs2gpI1yoIS8qpOOZqZVrit3OukDwBk6YvrXx8UnVbHvkSNn
uEVkkVkcwQ0s6pVI1kZdP+A0rmfou6EzcGNnjleomZtAlWW0QT/e0WMlpxDH+i0wf7l8yEgAd4VZ
ZRA2le2pk4dUX4dSaZizfWibDgI+d0WZbooadfPcL+WjE3/R8TWZH4tNpW2TOPVN801Cm4NgFphX
OburkElD+uKb+Ibl8bmz6EyFVoSZGR4yqSYMISPdDIglMReKCDd36beBngfuD6VlXFVoCjkfcGxP
mZKZKjnmsu5qgSPdVw2uJeqF6bNgbtlXc6NCaR7xBYAWaI/jMQIDnia5NXXxUWsyYx9F1c9hiJW7
dCrUtVFI+YuTqeCOkSHq1WTyvKsU875Jh2afFu2NZkqqIOC6mGUDE4z2YCSI0B+FlNr50A2qxRZV
8D29fd/0T0Mx+KmlrQWjvjhCsAK9FVbXYtASftQp+noU8j3qaJV/Wff96n3cJl+xN7yWUMmlnu1m
vrVyEnd8EBI3Xt5f39bh1oHPQusCD++nqhJCc76Pj6Odut38ZOVH0j22dgw01ldJa19FMXgSaQRx
zxuGrkabJVA0aL1FvYvfv7IKmV0AaeNjWkW+MYGZzyhWgnll3vtsN3E22DecnFSMCjUQwlbvJ0Ir
1UtWjh+Xbv9FXfpsCfIry/N4MiJur0hxVqi93MbHzh8GP5E8c9WtIk/pVlayEkE+RNPHnUndkNAW
3cGYNCZuqH3ExBFEFzzHw39WCBSKAB6gDP9dGT+ZPS108i4asC+Q4t2lN9Gj4/d7AAJ6X17Vt8NW
egJngAhUceFr2JJpCNpQtoEg8rfm+4nRuGwtM1UxrgQ3sQfGqBWxMtzHrX1o4vQtV0VpsQtvzhnk
Vi3LCPJXEfZIVERu7kT7RH2vzZ8m7QX7Y8mVIE5jvEM46GDxP9+MTVxnqWqM8TFWdBTjTCiNZIgY
vcGWRRRtIlPcvrdIpoLYCKam7DhJEMRwQhevDdEGWTxeeDqgJQMZvov408yjdJzVEMdL/oxKZWOS
9rHJtdt43GcZ3Wm/BrXaSZl0l1oiFl8eRPnP5jyxzcVQWajV6H5y4qNueXPmxfaKrsFSVYfvlXRb
qa6V7qIe4r4unjXXvcrChgErNgh98RZlLbPcOka1EZtKj2MhW+UuraaDo4+Om6GdQevaRDDHCysJ
aB6j9MVDDZhUzlhWtiiaxVjJGsLdHl6LBwkg2k1va4JRLZw7VpWHmKgFWj/cRue7sxjsDB+CtVTu
je5Y6X6sIV3r53/JocLWjWUHgY5HzIIGAy52ywxwPBegRTwiIt9KznOa3SW2IsgyXUT1zAj66+FG
ICoAmPz5YFD1q0lXZ8kRDNxzEsRtvZKUQ6JsoHrpjrRdaZIgCOYzs/+M68Qk50ZSjah4p4OEv/wC
AJ+U7s9iZb9+qh+K5Zmu6rjmthG1mfG56P8YReIADQfoz+IbopRiRohI8uQ4a17+Vd7lb7o/bOad
6dF0l/eeLYBRLM/rH3vcbmwSowJ+Gvb6bu+80OyRyGBJ8vQK4OyNCAMmMsYtYlFPUptoFGymxIGm
KV5/ke1Z48qSjrmzG0YbTwuRbNLl0+J75/wZIbeMvVEnXZZghFE4ADrwVMnumK6oNniZNvpp+BkN
6xq5GmMQ3A7CteQu9MzMNHmcsGeV32WX7HrF3krPVTQdkzbooa7WQ07T7onnJHddI2IaYHPJBUo4
MH+GzbzDya2ro61YzsH3f5x0qfAz2s+Ik6rCv+45lyIkPNjgPA2mRY8q5bmZOqdT2SdFciwC+AhX
tTZZuYtVtyF+LbnDfCOqCi3uoRODnFfLAUUAOz6W0/TmbUJcCOO6aCmZXj6uj4wHovxzEk8McddR
FULDUVVgKP4xfdGjdWN/5r9ADTX42b2Su78zV9u/BmrpzqNXHBRPeb7+Acvb5+QD+KMp62Mytdg+
5eRGB0juarfDWl4Pq+qp3Vi7lcAcOwcXG+bEHH84gc+c+xHmxhUUn9/Uzwf9nvoa8cZN4Dyskk9D
YFG0ktzBpKQ1cvAPJ8c6vO11QOOPA1INCsPQkEP5lCQi4OfSNQ8tSkbACqUN1LXO96qk9CU6QLCi
A70bASkqvrK3ulxfn8flafxjhDv0lRYlU1Q2yTGsVIhmz+Y7UWvFi6dRJIS1FDAx6IjFsoYA+/NZ
yiJNigYybcmxNRI0ZeyndbjTgq55Nsx9lPyu6u30BP09kM3L3vVB/h+H449pbpRWo4LYAWKmR3u8
D7PPxrzRWq+BEHMVuZN806iruvptPnW/ks7Tmx+RTtzwdwbi+6Z6NJwX3V4nADJd/6jl5f3zTZzH
y/OhAn8wpiNKpHBlVGm3ziG6tQJf51GaB/+6NeEUcGEPcsR5XFolLrOGrOtvaoCsdzPnPTL6h7ZF
TXzcm5lH6X78IomyG+ztqKyTFMKrQBXHnjrjon3UtF2XifA+yyfrz0yw3098P0gJwczCVkfOb9S9
6Y35rned5+hBFrFKMKdw6TT+tcTzrRmo+xlmySbBqBV3mup41eiFiKn+/3CFf8xwTr/UHWLTAQNy
nGfV8tOgr91Uc/OV/ZLsyef1leV1mf/x/OCwZXl4YAx4JiCJdFIbtT2umNyXnTuwNW/K/olJWE3q
unKes11SPw+Nd0M/7OZm6taZtEOFXnm9/h3LO+zPd/B3q+mkYyfrcCWFuS1nzwBsfqPPt5k54bTf
5+YdIAAtbVzVWI1Q6BjLhpVDQPAbpM2jFG476ZeZu/pB8FkLqS00i/w7Pfy7IulnqmUATRz7nrxK
9rpothOBCvs9HmtNVj7qXeVBzWNf023q/FaT17x3Y+WAhP+kJX7R6ejn2NJpXVSrzIh3mXob5eVq
rq0bbXAze4KQpqissuwqT76Zu8wHdAmnBeoaR/25fMuO6WN1m29Gf3jSX8hjepREdcDFW+DEHnd3
Z0wxCFLnybEKo3k9NZDr1CtI7qGpRyiHunTa4f2h6OPgHoD2wflpz3LIbigWDkehAfJdguwwj3Zy
f9CcFZW3LZmROH/S5rXZerPdu2H+NEE4ZnL13GsQ7Futm0eCrbsYFp5+E+eLKfpSJdpWmG8I6zbz
qy7hs5J4VUrzWmt/p5nt0v4NNYz19c25uNCnhjmvPGjqrFctzgyJbsriqIGXWYvvrQpKAPdlvEZ1
MkQj7opaAYS+r9teem+fmua8Lh0qzUpmmKayBPFZNFVHQU4Vl/y0VVEX2pLfPbH1Pf8nHt6ktZO0
+PdYl4qry7E7io7M0m16aoFzubqeKA2KTckxV6dtNqm7vGq2c6l6skUEyLLFJxrA5qC4BkEBBPA4
W1FsTlSVMZqm8HEr+tIvy6Mb6o23/e0kiBKWt+aJMc4VzLPV1lU/wJgM+Vxv6Fa9RW+oH4KRNe22
0vxzMkW6yIu5hNMRcv5AMlG8bjT4TLXP3Yl6RrutVa9+cu4hVFFGsYtMht15aFuwpB8gS72+M5e8
0al1PrQfm8xSG3i/sLLLTYSc0MoZddxbA8L766YWr+pTW+xbTnYmoUVdlOBaOUbljTl7uXyryDX4
hG/tzpXGoB9iL6rvy7UtCkUW3eDJunJuUBmtcU4nGCbWdtS+KqQwHG90Qfiyia0P6+n6OJcuwdNh
cg4ulRyjpnj5HuPirpYLPwHICv2LYY9MUTQjGl5dt7c8OsYSh0o9KwKfT2sPkhopaic4+Z3B9ILR
DOHRYZO3K/uo1cJcLDtxfFwHMNC/5rj9GmkpOOJsDM9Bezn1o1vlYHmQH0M8Ab1yZKFFb7NFh4YM
IkqE4DdFLv18fHVddHkd2jBIJMfVhnh2ZwNJhOuzuFQAURgD3v+a4a4HNS6ABoxxLyfZPdHQFb22
qns0s+OAujpT3f0Eaw5Q8GbhlhNxNdWzTFFaaNGznnwDd0+M1EH3QoJvGKAZvtFuFMWVP8vCo81L
/aE90JWZ3mXKk033jVSg9C7KMfLtuN/x7Z9JQK/Y+VxHpI+lrFNwOcsosu6j575wDfu5S4EW2lSQ
JEm3bXpIh8B+LF9SunGkfZyhDXBKvF5NNrkFRjz1Ia5eB/uQ5NPm/7VGEFY//7wCnX9IvuDzcnmT
oeunuyPtpmvf53RdQGXBXs/ho5QGrdzvZAjVJHPv2pWIAXXxfP+7SBdUk3M46v2gmkifbRyyyqHX
8ngUiXMs3nsQaYHuOHYkU1o/H2mmql0lR2p8dG7SBBUPdfL1+CO3gqJ9S+rO7aiyqm3f6F8FU8y8
BX+8Tw1zx2AeUpC+DlN8DNMfHfnKn+4Ait/LrRtNH1Lidu+P1w0ubXnQ24CjB+UIRqN2PlDaTgSK
6g38hpGgRetezp+bCB1KiSjuXnIjp4a4gcXZ3MqaXaHWOA4ujQfPsH9cH8rSxji1wJ3esK8Mq20w
lNSgngrN7nkI0ux+SN6rYm30IunhRXNARYOwDRkraA2cz1yuxLpksJVqlcqraLH6H9KubEduHNl+
kQBql1615FZZa7qqbL8IVXZZG6l9o77+Hnpm2pksIYX2HQy6DRidoSCDwWDEiRNRTj3WchAEmZkP
QlQ10LNmc11HuVf7t4cQffAQDFYbVKsupWaqYleYoQmpQfdDOYE91oyCB5Z6w64O8p966GuDv/u3
KHBZrNwMlU/VTOYaYnvk5r3mPv6uP5HN/J28Kn8T3p5pKDMgqSkrRmtEcSyjkW8NN7oddPGj5a6E
CYvRJmYWIlMswCZ49F2uJJAvxsB1ka7Oe4IXiDIFqZaWz+j+PmpW0Tw2POceq2v3CJqa7sHIzWx/
fTeFiciH/fwTxOE8i8jc1tEV1mfZyVYDo+m8pN8PBfcK50YxVoLrpeMHBONv2As62uSMZE86sCDV
SAfFTu0cWNWYHlJfSnBdocUEjY3XAkwT3c7ojbrUyG6HEhc53iY2Pw3xYaxfcO70+Vf9UQCyCdq2
PvfSn7O5yd4jEozuLqpC8EC9X/+MJWXPv0I6JCVXe6Vt8d6LY2JtrbICKpVgyMh1KYsBNXCogGoJ
2kB0yV8qO/fWELUZgneahGDjxvAXLQSHoFI+oJEK97ZfO7fkOHQ/p9Xs3u9zLpvOuWzJdLp5Gu3G
RRhoTfeYxHGIOuXQl2zPpmeNHAYiqpKZP7XftOpHOlCfq5t8OHIFdeb90L5zMxiynanu23ID+w/i
6E2psn2uZjsjZRi2oeyzKQ/TYftXa4bHANC7wHzLa2ZZaIzqOKLlkYE/6L0kt/Ns7hTPAMXl/JLk
+xT50Kba2CuXg9iLz+uFJm0DLaoqkHWXe9XNLkarI0Y6tYkBiA11QWahJ/WWKxgVfV3HResD7eL/
RIkr/uxUW3Sc6TDOKNeggyBMumreob/ky3UhwoSv6SM9AwYnAmazI3i2VuouPyQN960495I4OkXx
WzQ6oR2vwaAWoyLQiv+jmdD8TLOhjgBcYtg8R433MaYCmEXm2zqeq30axHoZJEBHWvNxaj2S8eC6
xks7CCojgVMCHhqkQpfC0U1XDCPY+E4GaMpCrTSLjZInSpBnVvEXfllQvRJERCDllDmMFYz7Qiu9
K1JVzOtQf0+HAFxVIRmsMC5WIrBFvcAAKXg2MB5FdpnIsNYWz5L8pEcJpm8lgNimY5sGfTGvPR7X
REl+0Sg4AC2M5ae6o9Y2x3M4zPM43RDmrCVzFh2UoB/9r1qW9JQhfa5EWmbRE6kaqoed03TUi93W
7jdNOsz1bTSrI+MHxUQuyyejjvFzYzpGYBGaVTPMUSpMw8rSUn2nZ1Gu7tlsx/1N52qTFmhphj/H
eqHXfj/aCnu04zJtfqkkqZFHtLRpyyMzKz2zaCx+44waKK9ja2rrXUMqzJ8ZBtJ2HggySsfHMULT
1trlsOAFxKAOAV1CVgBE4pfm6nJG01rTc0RMdfg+e3Xw0fqp9wPd6l4GHoDrh2Pp4kVUiCcZwOeA
a8vDLuo5R1Oi09FT4/xUreZg406KjCgBooKclPKjrUDWpCD1TOdjz4vbMQ2N/EsxRptR/5iUU2T+
xASOn9e/aiFE1pGKQVsdkK5gPJOcbuGOtJuqmJ2MpPE0hXgFKTYWBe9ZtQGhgleN364LXPJQkPi7
X0LUXeUBzQgcq5YrKTt1m071CgxC9b0P/W1+7k+YXf4XwsB7Kyb/gdkSgK7LLc56ZpegcQIVz344
sW1fe8MLPfjsPjvUK2CghZMLDMcfUcLazjxvmUCWNgi9KK7nxLE/kip5M1W25voWDelckviSM0nm
GEUYRgZJ/DDmOzRNoxIR8WcMqgDx165UbosQI98NdGWixfjFIa/oakZvc1Y9r6zukvHAG7pg4hUs
r/KNzRzM06tYzU5TcztpYT75lEyhC9KpZ+1r81TXYfEYF2JGOyPco+lToXnJtDXLp+sfshCkC/jM
P98h3TuNXc9ZrZTsxFjngdhErTE9U0BL4jVKqCWXcS5JsierKqwRXb3sVGzSx3KtCP+7C0sKGS4U
kWzIjlPOiwgLmnLfLoOs2Wb5lwzUUjfFR/1eJt7wMQOS4JNXviuenbsRG78WMy9VTkXHAToLQZ8n
JhtemldHjQTTazqYV/TQ7C3nrur9KSCt5/Ze860ZfHX80b1gbGPReK2OgWUP9eCpW7vBY7NYxawv
HisA+jAyUjDquNLesmIeqFbja/rDhAHrc/RtUG6Yg0IUr3adcgNMQGJ+M6z7qe82bGhB3poezORf
kjWJ17UOCwNhN0CUIC6U/GQ355Oi6gM7vajGGyYieY6DYTpDSE3QwwbasIvUk6F8y423UV+7qBZ3
BNPfEVVhoIpoxrzckamO6sZxJtj3E1o+w72xn9/rbbple/txCJ9BBeeTdzcgYEBrb/oVv7Zk8n+E
f0p4kmRoisqY2QnswEAqtDeMrELrxSbKdi/eomDjBYYZQ8EuFTQpb0F/TWBy88GqfGpsWhQ7MOvU
N1+aZxdDpe2wWZtw9Tsjck2qlB4y0aQI0mGhWTAEY1gEKRj0Nt294Ufcm7w+yB+Ugx5+23f35nH6
si2ehrvpLtmZv8oAFeCn9P26G/udz7j2QdLTPEFzf+uU+CDT0w7tW7V5T/zWz37e1ug4GII+NE/u
DsPSPurdY3nj4hubG+XpRxvYYbx1n50AWIF9t4tvqfcN8dxWxX83e/a2/5J51L/+sTIR4O8Tcb5n
klF2Zd3F2oCPBQEm+szYY2r59NT5SqC9huqTGfa76I689vvO310X/fnaAZIZwb9AZqPoKee4tba2
M8PgzYkqGPABokk32aBk3MM9IcsWIel7XZ7Q5HJb0PIE6wSiWIDF5PJKpefFUDdVd3Keoeiw/wGI
ZvPCgrX860K+S9CJirk2IHrFIHfJyZij4TB0yEFQuk8AMOifXO04joZnT1Wg5Pu6R5vwCjZcHC1Z
ORvEXCJbCSpqIt1orTvEdVmW3cnIzBs1Q8eum/xsBn0zaNWv6+v42ZNgnhvBACoV0tDVJZl3NDEj
dQCtOsUtOYJWAi+ptZGSnyOBSxGSUTrZWFQWr7uTPU4b2lao8e3qOkgdFRiZlTthRR25H6jgudWb
KWRNnfEU03yjR2so6DURkkGQyspKtRfqcAwTjE0vi1+v78nns4TNx1MdbLn456fRLEkblfVgUuxJ
xTHBBM1ZbeIEc1oGJi3DrB5/uaRZ6fddkyld6cDbGCSKWHdiUebrVr3nTuwV7AH+xOsHYG2M3XUl
l5YRZAkgMhADrkHAc3m9ZHpmF0aBZTRnboXczsAIZZGv14Us5BrFUv6RIl0nY9wYtFZh3rXXPoMW
LMiPr1HvzQffTINppSF8eQ3/CBN/f/YGSLuinE236E7c59xL39zvHQdt3ct1nT4HX5cqSceJuQ3Y
8yNImTbJl+Rl7QZeOq1/VgwcGpdKqCN2Ie7ge8zWCJX5ZLoDArwTOjV6Y+W6WnJz56KkkzTmFQBn
s/Dh7Y8KJDxgp31W/i0tKu5EsV42cI8YhwI3JzlT1aiTNk0hZZ6UgFXbVNU3jZ69d73jXd+ZZX3+
SBImf7b/rptkU6l13aks3MKLNIwtVosb4I5elLpciQAXrQBN5gh+Af1G9++lLLPrpjwzOWytjoMi
ARpPfZ8RlF3XaPn8ILIGJzoQ2Z/mAIzA0FfqDDFJcxu3AGVrTai4xb5ywLCdhJod34HL2i9j/SuI
lsMpnr5d/4JFPUV4jWZrUNjIExnTmIGkoyDdiebfShdq0mOcrMGL14RIB9fqMVedJSq0dJVNMiY3
VBkfmJKu+NiFpyRmNSGeBg+BYJdVJW8Uxa7S20YEA2EfETJLxAEjKPXB+MgaDFjNmUfnD20EV7OO
sWJTmA0s7EvUI8rs3sxLX8MTtE6/VHOyu77KC4Hj5ZdJKwC0Sp32jY0rB4/IQGmC6KkB0P1XNIfs
zt6NKlDBgf1s35nDxvrpnJyo9UzjtPau+ex88BmoqeONq4EHX25o6DujcKJpQHNf7vqJ9jBp6g1l
B84801otuokr7TLKEplqvKYBihYFTUlnRVFM3hpVL9DIc+pxtm/yt9INze9x/YY3rgekp8I+wCa0
cnY/X32AIYFTB5QviLtcmWTYqSaQhNhoYUzs76Z10+Tv13dzIWaFAMFPYKCchzZlofmZI2p6Yy6p
kQ2nrh0Hy3OrnKi3Q45K/5H1jptu8Wf3XVWcXg8M5swYRZ/X9k5TgNMKrn/L56OFBnrU+sSbAN2h
cgWc5HOcO1EynZCkVtMALBxkl3GLVAHm+K3xTXx2wBCmYV6JeBQI1plLvXuFqTG4LKeTQuneYLz1
KxU+Y8omvB2LtdB5UTUd04DAYaKjlimf5mkue6etphNgLuQAJnjrbgLh7V6zSbYSWSyKAnrNgdfA
kCMZwB+lFskLY4BiHNRV6E2lO80sdVBSo9nw+oYtrqEY+4LHjnh8iE85tx0nHeok0qZTVqatF2u7
JAfvKOdT2Jt8Dq8LW4CRCl4pZCkBBRHdENIaovI+Ipqu+IlMivvgxlY7eKUZg9kKhELu7Mc2r/IH
nGPq53HcbGzW2c0hrW36XvUD3nx2GdEJA4fV4Us3Mspern/g56OK7xMMrGgDFtPapBCl6XtwVKMl
8BQBPHzDbKMQnV3ayjJ8XvPfM54IjNcRdDjSZW7Psa3UusJPNRq6btCFzw+WoiT7rmzTL8QY6xXE
3oJW2F1w4gCDgzZq6ZV0fYU+m6bgzvzzW9IKIUGkRVZs8JP1qL/ne+v1+s8vlCYuf1/yZaB0iTFa
Dr+vYabA9/wmOe3d1kMTWPXMqPj3irzPV9ClPGkvTJbpPXhqOXCbGFVyQ9ut+ppZ36dmOwEr6hhP
kxKqnUf2VZb4KNJ54/TYJD9rY62HfwH5f/klkjebK8uMq0lHd20c6v2N9WZVtxrScfVbtqkLnxQm
aF/d/v5tZQVEhH95L17KlTyAqxnKjNoNP/Xu16oOmnzXzhsWbVCrfo1/0O11cUu2j85FgV9VRQJC
es7oA8bSsLaYT2muofpephzY6ujeTevIG7RyjYJ40Z50XLqIvgTHt0xxkbadoPgv51Ova4GVfuTg
1v8S7b/N6q4fHLCOp87muoZLp80CjwyozgGhwCPk0qNyV21TfSQzngVWu8lIVm243a0lqsSvyLt2
LkVax5q6STSNw3xymtJv1GhbVtv+Fj3/XnTjuNlKKLt0SjDDB5SceLrjfpdOJe1okWEE2nxynZjd
EbwTPNrZ9V5VWn3bGuVpyLJy/xfreCZTOpmD2owjnDRkkiEDSKiatqwund3fSEEJHgkxIFk/9agh
1u7sLkX1VzO6W8wZ/zoCq7QiZMnoBbmgK0YWWgh4L01iyjF6vicoMWvdFN/Gqr3RIv2J2k4R8NQ0
VhZuyUXDQwNvhRecif7aS2lIXyplVDFymnHFeaPTdz+wzMWdWfT1yk22EHqC0AyZREFnCAZFRzKM
eDBmo42c+QTYo76fpgIjQvK29DH/gftFTuKXoUPd0R4xh6ZuMKDZHl1rJVpaXF3UznVEL/iXHC2J
xhTVHpG7mJE3PWQ5htynes+DHJkTP5mdn39hMQ5QuCJKgDRpM+dcY5MdgVbNHqZ2MzOVeE5TKf6/
l4I+AhsoBcFrKg9ZNZmi1eaYkFNpj49Fntde7/ZP/z8Zsg9xe8VOKWw/Z4rqpUMX+4O7VstcKJUD
w4Yox4RHRIZb5te1c7twdDZBCjL4B3Tbtje2w919NPHuqSdIzOVOi1lZMaj9qdEAXxpzy1OjmIc1
gN6hmSruZmxHjIqo+Rz0ipV+iSuD+gnl6Uon19LRAQcMahpoR8QcYukuRCm9LlymEeA/oyjIcT2d
hg6ET31G89P1xV8WhdGHADSB6FTmzVUyrYjb3CWnVum5r9FkeC5bx/BMDiTIdVFLNxKqliAnFEOV
MX7j0iFMppmmtNVhS6SP7+Ysm0ND68jfWNOZFMkVdA3DcBF4bFBQ98Ym6atyb9HeWIkfFpcN46HB
+YsnNTJFl7o4Gp2G3IrVE5gtwMA5ADtYzVp2h5SUtXIEF5ptYLl/ZMkE25UBEE6mOOTEkFFABchp
iuGoYtjFuIv1mfTHgac6Bo6389AEulszvtNTl7QextO3KNlTs0eKjBqWR1Kzjb2uMdH6XBoZGhWu
7/DyqtigXiU2snby2xQzFnqlUyOCBrm8OqidbX7lZGwfo750V0ouYoHlwAOzSAHkw/sFCGnpiAAS
Z1edm6tAN2rP02y+N7X2lJinWEUDCKJngS3pVkKqJfVANiXuGIyBwyCqy01vEmOupxYyx6ZKQC+P
UVeVkiQbgCfiFVFLkQ7IwDFfDXsPOkv9UhRHODCoZaWekgxs9jedFUxRiNmzzbgSEywdynNB4u/P
Ht5RFOVa5pTCkIsHlqQ+jdlK4mnhYsT1BOAG8l2gk5XJjUdDPLWFVcRtfCi6dpuB3cMzRwZgy/N1
A1yKs1GhFaPbcRZsWMelOnxoEncaoA4B17mvxUNgdYmxSadmunOMRvG7tByPXWOgsm86t1bv8Fem
6NXKqi50fiBdghoAYlXYiionkCuK3mmM6VUBk7C8uKS3k4HefO2lcTAEQVP9+mB0IPiJtWCs8MLn
1l1L+7Cnwz0ry71SxNPK0Vw4Lxcf5FwuTNWUrjJq4rwkvmWkG42WNxFWoeejl2PkZ82PxhoIeMG2
IBOEcDbcAd5Y0nlxpgqDxdIWMmMWGNkDKdZ6xZe1+iNBOiYTnlxu10CC0STRhqKi506nfkyfm6FB
MiN9rKboWLvjyjtkKYF0oZlkZjPSuhVtOvXEi59W/qrcYciDV878S0aMbZmlXtkFFU99V69DdNTe
5aWXuisErAtVEiwu5lZrwDwDoyWTpBdzgZhagY8AKksHTqVSRj+3Tb8YVYA1C4bkY3TIrG4TqZPl
FZl+1Ke1QcPCbCQ3fPENklnZLW4Ul+MebMa8fyMKwcuvGIb+dRoQKc0g+z6O+aAFMyvWBmcvupUz
9aUr2BqdQk2F+ja6ERTnB6JX37DfZ7qWTF52Kn8kyRdw3dRZDMgyfOSJYow85rzfIXmdvdRfxnvj
fY03ZeGWwZKCFQvlJx3BknRqmihNkyFr1JPVHQ39pLQbg69k4hZulwsR0rEZBo1SPtbwTtYPaASW
QY29xaOD62x/3SEvb9IfZaSD0rHRHC0LB4XNPhBCO9NhXmmV93RaCciW4vsLnaSAADEnx+AluIIe
+dk63zdsY7WGrxsfGuqUSjIGquormf6AQbSbydlWAzYvDRqDb/hgvRpM/zBT8vO6+ov+6WwvxfKc
3a4q3mYqM7HQjvotSQMSVZ6BCfbp91a5L9R7PTldl7f0EEbdGSlWC7zM6DmUBBZ9lmbIUSBuGLwG
tqqDJeHN+sk0zwFSqXpq12Cwy17oTKKwtTMVWTkTPol1b5MorGpMTJrdbYWBqDzeGspbmR/HXttW
JSm9dngxuxVXvHjHnImXHFDPao7Bpr2AXLoYuOqomdfGdRaurOviocToC2QzQJ8JRslLLe1yAmFe
ATGW42vPewOnfwZF11HzkK0BuYa/9oxZPKJnAiVzxjCiFJUyHBwD80M4bbze0UJF/caqJOjmr9fV
W9NOspq476p0drGHVVl9b3ta+E6mqh6jNPevS1o8EGdqSdYy2twe+QRJs9mFzHzMnbDRd611dLlf
VbOPZNSKxEUPdCZRMhCXjSwbbUi0h2LrRDs+fG0ZmuaGzXXNpDUExy+ePXje4h8AfiBlIlnIZIDk
tNSzo04HHqSK9dinBVrq+1/X5Ugr+B85gh4cZStMNpeb3dEtF82znuTHkkXuTcZdx0dawwzqHPPD
yn5stg1aVfelVoPZFW2q16VLx+2/0jFtBikhG6POpTd8zlkexQBdHoej+66v8SaLvTiLJn7/ug4u
faQNMUIDMePlGmaJlkc6Ay8trqcQuIA9xrf7YztsWPVFa7eltRJCLe3ZuTzpHnQn9NfaCuTZeJAY
Su6XVelZ1ev1NZOO8ietJN9RVq1aKKqaoVF5wg65t3Pr3ltddxjcapflK2nIpR1C2IvmO8NBOkd+
bcF/uTzD/4+NMRO/ZPHkI+xbIyuWL5r/KKXpIERGKh7PcMk/VWXJOkpIdqzNcmOQnVIGgonHAcmu
hXQypQFeaUGbKSvHTDrOn+SKvz+7bqoq0dEEii2z2J07bDvWbtzqoa/WFFxcxjP9pONs0lzVyhr6
jRjIc1p7dS8a3tmvS05JcceiG8Tqaa2Yy/FGYhI6ubpyWBeliJZ1zENFyxORjtNYmVk9mQoOq1tt
0VUH2hnDG6uVZOWieZ9JkQ+RayY2Ad4C06lfrKjyO0yfHykJS/7R6s9/cZRcPO/RqQeMiYxhUUgL
N9uQ/IiL2vR0M488PU9JoDVxtlVZCchAlbfb60KXlhFoAeFwBRLbFZXLM5OLi0iFmaU5mHk/uj7x
6YDCQv74F0KQTUQqS1Rm5C7WCOqyyiny44QBMYNJ7uLOvJu4+3RdzNJmAU6D1ISJ+TAYI3upy8DY
wLW8zo823+TNm20cizhAV2CQ/+shw7gPzyVJXm8c8GJVtCqHiXv7RIwyXvEEi9tiitwYWgeFfV+q
Eo/61FcdBICgOXSmLeGYAxKvGPeSuwGs5x8h0hGyqEJ6DCPNj1UbRnlYxge72M7DShC7qIpoYwDY
Eb1WMvJeHwx9zsmIzW9CUt9lGFOV4Da/vvVLqgDYj9gEWDfUoCWfk89lhGEFZn5sktCYbt3Id43H
fA1UImP6fjvoczEifjk7LQTgttbWU3okDahp6TCPfjOr31ReIiM9R1YUKIzRoLbASjVFPbjKO7vy
S0PpPdJFB1aC1k23ebHNjFEJu8ZCL3AqWL71efDNaTBCzvX5y/W1WdqAs4+W+58btaowTBNrMyKz
Xm/1OVTXyoNLsY2J/UXhGsEbRudcrgt4ULN4aDrM0LJu+v4ZyI17DbAjd7C9ov8Y9Sb8C5XQyyvS
CID9EWm7QYhUlr06ZkeGOfPB0JnkRm8KdMg0mbniIJfuSvNMlKRa0xioVWd9dmxDO1zrTV/cGlVA
tZDXRUJcuvBnOvZqI9aNArDaMttP8ExwxxX3u3g4zqQIv3lmtY3O45kakNJqmE6A4oXJqe/2b7PV
n/5iX2AG4oUOgfLssVZTkQ1XhuzYpW+m/TjHjyP9G2UAEURhCgNniUy+gHJXzSlI7o5m9sxFz9Bc
eJb7uBo+Lz1FMBv1HznSZWK4ba5oM2Ix1uuhWaW+oYBcSeF+ixEECSe+i/HX07/NcfzHwwDHirwy
+i9RubzcK57GZstHBE8c1FEJOKMadYuRW8g47qwi9ZPoByYo+U7br5niop2Lyj7KGEj/WpLgqtSy
CZR6+ZFmQIJEv1y04f6FcZxJEIfhzAwBe0Eiu8Xjboqex+mAxK039i/XZSw6IhvTKABDAk5BBg4k
qWWNVoYnnFNsSepj2I6uhi4gQtyfshXPsBRumGeypBVrxyHnqQJZaLrYzOXoTcZ9FG9to9loJl1Z
vMXtcdHvbgkIzadmwMSakXPiCKGcGBQ+BPWssqQrmVMZTP/b+PDTePOI2u+nIrY9Wc3YNVl+jM1H
12nRY+i16QEJxTdFC7vyxThlhk/oa9SEGdpwWt3TYZpTUI25l2vF5vpeLq0v4Fc4DKAjQUuTFJ6g
2jrziTIQeYM7s2CP2oB+VDf3HPY4Tu5KALHkiYG+AhsQ8DyIHaWAq4x0FI4IYke6LwkGT7m3DNm2
6wotuRRxsEFEQgRNk3QAuOpW0VTy/IjKxiHLGFoSaFg1xMsBxIJaNNDR2F+aylp9bMl4RHESo96w
jp9qVZ2VgxmOIH1DxgIM0JU/Tvn+um6Lm3UmQnKXeW9YvRJZEOH4YGI5qeZtpjfg70ZTva2vbNaa
MOnkMUy+VBXTFOmoTT5Wxyb29CbdxAa4Y421HNuSSzlfPGnXlH5S2wwULjjm/N6kMxCOhkdBGmVH
qGtibIq2GmYuGqNuikYuEJgBz3bpKVnpNolWtfmRtchzeAVnJWjTFYZYkiSa8oqxj2huoQ4rCo/0
qluDGrjtgpKX2rsBOHftpUnNKg9haP+DNXb7wHieZqEgCdxUM539MmrGj9gVjcR2G5EvyWSnkWf1
efTQU9WJcLiHJr1VcrrW0besmyj+YIYm+JOkkEd1pjzvK+FjKPJDqhd3aIVZy+QtCgHsG/0a+B/m
5F4uIPjUY8KRzjsqUe5pM6j5a48Yb9dNfvFUgawBzEzidfO7jnp2nzGFFnhx5HgEgiPwJrVnHiKT
vsbhtRS8wd9jtRywQ3xi78mcuW8cFY+0GmnyMYhYOJuHTl05vou6WIJQC/0QBBfA5YIlU1u0tg33
h64d1++/XF+pxe2wCZYKMCyoISUZMsfN09bBr5uY/JXd2eDg6ZKVm39RgzMZkgMnhlIaRYoXczsy
cx+VhYIZcE4bXNdELo7/54rEbqNNHkSNn1jj5k6JZnMWb2ZQ9lPvq4P6yBBjUMeuST2aP5k7zB3y
Sb81n69LXvJ5AB85QEGhuRcZ6ssdmjhPuEUtXFAp42Eb9y3qCcW8V4a5vFFGcsS0FTe8LnNp385l
ir8/s3C1J0XWdgZsrxg3M6luGVLXLeCD18Usq+aAhA9pcWRWZJeQti1wyHZ+TAw9AL9zUGdGoJHi
we0J2vhWEDtyxfv3Fv4eQgcsLbqMZOxuQcbBqOIBtu566nCX6EF9aIrQAm2hte2+7tb4PZdWEZlk
jFoX/AoYZ3+5ivZUxDHtkDSoywfM00VK1AyVbK1Ra2kRwfGFXkhLQEY+5axTvTDZAM7j2gQsF+U7
zJ0r3JuBsGO1yuCzqBI6C1QNYEdRLLlUqZxTPCVnPT9GIFxCTqEbba9fG/i8qNGZECn+UywrQrZF
Q7hUTn42NGBW2sz65EeRE+j943UbXNZIMN9gVD0OtmSDJS8yNGnBBgcw0Zfj45Q23jCtJNzWhAiN
z85TVrr5SAoIyXtkxmeQzg9mYJK1Npc1MVJ2xNUxP7JWcGy73puSbQ6mrJUAbE2CFKAMbOYtJmIi
pQSC4WowEby2YNBfyRwuuXTH+GdP5MQVj80p1mssl2O2/tC3XjP/RY1MBFhIWqGKAO9zuSGgGDPL
yBaHJrM8233PsjzAyKyVuH9xtSwXlzhaGtHmI+2HCkoGV1egh0l+FWj6TnsfD7j/pxBpS6qU9pFD
nfyYthj9Y94yXq+XQ5aCEcCP/6eJPMopB1t2nQhP7aiH+o1GNyoN45XbYFGGrRMw2dlo7ZHZErII
7CktixD8Jq96/6vQt2NyrI2VnV+TInkwlTtpgrZ0OGX1tgiaTEU4/TAMK15lWYqLXl1BbI4Gjkv7
aga8YLUso8fWLHZacsg7d6Ojw6x8u+69xObKtWXAQv+RI9lxDJY8u65yepxLIDBdNNGBIAzAR8fO
0KfxTgfirwZca7pJMXbZo9KN/nrkwr9n7nN/Z8debqx2Nogv/6QZssoqUtSIe2Rr6JiB6xL/xbGY
H2ZHw9QODWDwPe18vcN7hXit8VHNX+q58WrdCK8v69LBRfcA7m1gHkzUgy+3z5gLvNLdCXCEaosi
TN3c2unLdRGLtWbk3ADgM1C6QN7qUoaFPvLWzVD1q8CR6WuEbo2U39lDGzL6pPP73gRpDCYrmO0a
59zCwxbdsaI/EJl7FLml22gsiU77GM5vLr8ppTfWnkkPHfFR3v51XckFUwEjKLoDEZr8njR8qeOc
YMz9NNX0mI3mDqk/TP/a0HxXrGXkluVAE9Eaj259aS3rGczRtdrQo2Moz5PRvg2jvS94fCjxHP33
/hY6/ZElvuXsLo9JWbO86OjR7g5mGkKrZFjxUQsB0IUIaYO0Ojd5aUMdsAy0Pku7wdP07AEDxR/z
ie7QDLFyrS9cuOj2E8Qkou4IrMqlTkzX67Y0YIskeZ3t3nPWypoLfupCgKQRddAiM3WIG2cFAWNY
a3wbs73zEJfJxmrarVFtr1veskZILRMx3BoR+KVGVdOZKtVEoBJbH4pmPqDr5ct1EYtGB7zHf9pt
cTdeipjc2VYmDp263i9+Vt1N7O7iauVSXNQDQC/RHYprROammVoS1QqBgy8mthscc5NM/z7YwhX1
R4L4gjN7nknsRnVKcXYSy0PtpgOc8/pCLXjTCwnS6URuXmd8hgRLe6wB36HNTxRT/0IIqkKWg6wZ
MuUyX4WZ2WoZU9wXzL6p3nu0wIXXtVjaiXMBkhbWWHEjLyBAL71I98Z/CSIUr1O8qwimJ6LCBXpv
6QyShgwGysRQgAwA1JqxP3N3RzXbs3nqGeOjysnJ1Nboapas+FysdFDQJ0jBKVfQYxLdkvZDMZD/
BsY9XiszLd13F/pJd+qEFFRmadAvo056jAoNbSvdSIPBTB+oeU+5es/RTlCM4E1RWLTWr7N06Z3r
KYXJsTr0hlZBfBPdz/TLMI7e7PW8CrlZ+m20kmtYXlUUFJCxQdlGk2KkdGgTWumQhon0CUjUNSNQ
6KEw18b8LsrRRAeSjh5dPGguDy9eympiuNg9YCzm/mCWh4Ie3HzF9IVpS7GYgIGi3R59wPiTtHWK
bWRNPOMah4hofIQmq6XqNRHS9tDEbu1YRAqGAZ5LJ7dfbWTdQcC8ci8sL9g/qsgcOrntKjFxcLXm
hYC+sNGf6437V84IA2IFgycoT+T7lFQAEdbNQI+d8+zETgB3NFb1X1zaACNhSACuVmy/iKDPHLfK
lSZSOiyZrihFwGoUQ5TMrFb2Xpz/T3v/+/UqKGWQqruUwrtCQ6cbpLSqFWDzI/JQq4eGDYG21naz
5GFxUaCGAzoJDVNNLkUxZSzASaPSo1uVTeDalPjIf/OVZVuyNE0FmBRjJMAbJsOSlFkzhxRje49Z
CrYbPfo2a2lAXbJW9V6yNLxecCxR60ChQHIB1dA5pUl1WDTwPtt89BzdT+2Vd+aiMkgN/65GiDD7
csmoWjZgldRwMhGGDC8tCTB0+Pq9t2QAaDD/nwhbCnM4xvkmnYZdYeqhajJAzW+teAsaad/N13KZ
SxagC+SFg1cXHn2yOnqa17M5sGNbxxs8vETa+bo2ixKQJxVUmcCFyZQUFIMSkQBALKIruadg5njx
F+A6MKH9kSA9/Vk1TKb++3ncvrU5OxT9L0KfY5vurmuyeKGeC5LOfxLbqWYUUAVgxyg+8CzQH81n
5Jn5gOaqoBn/IsI6lycZdNbr7tiIME4sncBxNI/MXnn5LB0agwCAgFhIgFEkY3Pynve5hcfV/5H2
XTuS48CyXyRA3rxSpnx3V7uZ7hdhXEuU9+7rT6j3np0qDk8RO3cH2AV2gEqRTCbJzIwIcHhspMYk
KfTTl+49LBvBaLiWAHNHtz/2J3gCrndOnZeN1SsI0Zr8WtYPDrIKVEMNLBexm/O2KHBaIF0EikFH
pubaUOx0IfhRps/3IshrdnCGVHis8dz60gizcRAF0irpENQisJLgCtB2pmC+uMMASf1aV8WLh2Vv
SPQ+HPoBFsa8JR1qkq3xSzYEbxGRkXXRLo40LVIkEwwgiJk095z+Y92gzjh6t3eOyApz5R31IUpb
CitVEZVeNtiWO9l164ZJIuouWeedPT2hF4ToCUwrhCLXdbsYUD3rRQyME17yX82P7KlYUrKFhmLb
fBEVm3hhWgc+/B+lE0glX1vK5NCRiiXJj06zmN5SNOPPNqpsEseydJ6L4ttg9qrAJ7h7aIVBWijg
WdBXubapAFypy1ma4ygNUfqc3CZtiVYAnj7+ur1kPEtgz1fhf+AERmLu2hKVYtC+Fll+VIxjC6HD
Kj4DmU+kRsAWznMNtHatHJYmxF7ZhvUJHAhgaSnyY++Htfu9sf/C9S5/n5mxqhgkuwG13lG2Dn15
RNt1NDzcniqey12aYPYQcFqgZzRymIi/TOMBNJzjAT26bq/9QmnAFSIleKEH1F9omHTg5VBKuV4a
BSWhAqqaOfbsTBZTB0/96+0RrRGS3URon/okeULijb2zq23TTlGDEaXgMetTqK6YX+lb0wS2Vbp5
KlJ35R6saPxZW3CAKUDEux4RVJ4yucpL2AvbhzaPzyVKBJHcHZLElMiUfY+KD2jAKOEiWDqel18a
ZqayGUJVyVsYbuNmIy0zmekQhPk5EzUG89zcVIGWQOslHqksoURHDaOYHbi51G+sch/2m78peaIL
57cJxtNzuVqmFniq4+dkUXfu90P0cdsxRMNgXN2sNdBRyHAMpT2PiZ/RkyVCYItMMIHHzOLQaWyY
wEwBJ4GZ0sv934xi7Y5BplzDgly7m2YkAPg2XX5UtWgJoGypuI1mfRizEvm3LfFCA96JSBfgpEDp
k7klJFFRQcEOluypG4HJUAY85Ax0FDvNJLsWNMRPfWjW26XulPdlUEWFfe5k/rbPtgNVGTUTw0Ko
MOV3rFeYvvzdetlQWFnJesw/9m4XSdlax8QWsivXBntfubi6CBrA3acXRph9KtkjxMYsOz/SaNxE
IHkehzO11YdKRMnBnbALQ+q1a2ShI5tzbiASFf6KQEPmxWoFV27exQH0Vej/BuEGLsOsjRT0fbUR
5kctlknTnFoI/xSyRHzB0ceL4jgj8MBHp/Gqan09FlosjtVK2udYJJXoNYmf7OchPglPJN6ILi0x
ly6jM9vCHnScgGrkxcVLWH/o2RB0bUiqYXt7S/GailSQJq2tI4CfoefwelgjOr51BFgM66PMyAKo
xUHzHuzehdxE9g6aU4E9nktc2mMGN+R0oEoCl9CW/mgN5kRqkFTahUnACeTPgA+go3jajM6vtE1B
wK7uu9746qiTW6emIHJxJxoZDnBBgJUIGYLrscvhABaEJC6OvbwfYy3o29C1ikNnPIWjiHiRYwuv
jxWvhJQakuXMuKkxzTaQq/QoVY55X8+ySbQoz4k0ApBltXnprUTdgoD5ySLPXD1ArAd8Ga4BChaY
2RxGDvpKLWooZGsh6vhaGkFukskhtXo/V7XvaPRBSU6ZNBA5e59GZJSVL0rZ+138oRV9cHvtOWEH
H7MmekHXpats85U5gvLeGCp6VJ0ugJ54C6VTaUPrUuBjfDtrNglHBI5w5v5TGEYsF2pPgddI6gCo
m5boOp184LHGLWButSAyrEv3xyTj9MMfXPCBibp2I0mC3qaDiT7O4LUjSxoWXj8ZqsAKZ+MgQ/7b
ChO0VUunlpbACth4x6IJYhoUZra7vURcI2BkXLuXgHpkizhjZUHctxkpyLiKjaU+5OCeCenfrM+F
kXWrXDwqq7zA894eUEQBNjR5DrVfMSk1wbHAdYK1KIXXPtIxbHY5lXKoVVgYyaBq+1T2fy2zazep
ILn4+Tr4Y+0vzDAhhM7GrC7hRI9RCk5qZZ+a9xC131TG7I6d/mSj/KVGZ6V4mWVwVZuu005eWLee
rt5Bs440vjMdreQbNGIsewvSDezlo5S2u3KEjqByb+zQPev3leSH7ckW3dx4MWmlq0cyEY0i6MO5
XohBHesyVjR6zErSSId6l74Nv6BF8d996sIKm7LMSxC+dTqs4AqKu52bpnhjdSIBGe5YkKew0ZCC
ggKb5p1AtZpmq5VCc0MUeBYQxj+E3Rfder49HK4hcKfhrgGkNi4w15MG4jCph14MPRpop37I7Ohn
01FwaYW5tDGiGRnsCsfIbZu8bYkj6l+bzI5ZYmnM2h6Dw5Hhmvm3SdnTXnBW8DYM0PSAUCFvCc0E
9qjophGJeJocUfwhXX5qre+ltRFRKOq8YAm8Ek4A5OGQKGWGoiRZpUY5zNS+vhmO0hZcC4UX7qqH
0h03RUIiYhGFlC4k64I4SP23ly+Nq+1fBt/YRg+N26pk3FmbwsXucdNd6r0WpHCTTbYbft2eddGn
MpnPYe7jkFpxcqQF7kLt91jb3DbA0jStcQO8+78ng9mA0jS0mRpiMjQz3aAeF5hTRwb5GYqa/pRr
6GPZN8ZZHzzLKsHgJshWsnyIrPlP1PhFIA7HNCr0HgNUz9ZXi5J+Ie072i/TF/t++BZ+7b5Nd3VM
4jNSfrdHzp9a+xP1jilgs9eR3gxykpXgeKkj4NGzovJiMDgLtg1LP/bPANGdb+MoAxDFYc5MMyxq
HNhNcgTjiZG8h5BstsxkW/UkJXpLwcVqERQEi9nrpuxRH7eoQZrpEADhuSoLzcKiBy94IKvw7wcx
m8zJp7CNIiCarbggDXAPk+JOquXqYApcJsFhzh/+Sl2Bnaag/4YJVUYc53LcF3CvFkROYQquy5ik
4dfYJml/0k7F90ktiTYE6pAE00l5lOcgUh5KZGwGUYsWd+QX38Ls+zqZpQgcc6CIMT1r+TFKUNkp
t6VJqlRUveZhXYB6NNAUhKzueg28DtEZOEgdYwTKPpTPRWIDs9ORVDlJ9T6crSCMIELZeZbzXFF/
qrazHhN1HASZWO7V+/IjWN+rKKoBCiDleMGPhwFRy13aU0RoSaLn7sOZPOU9ITMAD8/tswj7xzsw
Lo0zfhaj/wXceQD/gzDam8x3lKzcthGErzU6sXefld9dA6gHk8xeFh1ok9TTghE2uwwXXxWaqMV+
zL/L2nEYvqG14y9OKOBQPolLkR1hs36QH4OWmoFlRediTVGZRNcnLZH3EXUm8DKoIOsDM/yatMWz
gLnVRUkVSmjBS45FOrhF/FgrlrtW80Jauc4AEAeiNB6Jj7eDIu8trqF3CpcYlEGQ2GT8NtfSxMpj
wF2nygnqJXOXLAibn+DsVI5p4pyc5UUpln0iuCqz6iL/hEncZND4jNsgqiHX+0WR40rLRjU5OuqP
RJ1QSCx98IKTsTwUceSBYhm9XDPpIhOiZAsxabvFG0uQieDdP+BF/34EE6ymsKBJa4BAQLa+oOPO
HUFTAMjnLrEEbsRzW9yl0KaGTlEFa3w9Wm3KDbtXoxSj9ewuWL51GYkGl/6wsRcF7wPeOYeSAqAg
6IuDGgIT9UDxmkvLYuKpQ41fZdWMbiwlluCYWz+Y3YcWzlCA7FY1uU956otjvE3HJceZArcxfHU6
x7WvfSvjIzQNe1ExmBfFL00xcQUNcKjTVjA1uuWrcsyeKnSNkr/YBpdGmN2nl/GSpiOMWKr33o+k
ysngJgtRExeo2Ph82xx39iA1B9EpA3Jcn5vjYvaspLQTO4K10JJ3s76Wn8l0jiYFDB0DCVuBm/Mi
80q8vaK1VqEIZo9bNk3WHiEEzVGjblGHJyfLPsImFB3+vKWCDIUD4N569rN3n9mMIieVwTfSac3W
UAYvzw9Lt+lrV4kP2XyManCYm3eq87rKrY5BJpvbdoAmxnOkiHqWeNvAdsBRgH9wE2OLu1M5yg3Y
r8B5plXpzra6xKdRqwg2G29jY5Ohg9ZG7NbZrjUormpzNenJcRnCTZxJfkHRrh+3njNR0hX7th7O
iVUJDnreggLsA4U0sIHhTcN4K6hwAP5AEeQYQzIIbA9WlXrCo5Y3gZdG1r+/cFJFKXVlRA/9cWnO
1fKqx4tg06k8d7m0wJwB4YKEjQH5gWPs3Jdm74UA6ht5uZdBKlFYC8mj9Vmd99I+zu+T9CThxppC
8LhON1XejYC46QSvfH/MKNo4rbtk9KNsCXRIACmkUJptpwYWFeHlRV/NHBrp3EgAT69Lnh7n0o8m
m4TZO83cLhWFPv46W1BtWo8O7KrrJQBJBGQ3HRySYAJAvxIlElKKmRLcjkbchUazPBDtuAUA0HBt
ZQF/wpCGsBI3EKBqqCulD7ctcMdxYYFZaKlVlgmK2LiXKmhUHU3Xjo9lIWpP4luBHDsyMah9G8w4
+kjP8r7FrrAmyxtQ+llzWNO8uT0WXux2IEf9v1aYseQ0rGOQD4DraDmpoeE54y8U/YYmw2XUK+RI
IG/Bu6JA8gy6i+iIQRaf8bYSJLl67oArhBZ3yOflU3rqwbKJTr1IsB2504e2KqSvQST/h5AGbcK0
aMPpHyrKGTcGZ3xRFRGzK3c8F1aY8WCoS2mtzK4QZPGzfj7bw1pF3S9Q9729ULzQvKYYIVcEnDJ6
fq/d2jLTprNCLFRmUoST0q0N18i+AqpR6amvDD4ypLctciPDhcXVdS4iJi2sSIopNlJbDl6oqsHs
1BGxh2hbdvGXJhSVWriuaKCzbJWRBfqJcUVapnmdLhhhWjQO0MuNsZ3MdlcUaUXqLILcKfxpk02J
6LHCdZULw8wixmDCnGiBc95cIeb9SdV/AWglWD+uEQgRQd1UW3kKVWY20TQXLiHYckNH26AjNEUW
pTUFNzHukoE5DDVcRD+ThcBEYdwCK4aYgQIo6bVkN31xwLPd6eXGSXvBpZkV8FkfPTpEjxSooOGR
hw7x6yHpRTi0nYQ4aFeUxMqyBV+lg5fWgIp4RuLSjU/yPieQ/8g2lulb9eNtB+VsPnSKooV7VSfT
LTb5FkeapBhZliI3hfS7FlVf67h2q3K03DAqBZcUrjEkW4HAQtJatpnDy+qbKUslUL6M8lx4U5MN
btnlmmeDOM3HhVRE3MS1Z6M9eSX9QLWc3Q2pbUBjoAMFwqQB4Doo+1WBV14KX6Xxj9sTyfFNdFpD
xFHRcKm22YxyXttqJWPzoVwO9ECUTUgrARzv6VWYCJxGZIoJKi0UgGIJ1DlHJUQGgPZEmRLSKCK8
Ci8xC89ELFkpdcE8y+zpMaLVjPICsLXmIyVgEPfS53Qnk/C+PFbuEBh7yYUgze72RHL235VVJkjj
WpBIubzepNzYtcgva5N6ty2se4p5qeor7RAuBcC6Op+X0IugLGXzkPcWcJrNOIB+RrYDoPLfbtvg
HDU40oAOXrWREYuZvFs8RoVVGUBO6jUkJsACcpCj1F9KX2sVv6T5G6ijOunjtlGeY6AzBMqFOhDz
qDtfB5N5zJKy1GzcQ4HLSpv3DHl8SbQ+nCMGxS0g7JClAWCCbcbNzcZKOjygjl3UuqmjBnL0aOxj
y5WlFyH7Lc8Z0PGLYAHmIw2tC9cjyufelOQFxsriNXeMgL5rSUjGJHfR0PcXkwcUEDrmVx5WVpGo
q6pGBr0IxpWUGoHEr7xBE1buVs0sEj/ijurCFPNYk5YMb5wKGxiad2C2fR/Hx9m+b5AnqSvRwcxz
dgBPEGyR1ULxgnnp90PVZ/mIYTnR42Ci07PUBacyL0+Jo2tl+7SR/gEg/nqRknSMrVHDGQIUMYmc
GndeiEY1s5tmEqHtsqH5TwPJb0f+C0zsyrWIp7xuA9zLOrwmmekYJQAPVxpp34baxZP+tlfwjhAN
pEA2AgZC+x9JSWuME2TUwIs1Z89ZP5GyLPc0cXwqKoPzNu+lJSbaDjGd+8QE7UzUNZWrULMiSTip
rm1ksiAAikwxIVZb7GQqS/CQ1PFHlX8MzbutC5qa+POGQI6ti+S8yWzcxsydrLQwGllP3FJa9dz2
RRkFtBccF/yxoGlsfRED8cv6d11lS1NhLOPkD+U2w+VFkJjmD+W3BWYotlZFrQ5PO0Iv9jt6hkKo
rgu2kGgQzMU2XPq6j1b6pFB9iyvSDN8W0aEnMsHEHFCpFDG4DMEdUO30wHB8Z3t7p/CCGgjqVpJy
C8crG2jMao6dmYLtA6oSTV+RsD6l4W60zz9v2+EFtEs7zHI0WtonaQE7A4QEwK8qJfnmv1sAKTYS
LA6yowhr1/HMDg2ntCYwZzWKh36YWXu9/fufTZrsBeTSAHOBc6pRUsN0pVXISKu1vuqXpYsCXbS1
lqeRfizFLkH5PV/8cajc6ksHjubFrbP3OXdIsk+iXeWBX1gSEYDwfATE04CN4r6HNi9m4PMsQTDP
xndZNhhppV9TdBY24/KWD9UsFNBAMoKzlglzY61N1mA5OPsKyNIBdqAbgv3KKzjj5vXbBDOMMFJz
p5Qi4IbzZBuppzkZXXPy0Kl/HyboPtdCmShoepzq566xSf2Ulp4xW5tSST0tfjTooalEfS28W9Pa
0wK3QhcAHlvXPjVr1ZAOPb4pssqTaj7F808lqQ9qod01mr6DYIuoTX0d5R9OhvaW9d2zYs2Yic7k
RR1A6Ai+iPJBUeqgsn72a0Y6P5j5y22H5vWf6WszPHYLpF1V9mFXhUtZVirYsyCbuS+O8tY+aV4X
GIdhq3pQcnJz33yip+5++Q6aQk8nlTt7Etp6Olf38sDayMQUYdR59ffLj2Lr75OUK2aU4qNCFZtI
T7a4dkM9Wt9S2d6kc+t1IKHU+9M0665N6blopwe7s7+g0ze4PT/CT2FiFiojXdjqOEKk+3wrbdO7
fB8GypdwC97JY7Lpd/TptsV1cdnFx6oDkAlUO9iSGYN6mFbqtJ5ZPdCs8UjU6ctQgTZckD3gefWl
GebcyuHpqhRjiqfhSa1dWvo4hNMt4lMnsMSrSkPJEhK7eFUBmMASPSmNPmiJhRpmX+tPjtH8dKLu
oGdGRxb6bOtemvoF2hrCxvKUxhScbbzAiKc9HiJ40Sk4Fa53b9tLuVqD4/eYaptwsdy6i4OpFHWl
83YsWrPRyoBGSKQomdmMtFkz6gQ9fQgVxExqCd2YBcC0gEhUg/4jbiVBqYprEPVaEHfDU4A8ux4W
MlNdN5mY03hn7wwa5G4DIXf/tity5+7CCDN3ijpGIGrW0TWIWs0AGsLaeVdtwQ7jnSqAGv47kvUj
Lp70SzygAds06DEggqX/pGZgt9LlTzNxtK9aK63Wn579zMtJetA2SYUONd3rjvKv9lw8LAflqxYk
O93Fa/EBbAiQmH7p6N4WtZ5o64Lc+hbmZHPkBo8dB9/ixF50iH/GrvHVCNA1hUp45od77agEONiK
YDzG3WHaoKcofdAP+dvkl/fhj/y+u0uDlEwvDpoNvNvrzL3VXE7UGiwu1mCIFzmMI3gTwpsPVljE
Az8Cq50PsdscSe999eZ0xIZDu/OO7ibpbvzZ+bRz5a0leBSIHJt5kVrqrNJldewcKarslXrJLha0
LfIi7O/R4py9Hq0kV10MFSq4tdefzKA5CabztkejBnf9+9TIStmQsNSy70fu7aW6PT3AC1z/dqGH
Y2msK4Vb5Q9oT7uyJ1L+ur3rDbZ3yZHSEBc8fL5pHuR8P5pbxRaUEEUztP79hb9J5tKP2dqOLA17
7FHSKiLVCNE8/RFVwhgVnHWeMjJo4AWFesLPFOw9yG/cXhFe4RuE6/8bwBCrrgej4NiLBhumvLC8
U90PNNq+JV56p/rP0WF8oTX5BY5GNUgf1MOM1/Qm/Tq8ZFsRalc0p0yASWTofqdoCTku9qmccEuL
RZfz1W//7xCGy8P1QBdFjpq6x3Ggo99aI6mnvHYbVDDvpZFY98Xm9ryK3JAJBCPU1LQmw8FdHIPp
Sy+oZ3CrNxerxiYfNDNum2gdTPdzvpPc6SndZMhEzUR1qyc87ui2qe7G8jSLrgrc3PylZSY8qHFT
zkqNgZWk8hz865gMJNqqb+2u3o0b5w5QthGCcQI/Xefrxup9tpJf7Dl9iAENDeGmC7iRbVLSoDXI
4BXzh2Y/xb3AWUTWmPtJbU2SBMJnemw8oDa/Dtt0F7mKG/v/X07CdjtMsaRPVF0DieTVcRWkWubX
puC84I4F6iHAAKHQBxjFtd9nVu9USLxhLDi64z26yTQ/ntz8y3wQ0abx3fLCFuMcTVzEZpRg3mQJ
nSiTSpxFJdNkbQYH7TLNDJGUr0pJ4iw/095CI3S2MW1jY5v5QLpU1ADOjSkXX8OcNvakxt1s4yiw
6JC4y2Q96pUm7LZef+UPz7ywwviKpc9jKK+eGZ4ybwmsrRxoR/uI6wYNhkAEaOeeDBfWmLPHnrXJ
RLYYpz8lOTAfO2v0KutvLrUXRpjjpxxTxZnkdY8Xij/XL3MuCTxftDTMqdPrRlfnDiw4xXs+HkpZ
1HHBf7ZdjIE5UIBCio2xhwVJe0163Q+T3Zz0QZ766CWh416JB6+E5IONjOHtXS3acMxBU2ZmIrer
Q+QfdJ9vKl85SC86Mj+723b+j9322eO4tteyMbGhUzM5UY9uVDUF/2/RG6bq0j7tqVtNeaF4tlzO
Bh506TwSiD+P50SxIShcL9YCqZlSq7a9qhR0Exa5CTRsR3EcOoUmolJbB/znDvn9ncwOiQdUeZEw
QQQKA33CfbypiB+pD9MomBHu1RivyVWxBHChPzLByqKa2oonatLQBcKGhHMQjrU3SL8EU8/d9BeW
mEAnD1SzozlCt3abuYkJ2IxzSqTn6bEDkvFFh0CFiYgGsS1NebptmjtGiGwbOp7qIEtl/NponUwq
tBySjWpOaKIpZLAd3wy1PdZZdF/nrtyFMcaVtUUuh34CaiWmy/s8RtrOKqa1vBbLbj0AKjVD3yyw
50aUEObuIejlQtsWZWwg8K8PLaifNkaco024C787yI7S8X5Wj9EYNNF9gm4iNKXcnlbuSC8Mrh90
cb/IDEUK4wEG53bcgO0Y/Up3E9hwYgVVJMPw4mV/2+AaQ//YFDZgFmj2Ac6KXcelrqiG1h5s3o9E
K/az0r6aCvBAt61wjwvoqmo6NIJXUr7rYZUUwnr21CbHwIKm3rSB5lWik0jEY8itxKJZY10wIO0h
8n1tZ0S/4GyVGE0BRoMFyEX1R0k3s5QRpXkAMJWUNVppRdWrT5wcO4lgNIV/APiKEhwzPNrH5QDB
lBXBNx3nrbmPN+Mpeh8frZH05/xs7nAKf1clshyqbXGegxLp3/6p7knzgtT7RvSa4obkyw9i5qEb
EzuN1g+aXStw/NS33HLTHJIgfdGD9F57S86L8Khb4+etWWAO0zibtTEMYVTG+JOH76HX+NJmcZXj
j/xB9LDhedTlCJn4Y4Hpxmqkzykvgl8Al5HCv+2znwKBt8bDbP6l1Q1KR5hAsenOgUrzndO6R2Ra
D+pD81hvK7ffIggFyj58i3bNvt/JX25/At+fLxyLDQc5lGPNHp+Q7QxP36T7jjQkxKtX9ATghfOL
6WQfcmGjhnnqwBBofJruXFV78GBDMOz19oB40ebSDHNeobFwgdoZwhsS5TLRXFG7qSZwC/YuMkRL
Y5sFxqHd19ven1CECd3qTd8T666803eRv+ynjfZkuGMwe3STFUT3i+9JsNzN3nQXH8cv+O9eJen3
eFu4huBmwMN4ocnw30jBwlySJYmRw8T3zcVrg8a/k+5WMaEZJJdceld4svU9dA4mnim3J557D700
zISoqY3MHDxaCFHu6Mokca2DTmwv36nEFmwc3hl2aYoJPksx1Hlerb7kG7vmAWkBf814CgYkciUm
2kR6p0FrCVZO08+HdDeRlgz+AJ/6BZmNnXOfC3IdolExAWdQurmmMex1nuk7Qe+t4xKpQoi2IRNy
dLmyqTPAyKIQ6W7Zp7Bxe94+G1pvRDW2WckA7w+GATQy4JvISlegS3fLveqbnvFa3cu7fnCHU3E3
vZYI3/3Pb5CAuf0F3DEC1LmWZdG2pDHu4SxUTqwFZ7TTnIGJdab3VnuxekG6gRsIQJ8CeCFgsWBS
ub4JzAA6RWHeofHcIHXRu5BnSxxviVyhojT/sAVAANKvuHGgpfLaVAkmySLXgBLQniyw39vBCOSL
TV8nRQkGW3VRgiU9sBdWr4NnCOC5k5F/y8FAcnteuUVWAPaA3gSADlKt62Ph4u6YyLk5JSGGrHTu
WP2MzKCu/AGqEl+p/N6ASslcJuIkuZ8bx0Xbi/oieTQKELJEDzfueMrKZXVtH8E9s41p7U6vdLdP
f+jzRHRwRRbjdvzIk2CEFOm4U6b95PwUDJ272uAeW4GD6DVlGZ9lOzb0KkYXuWoPBHF1Kt8oKBOA
RZL0bdnLQZdvUIRewf24Nrqdfpa7mixzRVZ1FJGW1noq/7HF0HEAXTAwRINi43oiCiioGVW2YtHS
wiZZIz31pfNEO+jpOYBU+kmWxGRE9zcottI3wVSsR+gt48wRm3ZV00gVEBcQIvPiRnnWtbchOgLj
slsS/a7twZiWR375Ef+FioCOXl9UcNFvbkB+9nrYyHJEZdcDlwPpl84+Ufs4VveTiK2RN7krgMVe
uXCx4xgvL0ramJ3p4HRphkNEi71a9RhZ/VzHKl5L3belUb6CIO7H7XnledilWSZ5ELYL8EULzKqb
DsCEqMp9KSxIaNWnbu4FW5l3tqFpH57sgK4W3fTXMzmbmlR1C2YyrT4gJlgCbytUjuKdZ+A9AtXq
umdV9mnb6lkcS0h4wTMit9TecOvTy8JLE3/uwQ5UKoKwz83Yg5AdtXbkf4EUYMKkrNblP9CcykBl
tP0W1SD/r1tSNGdn22dSUMWoMgE1LTuoINBtrSJx2y2+XdnfqlgWFM+4UwwkDXhfoHqATpHrKe4l
OdOlGOup6Q2RlJdUAyLXEuHvuNcusPkYSASBGBHv62sz45xUampL2BPgddF2fZcSObWAixy8IfFB
uqJXLi1c1H5uuyt3eOBbWdl00af+Wau+OAvCZTHyuEuggjfYq96CMZneGArclDs6ME4YkBSCH6Hj
/np0qtKpmVb16E6ntDzYhay5qdbGvhPKya5b1C5A/lM7zBX+V2m/aWNtHnpk2wW5KB7JB7qv0Gm7
tu6hT565C3bNkDgSMo7HYX6IUq+hI4FqItGMrWX55eIbknaCUFS9tF5UxG+qvg31k4QkRLlqWXfR
9r9P/uXnMJ4ObWyjAeAGraZWsu1B+rJML4Uk8i1eIAQPJiDsYGsAZp4J9JASLsaxximTt5ZvOe/z
1BxKC+BgEySObXRnqTWpSxGLMuNY6DJHkmOFMGEnO6CoYuIg8N5trOYJfVQi8wG9On6UfpOsSXCg
r7vv4hBbrSBbhN9f6VdX5sRrxwJXae2kkZM8Qqb9ixR2d0BIiXJSzD30Hxs2sF8g7gcTAItTDzVl
gOK7lDziEeEO8SEf9zboYJrh+bY3cO2A+8dBbhmyJKx8p6SFXYE2xPSxSzJviuLApgc9rHcWFXQz
cSftwhCzG6cpKpQQ0uiPcvc9LF6W5uX2QAS/z6p3opnSNJe5TB8dK/3ugNvVMUUFT/YO+8+i/B6D
ziw8CPtKdFjm6SM6DU4NeBDwRzlA3Q2P1t0EZTG31vEuvz0wNs3yh1XmThHWRiZpEkZmvk/B/Ct8
0HfoHDyGX5a325Y4uwc+8K8vsCTNkSkNJk7e9HGy20DObMAqaR9MjixC/jHB4f+NCI10KxsvcAHM
PCI7io7LoUkfk8wFhCIBtRJpcqIfi4048ccf1W9jzPQNsVEgsQFjlX2ffxvvpIi0NcRwvIJAa96d
TgUynF7/36LsH0NkIlFE9VkdpTp97PXqOC/Ix6FHEYxaIgoP5qL0aUcxHVzGwJqxNhJfx6Kwrsy4
Ci37nIXqw4J3XFgZOMvN/dydu/yNCvHgvH2mgsICMErclXCsXRukCYjuoKzpnLXxSbH3M5Q1b3sh
18D6PtEdEJP8QX6iykNrgg3SObfOUbfvl0j0xOdNGS4fqCkguIJ1gIlEvQEet8YKw3PZqW6o3K8k
9LTNAzQrofdOr2XBY5+9AHyuEZ7eKlpj/8EtXE+ZUkFNXK1j6Qxh7HwmZqZ7PX1txtdqmHc5WjVq
r++fnBI1oleZklLPSegERl25SSmIkn9uBrT1ozAEZgKcYWCnvP6UshzSsq4m6Qwct6s1k59Dd89J
BBwIbCIRI4ZEKaCbqHYAqI230LWZTKqtOiyS6PHwfX5MvhrmftkY6HLc0R966LaVsKbwZ0QxodyG
AeFFi1GxmUv0FxR6bGT00eyQAkcsqZdN8ZB9xFQJoiKgolQYJyiDfRtXm7WDG4qV7B3AkuRpwhuW
Ppaa4bZxvtGdL84PI/YMxe2VbL9Y8WkBwO723uCZBakZWsaRxwCElIUNJJZWgnhloI8tnoOeaaOK
lDuD5YdaMz4meV3sLGdEHqUa411Ka+XFwSM/uP0Rf/oQ3mS2DrQd3n+reMT14kpDDumxdqGPFZ1t
F9rf2D5dKe0qIxSxJjPvWvgRJDfWa5aKnhznD6Z7a5jHQZGT4tF6iloSTPvksT3eHs2fnnNtghmN
1hthVgyrCYXYkt/1xEJSrrDPy5IdsmgLcL7/3y0idIJrEsmXlZDrev6GiOY2lbPisQG3WEQWhxTa
MXK8sncHXSemqADIG+GlPSbeaUahaKkBezoy6vJC4spXDX9J92vDZPasPt4eHptx/Fy0C3ssaUGY
VQtNKexJimt338yGGP0hBqy/q7Z56Q7oOqC7ri4Rf3Q3PnfoPxYJ+rF55PUboEiu4ozCBR2Il9WH
L16YeZvJQ2qFxaNZd8Q4NvPdIH0Lo5PSP+floa9+tNV3Jyf2x6Scu9L2i1JxW5oRbaKHtCxJFuX7
pZEFO4dzEqyfhaVHfAQYj4VJ9CDdoOj0x2flnhQdTfuYvynfNDe2iPw9empz0myM07hrAxUqwoLg
wfEDGAd+AaxBSN2wfKpJl6El0UzKR6V3kLrwegT/zVThygCoaXayBBvrz5cFxoqny/r2Rq/J5/P8
YgmKHsXBRpOKx1gvntNH1cY1KH+JqnQj8DdOkFhR/CD4wdMPQ1svFBeG2rbp5kTNysex+6brI3HC
w+hhX+X+2wcadj4oes7s59ZAlqNEu8mhFrxsPtkCrt6DgFeDDRk6i1hVJBqYD5h7TaZmK+uPtV8d
y7tsp5/Ns7pPdtHe3i1n539I+9LexnGl618kQPvylZTkPXFiZ+n+IqQ7He37rl//HAXve9umdU3M
HWAw8yEDHbNYVSwWq079DJ77s7ZCXY9dUWvDmzjCJjpMnARX+IyyaybGj6dIfD5n4ETp6lNYhiAr
tEFtjv8cMUEP1U2P1og2xY43MPj7Hnpv7bMWXAi/KvxsgAdXn2WabVCciVquZpetmzXaHnbDOlz5
G91Fnx9YyuUn5Ri7uSuv5VWy4g2Rvj0aZykgHwneLbC7iSyXXV+KoMD2IQVdOqjFhypvcWkiirjR
hJWSPzea24PijaN7MpbHLh+t+2hynzms0ClzvfxSL4qhDEvtWSPyF/hNMaP04O8xEOjokfyRV39z
u9MINBBHIsBBlKNihuQ1nDiaet3Kgv78njz6P9WMthHRH4sDrmpTZIucMO7GsFAjhjgRpK0oWJmb
nq7RYrwVx34SW8+y5bTdJgH7u0pHIigaT4yLSKAnmCeWYnWsBdVdWVdtnljP3brbdW/ZqTzIPzz0
yZjr+DFa1U6wz/6oNQeWh8rYTTwmeK7ygDoGX96T0H9hAhdpVkZQ8fz+/KUrNZklebE+xkrStvLr
oYYkiwodBG++AJ7yUiftcyWiCpxa46sc/MQrEdR13aKLKePlt2/uPLhqY7DI99M+WtfYG7dX4FUT
VbHec6uh7F3ZxdT3Vw/6y31zWFjmFcpsLRfOQEq8Iu2n3ntOifv2j9MgzBKYi6fZ5oIoooz4uX1A
vabxeO6PXksKgjT86v4ybq8vM5QBV66BqQvHNbOOMgHBrdAr3rP4JCL//ttys5P3Q9xA8aOQem/W
kTcVjX1/ACkr7hEg9gXvEnj3wKVyLTpvFH211ST/JKz9XdjZw84C8fc2dU/tWvxVHcyH/E2zNZuz
0tmEGcXUoQ8YmAVOGhH56WtYDSnaKVCD4JSqLm4rNcVICQX8+QqmTpQub8zughaCcBp5fzjMedYu
Y3BlZVpln4XBCdN0VkZKenRjPHopETmdCTehB3YOYRbunSgahONiIl49j7NwApMVLg1op/vMuxN6
58nY8Gp2bxUFPMgmIIz5FWNmsboWX5VjkphfB8kJj27mSv9TiSR4C94EnAb70A3+aJ/DPyv0QA3w
NSKzYYPs+ahy9pOT9DsrSPeGiSU1HlNJx3ujuXGODBCjkGo/lL7oY2mhTwaiPRsY8K6s76vfjb9g
MNjASe6MRMIRc+qOloNA9P7XubvDqBsILM0yUvD54Jw/1DSyjYdYX7fvdmprAiJBglIEDuT8i6/s
iVkR4+g7sBf49QTI3vnVvyQyReHKk2M2W49+PmHc7324m4ieQZv38MLfWmI3GdW8wBLqlxDviNp9
RHvTwTqqvHaHJSwLngKcXDIeV9jiVUlurVKqZexVTlB8JyDF8ntsqbmeO8N4NQq3YkS5CkDAEoHa
X4sdzBMMSjz1ftyfTCGIHtuor/EYa/CIdm5VHK4BTyt4hgQWClOuxReIjVD2Qaae4tTuNEfDpXDX
5MdJfbq/TbdqDhxc93CaIGq7GbiqamOSREKrnsDvIjV4ahVoaP64j3EbGqLU/RKEUfY0ndSy7Af1
9B5/QB3C58BN3rJX/Xf3Eb/dx7q98HxjgS8arSPYIdaPZyjxAdfepJ4ad4h/qj+zjuBibSm/U+8Y
xxutGEgS73qMoUHOW3qaqU+r17raWOizaEm9T3jEmos7Ccbd//+DGLPrtUmKxkRST+VrOjo5xhNF
KuhbwH6mbDhrn5Xi2sIhZ1QQ4VV5TjmyqU2lmNpaxDzB066n7xaa+n6qzoRRNIEd0oH+qM8fH18j
ObWE10N1c3jOQr8Ang30wtj9Us/iJlAwL+ol1lEcGX34Gx6/PlslhePlEgRcz9cgoppNhjHJADkU
p2Lzy9vEKwvFWNYKbNzufVHeJooYMOb0xAsA0rOIek9dtRaRGHo0nhWfrEizRU8v8Y/dg+7ZAk+O
y5byH0HemH2ST9YkRhBk/KqcZaqiEV56Mg7CAQlV5/4SbwIRZoXMIWoVZSJF8Aonu3zadK8CJ8Vy
GzUy32cOUEMa2rjxoPfyU1rSSLaD45jaLbiKiOHUsMrURsvL72l0VO7Vd94dxhBwGFigoET7CXJZ
jD4WitDjTTfQTtUeVBg7b9843iP0ZFXveBTOS1t2icU+W0RWnpa65qkncTXsI5v8Pmq0cvL9cLy/
Xyw50az/V0CMStZo4VGF0ICrPlVnV2lIsxN/qMdsV9utbaJ+t3pBtUhBhGPt//Nw5RqbOY66clAw
kMVST1Xg+DvveCTTSvipraYvhfoB4QIuOJSrtTLKCVZsP44rCFUjkys63dpaVej45kj09ii/XhWj
ommRj2k5COqpp9EmO5YHvyTovYBAFdq9BNv2reZElQuHwdW6mJMQpb1VBs5v7WSucrIfHI5N3ywI
bA+4EmIslYrsiMRWTKhxM6CcVgVJFFgNpOINrFEckd0cMTOCIaFiaa5UxT/XTji0knS+IRqn4l38
MtwogjELNRndBKG4E9sBL1K+0QSMtsewE9zLkKfA7M357xdHSxXmWhoqkn8GC5J0Ru865k7BuDHV
xohcs0KlgwYe8OfOCnjO+MZBzsiI9VAZjESxwbZeBUrod1M6+Gcj35i46ZYIXfv2kyPQm1vuNwpS
w6AdwzWXDSc9zw8wjwTr08rAVUKnQt9xU6PwYKXW00Y3YjtZSY2/ug+7JFW0euFFErkEcC0y26ig
sKbBJHT/jIIhOukHvJrRAsPr8mAlRb+VZCL38W70fuabR4sX8p9wxxhNdL2LjaIElTLKwXncio6/
9TeS03NS3bdJ1hkD2j9zw4HCnH37S4UhtMJODc7BRt0O+2Gnb+q96qIsk2PEt0cbg8RIz1PK0YhV
LThXrgBSLlBwb8tDtY5p4aDF6CncSFsMvuPVBtwGQAwsI8QY03fbfgJsvw2O4Vql2VF6+hE9lBvT
5dakL+jllTQZ35gF7SQIuR6c44ezj2lzJ8zxdqNDuc550pyldXVYM8tifGIpi74Xe1iWsDZXhgua
vU9ceLaSI66Dg8AJ7BYV8UJJZqO/cCd9aipBkmFZ4cOj9JZ95C5vPXNscbsccCHCslCHxxauZoqV
aLGoBGeR9o6+9dfDGtRfj8iD3Dep23gAcsNLGcpr5pvvjb4j6Z/rsV6F59yZXJlOdmKDNm+n2/Fm
ogqFMduhizbK9SsH+FY15sk/eEBDcwge/NnrNkrydcNDofy3+oPCGS8pyZexUnc8uvIFk75GYnZL
HaTKTzogNXa3mYjnFs6b4tS7nHNu3lbPoZ/mckmz2lyoRdDnoTfNS1JwbXr42R1/u6atHUY3ePZ/
4GGMd4zyRMicasUYTShUB94ITyVQw2nRF4WMKpdiYBEIHFMoodbR0cMWq4dJqpYg8Y/OSGvied2W
HsxHyUFL5kl9vq8WLN2ZiXIlFIX+hWKC7jycjAQlN9G5dKp94pY0sX92bkrSNcYUrvuCjEf50Xws
N9o3b9f4PPz+RAcJb9Ys73fos0gu9jJKcaqXDX5Hv002Eiyj2ZtPeP8S6ehkru/4q3DTu+17vEle
owdrpdAGvajGhqtUs3Zee4IrgbBMxoFZmogw8UMKu7FrMtVUeG7efv8A5f6hWoWu53hO9I8LuubO
MExRm6uAZUyhYEwmTuW80zAL79y5qG5Q9gGddpNHTVt8LPfNx5ZGT8WhfJN4pBm3jvUal7GgNMnm
ZBZw/Q91K+1kCe/JIkfFbl3rNQZjNUMRhKiz+rYadISTX7rtnVKXd0TM5w27bWjDARe+hqJsRLPX
+iPIYTPWGDB0zrR9HR1H7dMbec6bpbz7NpZLEOZ4LTypqNoRIOJK3Xorcdt/v8nXbogCi3blrepV
tZa2k2OsdDe3c7df89JFt5cFzBmb6ZZnWkxNVhlNGa3GV0Ajn5x18OkOSkfimN53CfN+sJK8RGB0
ImmjqIzkKjl3aOQbi4fUzGg3OkKMma3PSpP/8xMRA6DBVD9rPqjd2RejSDYizGxS43OtPA0tbQSU
2jl+/ywo4AyTHA0lCF4qbvJWXlUgPwTbFsYH2zm6KYu9HoAKK3fvC2BJlXCDEC0TvwuPdYwqVXLa
whRliNgrWhv51clOMTLFibvq4z7SbRoCdj8TiuBihuGwsJNrre0n08z1vkjP7Vf9IO1Suvc35W/p
JTpIRw7UkuKg+hW9E3gaVDDl4xqqiKOmaMIyPU/JNMp0zP3ij9q3oUBbNEb9MZomNzAOuZn26KCq
30d5GHWa+F5/0KUmR9u0YEW46NRC8rvW9LZccX7fvFRW7S5/HyOKUI9G3y+b9BznuyEb9xaYM4IJ
LexiaMvJZ44zQdUyjK4tbeUlGFCI0T/d/wmLEtJB2owSYRDPskMSNTEU+nRK0nNhalsLFLdCDULN
f4wBvuR5YB8mGuHyyBxzRZq2PvLA6dkUCxStRrJPrbyzOBq8FBmBj8eYS4jgtDSN8RLoy0BDy5Rm
58ru7MmWEM6aG91WUaJubfHgvdY5lR23T2NwvRh/iFFNeHTGUA3mPpBJqSqA1Sg7g/B1JgJFD/zR
+ShWa+PICzAX9glQBvrMUCCFA3P++0WooBldWTRejhoweuTlV5cld/FxZh2WNxjZWBXZ2avb/tES
KvldG6PqSSjalgbzzhJJ7HQTFMtGAZ0sagmDnFEYq9BBR05g1ZiplNC6SOZa8MCqA87e3r6VaLiS
o0JYwbsZXBRbidh4xugXptGdxYKaqC8J0P8Fcqmn0v/ToOsY5VDWc99tIjk8oeOPlC1Gitdnvw3o
iClTnq0IjqWgzqHcVzyatG/1vTZi/DZksfBajlpEtONdb404iWWiC1V/Fsp16Utu4f1qRbjo6NkP
0Ao+rcesdmKtJKnhhkK48TrUbWFSY1oSAbNK3gfrvRH2KFvJE1fXnCBdJ8FXi5nA5qMJNjH83211
AJVO2KHIfCoIGPX0sSF54QjIaIl41CveBRUkhYeyqG3R+52JuRM8hH/SblXFv/To3epJjXL4+1Z9
e2RqIIn+rhfHKFCZ9a1wok3USVp/TlGNQDK90x2xTURXjcKvWi1Bki2bn10r8LiWv097Rt5Ihipo
PEA6CHk95qyWQhCeNaKJYsDhzdOGzSC6ub/Js+cxfxbDo2KAIfvVGl5DAfFyQApLcopH5Ze+kYVt
uhdPkWFHpkmjB9BLFT7VpMegRiXnRt2ppqvptnQYQxBsD0/G6BROeJQtF9OASFGR4ZDrqy6kpfJi
/ZEt+75Ab8ttEQ6gJhw2DsYEpJ+YoDHT6t7wKqE/i3GAAl8wB6mPoHKvdWqoq2A6tGWBidC28aRR
faf5J904lNVAjGhlPqQBCWJerasyu0xW1Je/iFHtoVKHeAy8/tyFGZHcvnTj8hhbtPYbWljpatQx
9tzGq0i+1zd68NG9egGphKMm0rR5Fzob8wc9cw1lPIyBMxm2nB4ycJIItoTCZW8dJyU0h47Nzreb
gHf637ytoLweM5oxrgOTtlG3xZw7cR8XwyQP8Vkjtjc644Cbq3MaiXbkESXfRE8MEvPgEctGqBZZ
H58jT9A2A2aO02oaTLuXwOt1X0tubhYzFOqq0H6CxA1s4NrblJ7ZJeU0YUoZsY3R7SjKZMB2ybsj
35w3M4wGf6bgONVBRn8NU5ttlKACGzAWKuoRIbVUNhveqfadM75SMMDAdWCb5olUoH+7hpEsuUgN
uc7PdTUI68xXc7DKiqEXr6RSzzWajwZ6eZJGrVZT0rYVTdQkNGkfj3FFulJE7ZMwhWZBM8yHGmnm
jRgT52FUE2q/irCOVlHbdv5DKAhBQAa07EhEUTz5VBaKBdXE2KGOpvpYJ6RoMT2GikHcw8tWnoWE
VKD3H4klRJ7bTlmg0CkTup9hDtJ6KlajwSOqvD2GIQwFVanIU6F+DV3d18IQ1SrrU0tKzoPbbMoH
xa5XgRviiS56+FDXyUBaji7dBjAMIrPLetd2U+cj6m/cYn8IlW3a03ADBzdhaoVge8/c+uKbiHc+
KtHtO1PRgY2DrRZpxyouFBRE4Z7x0Lh97aK6GIPcWrfunCZ7VXf1Z4BWBsTB983mNkEHYLQyo5tB
xbEBgrpr4UqF6Y1SmKbn2jGIuj0EVN80znjmOPH58GEU+gqGkWhiBGPaYBrZuaXpy4/TF6+gjLsO
5vSrLVAo+AUAvJWxa8j+QXEiQv95SSMjLuYsEo1uKop6XodTkghuxiQPAQoyKGdblvThcluYE0YL
J6+2UmwLimBcLMl1faJuTOJTYxuRf0qRhaHo0ALcdfDwh7oTDIa/1oKuEs0qVGY4u3eajfyntkn3
WhH97fP+wm6iIwaIUbdgmKKxL8L0/A4Omp1PIid1Oap2+8oyY+DSBieNxDq0+noxiJHwuDPmwHAf
IbbNPt6fnrh52cUdukCRr1EisyzRUwYUpB0k4kpr9HeitOTlpaBfnMvoktBQOzBTR4PmB28S11CD
ZMaJFPrZWQjIez6AAT7yyXp9f2cWDlBk99DiIuLB1ELYfg2SV5ZSqkqLmxTxfiqP2aYjYrOiNYd0
c9FQL3FmuV7c2FqEvoKQAed98oh1IP65Scj2ZPLawJeEdonDqHSeKINihcDxnmRaU/0RDyoOR9Vu
4kBo2iUGo82Y79m2hd5k552nEfR1fQ48rsfbrBADwfg1oTaQEmhriCvZyCuRCo7wU6En3tPrLA3W
P1+uZJbmxa6IU6NooYSVRBt961b7uUlxY1TPakZOwQsvebp0GlyiMQotSZ1kjTUWhW6Ejzgk9Iuz
MbPg7yyHnf+UIFmoVzpu7s1GtaMt5+tL8cHlvrPdQEWGkZSYDZid9S0GiGuOTh4quv4cqULKt/tm
yVMANiVqVLrfVUGZnUeKgJPMU01KO91L6JXh5gXnyP+e2BjbBON41+VdNe8LAgFXjkjshq5gc7SN
Y5ps0ibq9UGoJihbYw8nDHxfVTS0eTNpbgsAry2HzY3kyTD2YwzBlV+Rq27+WLsNmjI1Jz6Na3kn
42r1en+reMtiYpw+EjS/GAFoh89/0v12zVsSx2xYwuLcS0RPEQHwrlJprf5OKO9FgYfAuIG+KIV2
EmGY5mE3uQPBZZtn+5xzhj3MAtWfkljD5vdg5yhXlbPFFZ1wTszFGOCvh0EH3bU/G0GqJRt1N2vy
SLs9aLI/e3e7Nqmw+by/6xxncEPYU/mTmlYKjMYOaGQ97Z0XUSQ9Ud/qgGSU1+XCOT9vbwpK7Uui
MLs219YwhoMWH6mdbAvKE+FSgHMpQsYZ+LIveX7x7QzmOR8mrdzJ1tbVDtzqDaUJ5chxDsv+u/NB
F8/1lvm1qeaVMptPTH4qu8jW7f1L/MgzovtnNtp6r2Ear4z6ZoT8kDZUNzVmmq85C7nvRVV2ng8m
SQ9yWEH3cFFtTuYx2FGHmrzGe64izLZ8cWRnRd30Aug/zuIXIbU7UQrWR8I76u57BENlPEKXKVI2
6gijeopnTpOiAvgxoCFVSfeR4X5qfLV7YZU5vAvdMu5cq4hMFZoAGGca+9XgIzsB7+1U9qEmmJnO
cdfLjugvAiO/VAt7UcyT7Cyd8meBNlsFD7U8Fn3eMhjxSaXWVyI4IBBV/0Qq3l0rx/vaxgNgQilR
H0JkTQCQTiQhGTF/Ry/3Ef6Lov1HUGw5htWiXWYcAXHoTVun04OjZM6Wjrwa5VkWtw7gL87sIC4U
GuT/iKuyOEOOQHyNbPPxJXE4tsnZc5255MxTlVQMcJy12SICOtwGZ1scOCD/JWT7uxDGc0ZFp42V
EcHFuOYqRf2zQOJVbUcPyZpnnvMPviczxmkmfZUqaYOrYbTfgXPaNRXS0R/TIaNrXlZs2XH+XRXj
OKWy6fpIC/Gqt30PiX7iLOW26uc7Xvv7fcbiM6sOparF3kj11iCSbEsakR6EB7zdkNStiJOg+un5
Of4TUmMgMqIrjkNYVnQFyeOZgw+VvIxHkLVOK4J2fkzEEK9hIxFjjWIjsIdR3lk3a8DNtl0gMW4B
3Z5tUmh4k5X/lD6tkNIJiGXvhkNB15xgeyl9Oj/H/mdVjIcw0ixJww6rGtH2AhLo/Qd1kvX261VB
lCJzdH/x4vUXjKUsQG6sRzoYYMEmONHSve+KFp3dxdcZD2GWVu7BQWTn159TQJ7T36f73190D0iF
zpQLc/Kd2ZYSVcFggED4aw+2na7HlygliKzug8wfudn7CxBmP4qirAppQJxjrnCQrl7Q8/HvEBQm
+K0EtCAFPkLs4H0iGKCCHnZxzQkPFzf67yrYKcOgPv1/Ue/z6omjsYu7fPFpxknLY4g6zhoCkl/7
lYaBBOqas888BOX6pCmaworR3ApXhtq6xjl5z/9yCYxb9lDlhhoZACTHjva2w71CL/uqCyEx3hgM
af0YGFBVEO08/8rpsbfFfUU56+DoKvvclVgVqKZUoIxP77+sD0SYn//KGFiXG1hCI7UyAILztI5X
+9ytVvcRFo+tC0ExNj2OTZpreEI6Jxv/RcREOM65tXzaXwAw9mzmhVAm8z1JXb1WtrIzg9lnYO4s
x6o5C2Fdq6H2UxSXMIvyAZN1zxnl3cwXNhvlRhpGFKHoSURF4bVVpKWHC0Wj5AhbcDPHnB6XZD5P
o5bEdYUyL/MiyivQUm7hX3jadBT3l0Q2GGCBp5qRF94v2PgVzvz3CxwpL7NBnFeD+/9mFtjI092F
DdFQ3IQSehDn6BJbRR+rCmYt6lqOm7grJyhnHUrOli/lsK4gGGGBpR9sKwIgvJ+t078+Fm79Ujii
Lb3S+DMgHGtfOP6u0BiRWUUuTU2h5+d37+CKJVXBoIGZArT6c98keTiMSVay2TdJPeOgxhwzsx+o
98C7ePEwGKvEGSJoegfJjVRfeU/INNqona9Ieb6/loVz8FJmbKY5bozeiGccsCeTvOMmExayIpqE
Kt+5MBTldOzMXKvpJUmYIKvwtXdqYmJ6NlEQL/LNfymRdQXFiMwTevC3yYDS0AVr4NLiBphqDg0I
nJGIb7yEz+IO/V3Z9wl3YaB1pLRxNK9MI5Yr0I5iPvkX53hZ9jYXIEzEKKv+0LYDQGISbXajMz0g
T/LCiYW4KEzEMmqNZQQiUEpHXR3iXUn9F+nrZXzjAPFExsQtQzHFKJP4Fln7Ia31k5P9/Lqvz7fV
ViCBQeW1iEZNsJ1jYMG138x7qa96Q52vyN4hfig24zZ98FZnzw4P4QGlEPsfw+u4z23UQTj3sb+/
zYTGV9jMCeSjXFnEyD8kMwKafFZ2aNcY42JXwSp1fHXdguW9RCd/1W87G6XgmCPTKVR0RgrOkOFH
ns5cIeEObRrqV7o1nHKruElOzIqkB/Mgb2PM3ftTxqSKSPqrUjChhUTv/T7zbd9bt35KlUOSYnDk
WvzwzBUm56lvZkyD4QNVh2F1bqZVl2GCyabRSedz3kUXDl+wWmjorUTbAmp+mJi9yzIQgFcSbr+S
XewmjbyENidS4UEwttAZuNoqVj/nxGXq6vuPE6/xYikqvVoFYwiKIOuj3IjZOa/Ie+nIVPFJpkGO
T7ze3iVvdQXF2EKLyY2mXmE1tRNtioS+gw2xomVC53cXY5NyzsYFP38Fx5iFFcjgzE8BtxP/oBRK
+nFf9ZdcyNX3GdVXTTVpJlSMnqdHvPIbqOgKaEbWr/lafr4PtRAYXSExMUWJygXFl4A0rmR6qFfm
7/W/A2DCCDXWqkjRp/kRSaS/9GPFWcCCF7xaABM+DFKdZ1kEU0FqeKM6VUI+1l+c7ebZyvwbLg6n
sg/lvo2hyCF67tyxdUZlzcs33d8IVA1eY2BCbqXnBjDar0O+Uu3i1eNU4t+XFMi5rxFiZWpMT8RO
eC856c69RWhuU84Zy1sGY/NeqWO6cIll7Dok6l/6f8pJNrNm/Mcx3nTgJFI9KKWI15ScHEIS2c+Y
6cnrxOAtgTFusOhn/lCPyPuIeJRMbMwr5nT1LdwVrlbBmLcnZHovJbP7CLeoE3ZlXtk5x4Ho7KvT
EIe17HlAEHbi9jC/moBKa3BffJvX+3rfNnSRsW8ROfqpNrAjZUlMQn1UIpRrrn+ftZ+JBa4kxlh5
kRuaEjfYk3fcrWSc8gYt98brlhNS3ffrOks0gxa0XMlULOa8aQjvEsKRFBviQqtVK0rwcbGz3Ymk
f8JDU3KTyRxJfWvGha/K01St+wD+sKeK+3Puq9RJeIx4112OM/l+cr+A8VQj0LwcCqYR1xVP9DN3
OE53EQGDv0D3oWJEw81dRzfBj9ApMBID1VT5RLQn0n9yoqCl2mr0ZfxFYVx7nSlT6FsyDGVtELtO
1iWyDy6G6NogzM6Jh8ftbiWiqDhHYBE/6Kt1g1b89u3L+RAft7w86qLr+ftrWBVBLB4qgog1xyT/
Wdo/UF/NkeqiEl4gMIdALue5X3pAaBpiUeG462Gu90/8Re92AcEcAWiGLDI5A8Qrtk0HSu6R+wi8
RTDRXoTHIUFtoONJZbshMfeBTgrKUQ2O/n2/pFxoeNIGpdz3ANFI0JEaNw/r0UVbTH6+vxgeDnMY
qK1Zh2UDcY30ZzW5FpoiqKO93AfhSYwJ86rBDGsdu3LeVXsXtYl29Vpx0lM83WUOgrDrhzjvAWE8
ut0uWvM8G0+t5iVe7EetG7lV1tgPNBpjnDHIhU/3ZcQDYFyBlU1414b/P0+nd+25dbl11Yuu+a9h
fF+2L1agRkMQpzNFPbj3NxZ5jx8GgmfNZOu791fC2YrvRsELoHZQ0NArACj7nZNHWHr4ybHx7+m4
NwfyxVoYI6+FttVbCbtdOo0tuSLV8K6E+X14aA7RU9pV1HhyKnL65BXDczSZHeinqUE790DOQpTs
OiJv255on/flxzFJliMcM5SKsSiBEW16x3z9La2M1fTn3/mX7xfwi00azNYqMgMgPdVy0G7ZEv1R
PfxLEMbuFa8cE9CuwO7LVziwh3SDpivKK89ZelW+PEXZbkMcsM3YzQpnD9YK7bAd3TTn8j121V87
dc2Du2VbmG8BF8rHuIKo9rq+q6F8791e0p1wfzijC/EYD+guHrbKK6XDYGOdUux8oXv0f8xsXPwA
xlVErZ9oIAKYlfDgr/2tejLJybDN/+XG9heGfbpVu6HPgvmwfhdXu/G7SAWdhPmv+9q+nKe5gGFi
gikwsqL0sHsDjgbUwX1+eDRbcWxq6fXictO+I7ELfRfhLEYjgMxQS9o7GF/kYSAnmExByiMfIlLA
e/C4Y7grYwKF0AsNNMdBgHaTkTwiH8ijhe4aw0/+pQjV68Mp6KNyVEOIELfS9CVcvX1k1DjyMmoc
38e+ySWi4BmppH2X/A7E33SO+PwvF8I4DLRTDqk2AOKQrl03+sxqlybv90EWl4FGxrmyBlOh2RZe
THYvhyo3ESmA1PlHDvI4fR3+L47vAoOx0CIOdUFKgIHJRxgeT6Wt+j7ueEnUxYPiL8rNiV5qGh6s
9Tl2i34oT6jDn4t9Dc5alm/zFzCMgeom2CcMxG9ne6TB0SIY3E2kbfOwvr8v3xUtN4f6BQ5zqGNy
g+k3OXDiYoVRqj89MrOOEeqAQ3OzfajPu2gjuOa2JgZuRAWIetFRzbmCL6dyL34EY7M5uEL1IpwX
K+c7/wkDhPQTzpC3gAir1OadJcsu4gKOsdwp8NDwOkJRdgcZ3bK21M1FMvKKt6zF4O8ChwnzwzTv
07w25qsdXibIe2f72+nr6/4OciyLHeVapV0S+iJA0IZWvu7knuBmhGaU+yizD7inJmykP1iBB/Jm
lOSAaIj0GEXzP8X6F8Ka13lxVoxZGoxlNyuiTlQbzc2f/24FjHcI5QbtTT2+P6AX5CHjljXMhnJH
QuzBjSbwcYw1SOj7mdb95Tvhhn5EDo8NYamzATQP/3GlbOFV0MvIiglYyFzXINPHiaDqF+PeuPX/
HM1iT+9u0L3c87GilID4mbYkeHpt0SQsPAbHYlOJqw6vwmjbMc73d4rjYdned8Hss/kZer6FWyfh
sTuDL8DVA5uj0ovLA9nYXOuHInNWjug/q+BfLTid9rXZxZuX2OZ68UUPcIHBeNexD2Oh74Gx01fZ
XtxK9kBGhX78b/dME/274KsEdRTLfgDarDj0MYgce/WanEG4/OqTEJwpOJrub87iPfMCiPFpepe2
dSlGM5CBeS7oDuSVGS8r+AUEE49gkvMkJVM8lyFJiE5Hp6Z/Boqz3A4IL8u8qGsXWIxfG5phxIwt
yK2L6QNY/XCDCG2LFzMsnzgXMIxzsyZzKowIMO+TPe2P+mO7f8o5ab5luWFqJ7r4oc0YV3DtQetu
GjEIIptLHTo3/+g/EJfS2h5zorqyzVW5OQK5cXh/4YxZ9y8cdh1hXJggFjkus5M7voKlkBwn6r1L
DueEW5beBRITC5VWZnWRBiQRE7EfA1vFXKYUC+Ipw6JuX+Aw1oqRq62gYHTk2cboBQHnnMB5419c
iYEKDQwEmVvU2Uf+tle7uE8rqBvYJHU6xx1zuplfyb50Xl8CMSLLPG/QU6+ZzTR+CDExq6vsZv9r
IKUt/4ZG1Pvy3ND/ZaMuURkBikLjqdMIASpkek9xr2xAMt8hJ8QDmj/E6t4lEBMwDlInDGPa5mcD
ecHkh0pr8pyRyakeii0nRbhoVpdYTLSYRKKfNSX2rHERwY2ONFuVW9sFvAVvaMWSO7rEYryrNrZQ
Qh3b1s1suWt0cuQ26Prt+z5c4mnH/PcL0zVqxcJgb8AUeO+cWYfBa/qISRVQ+Y42DqaQ+XCDXFo4
HizjbFEjKxmNVc8OanKrDUgObfVDdVC73DjJw/BTetX58+2XjPpSpIzrjROUL8fgM4QlTDlpX0fH
cA3Xeu8/Aurjocwwqag56ZHbasRVHMYfh50ymFqF5VaQMhrYaLEDhQy4Y4sVl4xiVsL/bhA3k1WU
NNHlRJ0Vx5Vn5vS9K+11mmoOGU887VkKav5KFGRL19qDa3YkNGiTgZImn7Ljk9+93W683RNHS+fv
3FsT4036vugbPQEOWIh+pU7g/mmc7EHGEAluTM1bEuNPrCku/D4H1OSqeP7HgCE8bGeoeuQGN/OX
7i2K8SaaoMpiUGKjDDMiWt+5ivJnVJ8sPD5mol0hrq5svVv3zcpqP8qi+8e01cijYmCq+s2jBnJj
RikTIwyroB7noksDb0IKDlOnwI0/o/d3b9ns/oPzfRJeuBhE3Jrgt9849c/elZxs9T/Uj4I2EwxZ
IFA30eDELEUwVaFJjGHWQ/Q+znsmHLQP/hTDJT3EzFcDb/WijLYwxoP4vSXUPrhuwVYgUjeDdhy1
1Uvsft6X2KK/uMRh1qNJ9Rh0BnDAo/8bo3ZJuBldayXh8dm3ebX+3xvAKuIFGrtBQ6iqqScDDUOF
ya9h93t63fLYkr5fTe6BMK5i8vqqDGa31GNEXUqU37jO2fpIwGVkPz5Ptovb6/H/SLuu5uhtZPuH
LquYwysYhpMVRvGFJX2SmHPmr7+H8u5qBuIOam27bJfLu9ME0OhudDjHX8uyPXxF7sZYs9haFssU
58ukjEgS8mLa8fiCqdso+fZhe+sfWsKTQ79G2KUztH7Jw51Lo+yIN7Wxxk2QpgB1AImM9rl5u64l
S/fqXAJlPwZ5HKCkcCr+G3rrusDU1tcF/OZchoU4l0DFIJo48o1SYw2VJc6gNpOVoQ9cI8o6Jc97
/zY0E9I7N7JvDQ+29bbJzC+WlVx6mp9/AhWftJxmTL4yh1zAG4iRyBXJFwvbnSWDCka0MAWXyxxq
tY/rwm7sN99iLWMxr3m+DspylHXWjLryrQ4a2E9P6CK2PatDt8kDvzVurh8ca0GU+QgSXsjT2XxI
R2cWM5gjCh/XZcy/ceU+08nvxs+9emzgJ5EIEt9kkoK6DdwKjAiDoeN0LVscJzEcQkjpoXYAd54C
8/D1zxZCmYVMHmqd47BZVohgl8TmZMbomGL1FS7aA+BF6iqgC2WFfpIbUSHkecfnp1fJmdbxjexe
X4awuFU/AuhHeMGBzDksJ6wjC2xH3ajmABCIiIg5qeDVD1llMunSZhPzSwnOZFJGPZISP9JK+F0g
wps5UTGsPUe3qtWZvGOWx3+6RuqsxDIvqjjFJiJ+l00OpIjiQ+LEpnrqzLfA5tb8PODarRhauOwh
Aa4virjDkkQre9cXEsA2BaQdVp0VvdRmwJP8tIkGZv1jKfwEtO1/JFE7yskwRqMESYoIjW8cheyH
3JpWrcgcJ2KJojaz19R8EAJx9lBOZMX73QYQ+uwq7Pwzv3XkZ0WUIwScb6inEs6sjl2ki8H9LBP5
j2Cb/eSw9IMli3KJCGizIkqwpMnpgDgeBYCUk8z6eBtiRIWVI1qsaZ+fFeUe617JUiBpYtQHCEyS
ne6MComAZjW/StAyuM1dlMvMYHX9oi8a3jMNoTwiUFmHnO8gVdJXdf1YtDd6s1Ie+OSBb52UJ9el
LVYfka4E3xcwl5Ecp7Y0LjSe42MJr5Tj2kG7Xb/fDege+zsV23Mx1F6CAq8AtKE8v80N0spE2Bav
6jvrHs+357cu/iyG2ru4AXS84GMx6OkrSfA8D4PuPKI9At3w+r4tn9KPJCqmaEH5O9UGHj28ndqf
CdnNT0hWjMk8nDkQOHtaVUbR+uV8OFay22cWEPbh6SWbda2WfdfPYuh4wtNkTg0gJruxnMFq7fqh
XPP3w1tPIrOyWkb6ev7qK6dE18+4BJQTuYdb/DxlpDgU6O7MmBhT3zb7lxQZHOZAO51ppmfzeLZ3
Agfw0aCExs1QeoLzHFrmYxuasSu5gSOe0Jm/7u4S22Mp4aJmnMmlLDzaH2S1SCC3QkXjtXy4KW9u
r+ve4v6dSaAMe4EuxkipIWHr7TF8aMKuM06ItQbKpo8gvUe5DBLAupK6/mHwAA937GvX7//O9C5S
5D/nRBkgJav8seQhCwN8lnDHk2x1y5o2nK3LpS4AxFvGjLgAzivt18SdLPtNkhtye7LWLDc7f961
n7487usH+zvEu/xM6mCVqR0Df5JaIKrUTrrvHZNVcGVtBHWwPSCge1/GRrzf3bD6Ulm/TR2kOjSp
2mr47dRk8oQtvK8ut4b2H77BtQDTbk+SdVdbgOuxdz6c7/3H/eP1M1iYGbiURPmQApaQ6+Ytiska
qMU92cJg3KsWccz7u2y1fbVw32zLxuihzegI/C5EX1Mmyqt4mKiMqw4KsHde+4fwQbdT8xPg03ur
O94FFuje16Yb3ttma927h9TyTN8x1h/Xd4B1jpTTAWtsxHcVPsK5Q26U4Td/u5rL3aVcTdvpIz/q
+PGBfLJu+UJa7fzHf03Z6a2i1L6vtKfH2OYO6ap4Twgw3KMHi2MxqF2/9vS43T/ZcPBdXnoqUfCm
ShHnDb9hHCXrK6nrXnK154UldPkf//Is+cy7dlMrGd5sqoAdzWrsvK6AKg3bOHJ8GvYjvlohhDCy
4gt5yksdoa53FqdNaMw6AvT7u9qwxfzhNrlrHKSUrd3HrgVu6LjdSY+NYmr74D0YSLSLWFD84nyk
//2i/5qr6wVv1PT5joHM2pRIDNZFZzfntWuSuaXz/DCSlWt//UN1oG72qGlZx/HY2IGYjJ+WWKpG
XeyhQONnrOK38SiLSxLf5quNfdyN5M60bluyc9/Mj/t2a66sGdttI0VWyYpjGZ9A5bmv38nfdEv6
hZ58h+ZnCh4GAsY5Jqxn+9oSVLgjy9l764qIxP4EC8B1aeDZu64Q36btTFwvGpPWJ1DLkqwtg6wH
i3uPyUeMkmntcmRdORgrTEleElm24sMeDTLKmrPXgbNdj0hviz6R3o/K4bnJzFbcngaA+oMtN7X3
CuF9Utp+YbuT266e69VR523pj3orgN1tJYPCd2XsJPDpkUAnIcgnh00JZAui74U7oIIQP0BbarJu
E9LcqF8CuijXgF/A/2Cywu0Apk5Qf62S3dOXFKFErx8qS7ivMyu66TxQeNxlu6Kx80fNyc0Gn8v9
0d+U6LsjIspIv5IccIvWZr7zkFxKVwL4PvY3+YyX9rnn142zKpxPgyiYcF2jYmbym9Le9xAaxu5g
RS1q2khpKO+8PW2HY0m6+6NuByYS2WAiU83AKpxIJ8/rkoBgGt4sN4cjengdriFrR1lBU43UxHPU
BGywRN52KxdYEHfaKrRtzUZGem/c+tsiQxnjVt+kNqA9e6dA6Tx5V8CgN5HRGgTT+NS24lpuiJKi
4nu4Cax8IGs1nPum1C0SdLcN6DV7z/pQMJ2hk7I3d2/8e7raPJXbQ2kpj0exsztyD/q0zEqB9ySt
OevW2xQP2kkpCBBXAWkM0iCbQ2i8AuCwgLqGeuh6a3R5e91uHvL3tDaVVWCZegvcmNDRDvB9dmNq
BZC8MNeGFg3oCMgE4gnZO29tF+59TyRg4mZfH70lHt2Ph/5JkQgJNpa6Gdf6HQYuNuiWdUn1qfZk
tVGh/BNHmr1JMkQepgzT9QcUTSdNIk4F6oroUzONdXRAq8uR2PcVSezSii0gfXXgOH7qzA48TpvY
+moFwEC5FVlvpL053R5ChyfCXfUQwAKeEPjiPLrDYY3/s9OTYsCmIXPV4Vss38Tuu+rHQUFnkKnj
R7ETnPkcWNn7tHKAzp7hXwV7mxIHXEtPHIr9H56dv/eAuE7QnCuT3goL20jsg/tkJp/y6phvD62J
lQJQQkNJeBWCH+VUrIwbQdgmpLXih094uRGav/N2AI8t9h8YFCVyQT54VyS1O2nOZpVscnJnfPgZ
Cb5Ca3z2nAftBpTVxUOLmusmx8ixhYvGk8FGvt4l0mqz5jLL86GVgd2a2R4F75WpfLzFJtBjpbsZ
9mfTWnVtEjch2No/yIRy60PSkPFYbxO7iglx13YJkHjDwsy0b4s3HOKd+FgQdzQ97M0XbBXwSEmz
ffh4To+PqTPcBvvozcoGZ3J5XIY22W9UrP+6QVtyswqAjGRNlmQM+dLmUw0ijeNCr0MPruTg6g/k
NTzMDRmJ1aREP6rODANvrHFUmxB93wx3xJRPxVTCVEtVIhsd4COF1BS24enkhMDTbx30Dt3k6wKR
s3RjwIxme8YL4nttlHO/WDsVdalpEPGZDtnlSF5PBlAMQtMjyFK61zd5obkHEwhnmzw7xDOnwfO+
hnFwrjs9W6G9B+qNdCifcVkU0Plq7BrX7+zapTjqDebrTTKpFc60KMjTi/AYka3g4AKwlrUQ/2FZ
EihVJFFSAVF3uSyx6AKx8/z+ZBBU+zPegYXEKH1+g173CHhY5Q0TQW6hAjCv7UcmtZVxGbWpr0Mm
kN2zAG4Q3C6h89Uz1sYKUS6Xdv34Wb9FffIg5WLUFYhQrDvGV/5O/1zGPtRBB34tVKBzmwNwg8S2
clAA3N+TnCFGZMmhYnFAkOVcnUDOswNANUL2R8583Z98G66OuCBbetzaPLl/dFn4igsadpYPUr9r
bWcXx4/rUkjn1wuKWazXCysSpgegNH0oem5+vjxuO8cJrFOEPpKMPJ0QgDh3xLXXymrzGBATUPEf
o7nxLVa7zHcPOGWBLtZHBeOeLCZlM2B9z5a1v/s4Ht2SvCC0dLY5SW00UToO9Dw3t93Ws0A1Bfw3
n1gTiqPm1+p2MO17eyNv7+EayE1o3X3BWa83n+7ngYeHepLIfh8gBHN1+7pGf0+SXvluug7HGV0N
wAZEwYJz9Kz9em/1+NRXR3FrPBswrJY6EtmBwTA/sir4jNv0/R44U4loEkBGPad9UtNmqZv8uxR3
caG+n4NnP672QTaU82PCOvlkv553emXa7ye0xAQEYVpmtZb1EeItOCKnM0drimUitFIJnk6M3O43
jP+1Tb60Qf8nFWrCxSI+BrwL1vr57sm/ldfPq721Lk39piG2uzLJPf6JyRm0Fai2jQ80V+49SDYB
k+GytJVxGekKFBdoutrNhw5ERZYrntdCr9VA+l8CWSpGJn65kmD00yYFaS4eLJWAMKh/1l2MiXJW
vWWd8pI1O5dF2WMlQF8ZIO06WM3Q7tw/Hrmfz/L6FVkKLkBV/bMiyjaPXpjGg6oA4cncx3fvqZm8
YZqBiQC/AAEAb3gmh7LNRqLXuaFAjoYHX2+/Su8VKEGAdpsBuJxDSz5YTon98FU51xfI2kUqBdrW
ESq8yfcu8rb/qsH33Gs9YTXFscTolzFGEBnjFBZYnpV4REqJ9yeFUiS4gdeXs5jpwaAOOERF45vl
71KQEmhx7g06YrS9gOEt+IPK5fDiDNAcVOEVkVq+07vaOvmcERZKxmVfqiicS6fuulBIxRiWs/T2
7q5eZ/bH9eUtplzPBVBKPyZ1JdQSBAipk45WrtmiZ774a762jcfRs3B0LOKi/yIT+JCaqAngOqfO
jp+8mBsNXOq9AXgidRMhMd7Yk21mD39rdT+SKD/Kga21lSKszvIeo8mqLTxeY6t1eRwYx8hMLqaA
5lm/fy2Ldn6AEM+qLsSyCkshPTgnBeKteUwqAcJfAyoRYSxuySmdy7usXP1fLA+TnwpYXPIyucph
ZYooxAYb//66nKWnGCzJz7rop5gX1J4c4jmEREruypbUOZxdbNFKIW5TEHQlew9xBd71mwg1dPVQ
aoRlVJbC+4tvoO5BAPaXOpgPckTCKLYbV98J9n35/o83lboPXsRxmE7HIY7g0MH8CKh0nAf98Dcm
+Wfz/LOplBuIRLE0uvF7QTOKXQqghd4Bu9aKuaL5Nv12oT+SKEcQqro8JgNWNPOFGoDO6jCejum5
wzw95yFWipCnCDFQyZTMUlDKFWQ8VxmGMN9zB9CVN6rFrXxIFG6uK+iyK/hZIGVOIjnIuMDH0y/F
zEi8SoC5/BYyu4nEWcWu7SNlS1pJN0C5hBOTb3tkVMH5awJAGAXGAoGtYXpOCKjRVQfruUn23No/
1i6rn49xlHTjRcLVqejJ8K2jWT+0LTBjVL+w1MDuvK//eU+Bb6vKoojACyC31NGl/VhUOYfFds5z
DZCwCpMH9yzfupz/OJNCnZzaGtPkgw389GiQwIwHMgCx1Se1JaJJJrFDx78f35lSFw7yYm3UQcpp
IsmpDLXsnO+YEm9VwUYu0tkwmTcWDuxM1K9Zn9oTQ7+c715KeMzGKrZo3bNacCWWEMoPCKpa+j5A
HjFcYWyzlwx5ssaV7fLWuJtuE30eYUa/m1kgUMndr+pWdHew3hnZPCBHalkYQbWAXmPxrsFssl+K
Qi82gPYdeTpm2XzC2GteN0vTQC/Pu7e7+Sy2TwU6AInqjoRbjx6qaNdVeMlnKAKaQQ0ZwzOgf6dk
Zwrvx1EEuzCamAX0dru3ghkefk+4U1bhQgjlmNI+6tEPCiGlnR6Mg3xsH/yNui5Xih3expjpnX3i
IbPd7YBU+FeLhqyv7JZDCp2MGLRgJS+WnhcX30P5LyNWhrLW8D2VsxdtXiarwe4ODRq0WOPlzP2l
XFjKaUWr1hBleXMdJgYG8sO98cJ6MS2Y94sVUf6LR79togQQs3/3Nzc6VKYnqn1dVxav0JmqUOZO
bEu+lEfIKG68XWXLzi3e8IxQnrUOytjFqhD5fIPs6z66Ce0/3KrCE+zv+NyL3aKMG8Z4xKjisZLS
ru3cbm00YcO9p2xC5aUw/lwU3dCe+MKgwPH2J8woE20rbX2U3A650zwUe9a6lpIeF8IoI2dM6IWW
OeyecBSeeRiS/VpD9VOwHAwbvsqbce9vEkuFPbFe2rWZvSlubnLmzpZkAtPmEbNcb4K9hDoUimC2
5xw2bvdyXYuW0l8XH0lbnKATi2TeEX3AsMJTKKH4hVlnrXfyzg3UVSuRXLLCagXM+Eg4hiOZFDOY
zIo3k9T2IhSP0Dg/FnYUWNG0qYrbulzxxT3jM+fPuGKzNMpmRdhJtWlQduBNb6M8+dvhu/K5svkt
AILdiJjYoPePEoAoofPIEL581VRNwpCFDPYa6iAHVR2VPMBBjmb/9oxaZU8aFMwzK9z0+0RHfW8y
i4nY4Uk+wnO1+K8x6beGVViML5kl/doGcMCqCHN08RddJi9yks+BWRKBcdQhUS6gDI7q7We5vhnc
EKNML6i93UdE3mIKzmINNS1b6p/iD09Z6kyqPCPo8KySWjP+BPFousYlvWesctHqnEmhjLQfF6qQ
+dhu3qw+ODN+QVaehYu77AnOhFAmOgEklKhHEIJI4lHFkE6I12B/4snt9SNbyIac18toNOuWL/lK
LiAHmMN34r2EF6B7XcKyUTtbCmWlpyrV02ZWTzi17vj5kri5xYitmdtF2WhJwWhvlUHGCOYMwS22
3ab+MKMViwdh8ar9rOX7O86y1n7QoWb2rWHQ7mHN3alOhxzV9R1bNnqKJskqEmQycrS4ZmdSQpkP
s7aIe6RNgS3iPRqxKW3RK4KwWncS13yZ32MiurNkZAmUx2r1wVDx5SDz7AsoHZeDxG8mKehPz0NG
ACXob7qtgc6FeawuIvw22+sH4FCCeTlbMV8Ti8b0TDil+6MhydwQQ/jQYkh7nRFvZ5POthlGe6mt
Ff3PmqrIID41DJlaZBgFrRQoVY87JqNToQtxpgDTMIcMXGz70JU3JVEmq3lqI1KfwCK4LUqYLT4C
WKT6FN/j727B6hpbtC5nH0UtHqUebVKTDnETOJuS2JRPDwD8r5+uq9jyhdEFCQMugiwJ31w0ZyoG
rpksTEAgcho3EypJL+YDs9Awb98vZ6DDDfC8imkDmurcAynCEHjDvJLsWX3dyrfJUV0Pd0NKMnD1
vt6yGmmX8gkKRuIlHCfyQLJGHWiO+XWF85L+FH7FjzPv7JxZDs2d8/TngCqOT7S9cDuh7+Y+WBUR
YWzp7OPp9QJUFHUIXVQVSaIi3jHn8yHi0x6mdMR8RXWKbWBW7niQtw6re9aksjAbgWviKLMa5kIR
6nHZA24G3BDlwRkA4e+h+8rkVgoLDu271vdLmgheBUXTcF1o7B4/q/oy06EvlTU40alJTV8zVUhL
XNvcvbxMCAbzFx4T0R+MbV1SI/FMMhXdNN7k5WFX93/B4qOjajdnNkCB+yE6IimR4WO4xKUbeC6Q
Cjn9UfJyrsVSA4/spV1ClITwTsMy8ktWDqpqSJo2a41KqUsXT1NSAUAc3Ww6kUAHWGZmLd+mBTiM
+bdBd1TOMDFqZxrAesoPXvKScu6ovUWBSLpikwtob8y6jqi5KwQY5ucZH7gw66egxfrnAykFq8U8
lIr5NuEqaU688Ym///QAmfHim7yblGzYz6Vg5Fwi5cXVKOsk3cfOS0C+KzdJDatcS3MXIuc9q+r6
MO0NFIQCs0OMDzwKJqrtUvwqwibyhqoaiqpRHxCEnKSNET5AAV7l7s7AUMFgHjhmHnfZUv0I0uc8
75n51ftqnJpZxx6B7I6hqOeYyLbhZPcCsMs3MjTBOryJ28JsMxJtjJtmz8pxLVXhcLz/WSv9apA6
sYv5Ep+wnfHMu3X/We6Lp2w7rdL1G6ZIQW/v2pHtRivvwEokLYVRoqyqmK4UNPEXIO6UeGKSFCOe
1OWcNUOvH7OfZWE4HOp7JoM6S1lP0IOXQ8a+uclic86lbBC4rB6QlyRooeEsVspj+cb8iKTLVZ5Q
Fv3YTz0K0co2xStsbpa1bwDYHuw5S1iX78zC36LTORNJWUfPi4vRi+BkrZnWrL4FYzcwxzBqDK1h
g8EsSlMkkKQqqmzIOrWn/JR0YCmR4dLXTsibmQX4I/XY75rXaDMykjuLrznkyv8tjHY5XpsCP6WG
sEcNuRbUhgXQN4kAJkpYkeBi1vxcFLWLapjEwKoV+5O3aj4AIBUcRG1d5w7+LO0A5bjhQVlNSDv2
LaPSslTiBHvuzyopb2O0yaj2KUQ3jkaOkWg3DUGfRHLboCcDXeGsIGkx8jsXOJ/xmelJszKNwVcy
55giASlGGDjArBEOrYt/x3Mr6kzoJ+maqFKhbIw32ZgayhwAAsoE7VTzG2Iw/4iWG9jsvoLFhyYC
BVnEGwx/KZR2SrHKcUCggVUZJDQC6y3XTYSv4umopuBAJl2bG41VpBpASDuvDEvSJJVQgQhRb1Xb
a8XmS+I04c/1bZBmsb9CJ4zc6jNLsiF+t/ydbTg/xVwu9PFwSvBkk02hfR7FTSKRoe2JEeSODkyZ
5JUHAKuAyRr9Lpr+tDEppdsEJaLkWXkzEvS0K+V7ItyKGRHHJ6Tu7Lra59JXKpZmgrZM8T0uSMyj
MZzEmalWq7FeA6pBUxkV+UXDDYAcRNnAhDLoteRKxGu9FA0nUA5G6md3n+WAJX2L76WH67u2fJg/
kujCXKkJfiWKkBStDcB/YxLDfx+HTQwuLJzeaxisImS1+jVD7EKBVUF17t8L/B5HPDusOVrzAU42
YNRRQI8d6nSSuWmYmf6lSGemTUarhgF+Vo2KraJBmngONeRTCCLT6VDfsHJh368NWuvOJVCXQZe4
PMb4zHDScvSrch5RR3u0qwzjIOFm2g0G6dbZsZBN5VkM1kmw8grMtYCcJSTt4AKerTZFyeIlUIv2
ex75tAjaOpljsdb9FbcBCWSnHhLdagvXYD6llmJj2ESJl2QBHVUKbRSlno/TAo60stKvfceZ6roA
34ptFp/dnh32LWn1uTjKJE6Z3Fec3M82eH657U8ZIME0+2mui+j21z2Spswkx5IGnMukcjyjpww1
OtV78KYjj3gEGlgOfhd1nQK8YxdbuYXYz1VYkDyLgee5WOqJnBVtGk4TxObAsgYexBEQCjBFRO4R
3cvWHBnxbo+GxnKbbysr2uc2qpyM9NKSRZyTLugBUzXQh1O6mSutl+o1P7cXvCeWZk/mW7JizVss
5rDOpNC5uizCI84vpR5XuSTvR46ghGKCqq8hzX28i7ZayRqxWAwAz0VScUTeiAkgorCw0ZY/p5Pl
vFrdTrb8m24lu/GfwGZYq6V47FwedU8GLuPRyQl5+wL8SmFhfk6HGETfKMjM77MPVvpz6S2uAMlJ
EHAxeRBzX8YODRcX6dghJJM7L7ECDS/UIWwSk5sA33h9bcs68iOKeh73o8eLQqsj5b2SnmuFlJql
YUiLA5iv6EwyQ9qiu1EAcShrAI/W0UJzuTK/UUMvkLEyC6FtfZdvPAvu5U7dRsz+wOVN/BFF2f62
GzmhjxAWjWDbHNZjSTwL3QUooWW2Vd9zazQNsBRl6WF7vjzqxvHlNIRocJ4ftrzZHnz7T2tNaJ3I
mOV7edYB2vGciaIfQVXZ1xInQVSSQi8aU5ADK1FNAX1Y0yZurSJL7ORjSPd5HpptazV2Pz1H+kR6
YJBlG0neG73Ve8gQbsJ6rfg+VNmsWsdrTeO1NU5JvvVUu0v+NMFzXeyN4GMCgEnmjrETAGPMt3O8
vCpP2fXyka8P0eB6CYPOdPFtiU5LTdAMRZaAEnSpLUgc63oCFObT8/aVV80cHZ22eWtYXwXG5yxm
k9J31EHv6bk86vg8XsrrTvIGYHOP6II0gD3yiNKetb5b32nmjf30oo3EVMzE3TQr4JOAOtk/Yhbh
4/qd/A66fn0Hej/QZidKiiZT35HHoLvN9H48PT8jZzEBQBW4fpOLVoUBYyNkR+y3CN0E3eq+MIvV
F5jFUYvc3l7/CspbA+FdlAFECvASXlUVUaOMHjqhkzHulWhXaIh/OxMnYU6P2iCRNJ1McTLM6/Io
hf6XPMCxCCBLkCD18rDHetAbHxwDOyN+ALCsE0UbHTmoVmesi7ILf8mRsLs6mF91RaZNUFh7vj4a
0Y6TvwIOkRU6XBuRY5iCRSmAXzdUHYUlXpEvV+PLcd90TRbv8jrZK+0n0Owcf/q8vmVUcPPXUs6E
zB9xFkWPZVqW7VTEOxnjvmP5xWNkW76ZUivrK4blnr/3TCV/iaJcEsel5VAPWA+ghUFh2vI5QwDl
iH4JoI4lq+OwBeVDvFN76UkACh4gXeyhktcaHl4BL691b7DDSKvI9T1cVLuzPaRsjDfkxuBnWJhf
ex+NFhMlHD4mldtOvFQyVJxOgPy1SAVKx2sanuq0jldACNJ8MBvvusaWg1t+MHn1JksdvTtm/psu
IA8x7TUtIIW69/lnP8VwGtebQ8LiDF5Uz7MPoSIopTDEXu7xIUUYmYL4IKoxKabV9a1d1BnUpDRV
w5scVvxSPY24yHu/g3oKPghcQOkUJCpDaxZP70wEdXrj1I0q10Fr/Do4VKpiaVXtBJr8kdYq4/AW
t+xMFGWUvTKX+25eTVh/8QWgw4LPQrOv79iyDEUG3jSaSwX6Na4UstDzfRPvKj4zde6z0jE9z6p7
s4RQZ58YTVq0uG87fbrlvJjw3b4bNcZuLZomlHz/vRLKe/TpCN46A0LEFES9xargTkApNacuN3P/
5e/sGiqROmqgImpKl3om8t3oNxWUYM4yldVDocmkihmatrhruqigtomnMuh2LoV0Ydp3QdHGO632
epIBVd3Vh9xzmiJm1QxYoub/fmbW+zwRBC/H3nnZY9aCm6y8BesTw+4tXk4dkD86Uodo6KeEjBV6
Hzypj3d1pT30k/4JxB6GDtDvtL/MHbJXPK8IGm/QJEupFqhyWo/xLtX8lsRBdxDkdJulieU3rROm
zU2Dayp20R6jC2bZ2Wrmh3YdBlYs+bte9RgB5eLGnn0PdYaiEHdeoA7zmkeS97e18lnEj9eVccEi
KTzGx3kdLWJAfaOMXpV1WGcLPcna1h14PVqpYoHMb4LQsedZL0U6rz1v8YU4ygAWopF3/oBjTIve
ySqYi/5dmPgHne+fsgpgw8k6xsQQyntSmtpZgW41gXHMC4GiAroZXuexYHTSSJfqyg1o7M/GDqFO
VBG+TonCtWgMnOxAxFMDqA/D/+5XLgRSxxirAT8a1RTvGlECdnOpIQ3gZTpDyoIFu5BCXZAadBdy
Biqd3Zh/6RHQXARl1as+KWL7usbQj+K/zvBsAyn7hTijjZocZzi2d4F6W4SgupD2iPeVmxh3RQZd
fLVvwAnQdgwj8F9ES+jPkQBaZujU2cl8ovNxLcGpqfcxvLNfOFpI+HgVC6GtKyMohL29DpwcVTwg
AmSIX7iP2GKUgEVJktDPQYX8Gfo4xiwW493UpVbc4NkKOqTk7vr2LgSWCi9pCqqgmgrtpPy2XiS6
JOhttAu/UpAW3nryFl3ZJJl2IqK9VP28Lo4eOvvrNH/kfU9kn1nvss79iu+6aBekTp+tg13sBrdt
YrX9EUUSkgATZ3itxdOI7hwht335s6o/BOXoJWamWP6MOmMLR24FCJh/+GWU4xcNRWhiBTuhJmQS
ifTireDKQjfYGffFyUdGeqXfCgC7Ngg/1zuIEtg8f5N5qemiN+3FWF//oAUXhB4/KL4MKBE88anv
GbSoMTo0AuwK+WtQX3OdcRSLN1jGH+AARo8f3XjGRS2UL+CjHZiqt0H/GHZEBI6P8gWuj+P1pXxP
flLvo7lfUddU3CIZHvXSCBaiLzRiiNeygGIf99SnliA/ig1gmqoapvcEMjUrkbWdnvvAInKy4Rgo
Tlm1FofwX1VfB1bBc9Eq43WLCRJZFWSF+qAQHxoMBj6o5TdGt1ILYHcB49zxxdc2u0uSbamhNqFb
WbEK5QfRKtrXSXaDJAIsVcK454sHreiCjpMwDEOZD+rsSmh8EE9Ado12g5qbivJihAynu3jHzwRQ
XnCqJCEzBmiSVz+2+rjqy2Et6Rul/FPJ+ssgPSYA0L5+4ou260wkZVaECHpQdBCZJQ9yuPHRiB0m
knVdCF1F/suYoHglagYwYsTvCOts52AzcyFKdUgpotxOmkm1Y7AzOuD3ga81msbxwmwiPj/EVogp
g1UnhB3DES5u7lxDkJAyQc85dU1TtS/7IOBgQIs36QlaZOPdmvExeoYmU9dury95UW9xjwwU7ObC
mnipKx0veX7qYcWjrBxhraxhHEndu0qXbeKbgW+YAxr4wV8390wgdVE8Pg8qaUA+qGv2/oQHhMBS
/8UNRK1TUnRJ1ZHHvFxSHBaCEuthvJO4mETJW9qaQm1m72psexkgDRRWbL8sEI1VczINTa6UXwWO
AR5KEu6+pgSw4/IuGiZbjhLbTzkzUiyZtwPZN68fHN1I8peu4nmETC0WCuzry2WWDfK1kR/Eu6Dp
E6tMhdDUhkK1WlRrVmmLUih6nSeLS7RVpRiRK2pjdTcafsjQ16WbicqJoBgAR4V7ocJDKTOaMG7x
HYDEg9syxafrC6XJa74Xei5g/oCzS+lLXC8MOc5TXUlW+ubb/Up4Tl3NCf40gKk55WaEJpYdMPHu
FFOSAIEYH6I1OgfqY/I/kj3++hYqdtT4pE6iAN+CkEZdCTlvC9JXp/ROWt1W7avg7YKEYWwXg8bz
9VMHPUwdl3kAqdztx4QUz/upskZUVQCmhvcczAL6qFkF1SUPIqCOj6c3cknoHLjc8v8n7cp249aV
7RcJ0EBNrxq62+22YztxBr8ImayZkqhZX38Xfe896aaJJpKDvYE8GOgSyWKxhlWr5sQfyKJXyFmU
bpB1r6bz7fqhijjf/9vIPxKES9owzXJKvpFjmAHji4IJZgKdrBw9qfnBj61DnwT5miteEYVYSxeu
6rDqI/P6Eom4KSgI/W7OMVqJx+kbbaabZfhgVkG6fE7pc1r1waajF9dRGFz5cZqOj6S7D5MhdsOR
rscTgzTGyRna3+VE28BdjV1VoAttWD5UbrVHq7ad5aGWHvrUPJrUPCg2nz8hog024Kd5loUTMEWQ
7lpUS4tGYOTkjewzLerAKWAbNy2sHfNgoslMN5cAfO3hWGi7hfyLvTwXL2hXNenYAA9PgO0DC5y0
YWd3AD4bGeEoGJ1FllsoXnapkTpbsaBuRlHY3dLyR3X8TnP0bCIRl+qq+bmyhwDc5CCXMz2XGKL7
kNOh0VcjKU7pBg5VHYjFLGbzVyt90ZtTbXc7izBFjkXqslg67inyl3zitWB+yxKdvFmvwyK5PVyE
r8PiR2XxNa9R6qWY3cvuknl7rKdZ8f7ITIQFR584UCMMjBTkumhh7MAzjFRw6QTeAq9WFa5yWypq
KXHB46+DsgE1KuGuTrOx9qUGI9T6dxaAfHX+eVxQk0tfr18Hbj+vyREdrswcMi1Fch4TpKJqSPLQ
qiw4zuaIZwUvLOKJUtUTLXO7ztcmuF3D1jLda5FD3cqd131efnnNyxiZbA6qqf+Hk4J7YLloXvSQ
NhL2MWUY2jMXDKa2edUS8OPaL9c3UHa5EPfgPw8BB1htLl8Lf1mY5m5Io28fi/5OW9IoH3qF5X4r
sL87JR9FaQ9GU8dKLoWAaDNN/QrJiyEfzEOeeGu05s0QYY60FvaaZRzWOdXiheYAt03VCEKiwQiZ
3dmB6bH2pZrKx9L3oiZNkjBzZ+4trSxeGuaFSa/VoV+llmLnZRsDpwg+Ib4akC9hY0o0YhW5rsE1
Gpaw7G88L3AmR7EzUiFAm6PwgztivwGGztwjDbX8KS+76rTlQVsj1H0hw8P1A5bddTxYuIOmDp9A
hA/mY4LieZZXpwoZf2N6pY2KpUt2HxDFw5IAfAAVFX2cvm9JpmMRyBWFGmKPuk/D3rmDuR5N1Mpm
hdmUbtqZPEGbCEX86iEldErNR1aT3dTMoTI3LVsUPH/4OijLECT/L1U2syebmm5fnQoTPUUlTIqx
xba+xL7OdmNTHEivYtqUndS5SMGW2ZPWN8XEqlObfkeeOtK9RqHTUv/lXISg1L5e2QNL5uo0dpO7
R7OdGeZ6hsbrrkv3FJFdyJph27e62xy1vEXyxYK61Blwvt3go83w73Xz/HOsy02utkobXRsrzhDt
lR5awFUIBtmrjvG6Bmf14w8716WzC2Z7M+ncZqhOQ/OI5yeJjOLOOTUnzQ4TxVwQmVrCJcQQeR+9
OmiAuBQ1OF5S1VNbnezp1jQfjTELTO35+obJnlUXMGfUDtBWb/jCw12iN5QlBj+/xg8nislP1s1o
oG1edcek+4ZHB3AWF8UK0fqNDJR0EyXVCVck3JZtT/SXwn7JqH1MsiZiqxtnpSr4l6onngmd12n4
jD9heQD5gJjLcKuTiRHT+mw/NnQO8wqtsNanedpia/1Su2XoFqiTZnOU+J0qeJL5ExhDBbwLwicf
PbiXh4hnaEqMLeHrzraAl4sCZ6NFOCzecXVprIEz//qRSgyNg0FyBgcvmo7pCdZsI3PTmEuNiqyG
jsXq1m2jiXxYN8xTrF5y1XMvWZ+DheFKYAam47z1eZ/dh4SOXTZXONfMPJnlF7r8ZN/b5n5TlfZk
clwOiALLBFp535g+zuSUtHRRBnaq00xvSXIqHfvD2vfPNsj4HdP4fn0LZekUOBYE7KEEpVN0hF6e
Wunnnjtxab1bg/hjMtqo7cGwUbLCR3kbCD2/no5z5Q4hBkw5oZ6ReV9WTNtf/xDJ9QR6mDgWGIm4
myOcZdcaTDfGuj5prAun9uc2Rh680VHVFSi5neDWQCXAwrBtFKQELR2MpqTL0tYnRpDknIeg9266
G8sPjS0g5DcFydb1hUmP849AMe6dm552mcEFdlHexKiwb1/04WhU8XU5stqAA63h071dXiIV3kDc
9WRiCXawLw4UwxBewdVDoiELPeCHn1KkGr5s++UVUxvs8FCBs1nhLUlP8Ey+8EC2RV4vuQ35hYPY
Qf+otXlk+FMwFJtiS2X3HrMWcesJVoyy2qXOWqkxY9CLXZ2aJNb0YlcW6KSxnWw3N/6BFh3IxHxT
dVH4gyo44g4eQQ+5PsDtwD59KdTkHHpeMtQnF3jf+6XXvxmJA/CEn2R+MFdNG3ptWe+SyrPvx3Rr
96a30OelpFnkF/MWYwIrgu/rZy55Nx1UkcB2oANoaL1d7jNTQeaEml5S1ieaTvVuq6sxzDMYJHcy
VXAemRrDSX0zfoByiCgrVrasAKlsdXK33w5bj5N+nCMEc/tJUwFTZPg1vCEEQ/PQn475hoImt4aV
G1NO65PB2Hw/ZW4SJ7puAHuYpTE4A/JDQxsvzoEICFdjBuYDr0S8zGMbVzPrY2OmE6AQ+ny7bJgD
ofddo9h46W44sNA+hj9YqJtcKsNg0VpfV1aj+to0+7Jprb1NM39XNk4VbzbJH0iS0Jvrpy27YAB6
cjydC3stph76Ibe2AWjM0+YC9O1aD+v6lTl6E+iJan1cmUVlx1sONg2LmAQl28v1GVWepzOFsrfs
aDuPVaO6wpK1uDpKFXxgIYqmYu8BtTBsYUtxxK39NOVP6GiaDcyoUQ2VlpwTeInhUurIPLrQgst1
DHmKRIqx4pwyvKceWpy2wF60YDWHm275ef18JJvmAkynw8UkwFPrgtoatPZTJzNwG+mHYrirqWqW
rUwAKL4RWMO6w9LyTT277ktPy8oosJq+ab24tAzMqukHd399GbKjAVkNOlF4zIsqy6WUEo379pRA
yguQdD7ayIqgUnVoyM7lXIawEoe2nPeRrwRoIaS4yrhGlzxwACpwv8RCcuad/yxGuKgr1HitRgga
UTKwli00lmckMP/eHFxIER4kvZ/WOmkgRRv3S3tkaUC8m60J80ZRiFHtm+C9JKbTaTOBoHndb3po
vbYv8xo5qtspVTRAWWzkVRykJfjfzxRtWjvLsqmHgdAElXqGIDFGFc1U7JpM0WxYAMtBtd5CWeBS
Sl8vY4NyfXPS++S7nzwkmbubS++QVq1CpSVaAFgOsqkIEywXI68vJQ0Wyy2MJ8D5tJ17y0gPPr6M
1IecpFb817cHCASI4Kh/5KWEuLxj3gK6Xb8+eRoafbvntn61ejRRMEXyURbwodjLCcJ9DJEBsOpy
TXZNW7dszfrE845PGvk8OmCwP4HVM5i1Wy/crHAeHrQhur4+WeId7SIWjDfmKWONgpXLloR7F1Z9
0pvhsGZlTKYnn863MyhMnCW9a2yGDNat62gKyRJ1ATAWkZEN84e+cPNywenoJyhhQSl5hDsQK0ib
bwvGs5nP11colQNaHHSqItFvivFXqzFn6QycYNqhZXQJmv44sjuqwuPJdNLEFmL+D9pe3j1NaQ9o
djvm9FSZr9185y8vRqawFnIRwDj4BBxGaAS43LFxg7+quzU9LdoLdV8y4MLm6vH6bklMhWf6CCDR
bcBRVoIaZvXiZYXTvC3DRhmxr//lOM4ECBa8afWFOUVHT8y/A8J729AAyu6U1RDZqfMKFu4UQCgY
o365V21qtLSwWnrqjDtgdi03QoSWqAyRTApyCARFK+AGAEa7lEL1dWLgOaUnY7rFQMmAlD+m9Gve
fL1+KFIxSPMiB4+sMrBil2K01dRZN470BPTwvo57MJx25hD6ncKCi61zvJzt2X8EvRmLs4didcuS
ac0EDRv9wPKGGAJ3VZk/wmnsp1se9+RzF1T2p6ICV+aWOiev948bCDWn37r/6a+XDTjPm3sMHBMc
sctl25vRrkOGyhmlL2T6ljhPmvOQ23//mFxIER77tB3nxqAoZFf+fPRjuwRLaatqmJWZWR/hJjrm
gVlFb67wjqCzzMxdguoVEBfN6mKQJPay08FIWh1t0JfkGFZoUQUhhMRgQKjnccsHVJRICFHUrdEV
YBI65fo+Az1eoT0Yg+Lhkugmp49DlsKwMRdWnIaDci2mtI4rWrzIGk0zCFWbZlei4SpBr/N1feBq
LkQxF6KE2+YzwNM7D6JW/c4pptsckwWZfoOcV6jR31lPD6kRXxfJVeyaSL76swuRWFTvlwHYf295
7iLa3LquE/TgHTRW1YRm1eoEbc/YBoZWF6JaO04+r13zUDi3dHxhzkNXfkv8VrGbslShjwQzKp3Q
DDDjCQ8wLkXCVgOA+K1/LHQzYFoGLt4u3ogVrVkWkDyYm9B0ETDUnff3JYIL4cJ9QIxaG2aLszTp
62wagWE9OuOv64cn86kuhJDL03OHzM48j68Q+bMicr5rRuiCmU0PvCzw9WDVQHa472xXYUf574pa
c76zgqIiSE7XmWJxxtREUztGqdMp9o9bpWsiBMVchy1J9QR4iT4L5z0AiA5YyfobVYFftRJBKV3D
AU4sNcrTfNwtCndG/tt8XiIGJyLFKbxq6KDsm8THLiFHa55Uj4fsLcPh/+fnRYaqpncmI+GV9upm
fSb7+nd99MPqIxAsH1h8bLRwjf0bThR/XekUq/IFx6Oox76dCTKJ2sD6+z5N+jgxNCXBJM90vD//
P6sTLm/t9xWraqwOOHFQRvNZsU1IMMBWNe1MZpY4ftc2UItCmkLQAJBYDEZa2siM3qHgo91mIFXu
I5T/kX1RbJ1KlPASo0xjUTZC1IwRxJY/h2nmRQZD2tn82g835fhEV1VmTCVTUEJNXxnrO8hsUMtm
8w6gtoAVu34dD9S/HfXfvnbzDwryZ0PFHFZqZhqMMsEqjX057NGoe/33ZelWwKDhaCAQ4QSywjZm
bdMnNEF3jmuF/umpvS2PWuz+aPZ98NMCrdaTfiCYZntdqszVOBcq7KNHZ22cXAhlURo/qfg4Zc8w
pvIidUmANkQf9KUhN3NEzhrxATY0vxnNna7rB6d+RvBTFX9f9UB89UeSsHmJmxlGVgDr4nZRky/B
jw62ldS767sl1bozKcJuIcCa8DQk/GHCsOi5DRf7dutv0/LZpJiixTjOQpXUem+YkMvk/j3iO8Si
trAyaqa5B/p3VAYBeNgZxvw4M12lBhKngktBblY333A2gvlz1gr8blVVoTy2OEGl7Yop7Cx7b05G
0Kc/V9Cq0SW/nT4ntuJevXdEIRlp9LdkKiDswp7Cv3ZGjwJ7MxkYs2aiYmIVUaYA3CiEiPwpTt/m
8KeBbCDm3VxVPHTtreeEKMRIemAvFiMW/6ol16vNBLCn6vRDk34txhbBZRmXgJWy4YvZPRvImvjL
af1U1PuJusA/GO1h1VpF+5dUa5DRQ01eR6/Vuz44jVkOq7Fgp763UHy0t+frV0EhQGx8s2qftV3V
AMcByqeEvhSqvk9J6IW95OQgHOLJy+KXxqP0rLFmLvbSzMDz1Nu7tn+g+t1EH4oV0+DpsVr0IF1V
PGn8Pl2+0BDLcedIu+PlFM3wavvcA1kgtooRgrFfpvZQ53U86F6kxC5Kd9FBwgOQEX79hGu3FAYt
p4ULy9zA1R4QTCt82vcGHsvhxRc0qiGkfOMuO4uEisQ2sy2DhDJz4EFjUgX6IJtGlYJQieELPROD
BBpgnlxMDYgVJ0zo6d1qj/+0GI5c9UB0hhTkpZSCoT96TDbUkOqet3SjnVJLFe6tpMkaFHlQOZtn
NwH9EEKcokLZk+gllnJP6gBND36PsPG+GPfEfLF7K0yTIczWEvwk4GxWpT2lJuRcvLCTJYDHeVLj
YnmYnua697Xz0czz0NPvtAqD/qZIa0GXMr54hR0PZndwQRZZg0MscJSUHu+fb+yEgYw9MlgOJyi6
3G5MZvWSmuAGkn3HfqY5Qzv57wKd5epNf+8XX4oSXrklrWyt6LDqgtF9AgLy9H7Ny10zr2GdR41X
B8Yc0p9/b8PO1ydYmDZxhmld64onZl3y3Eyqt5v/gGhLgItAlwO8H7zhwqo6pje6vgEdqOs4QTfu
8qc0fU7Jwdkvz5qmuB0yy2WZJuw9GDXBwyIsp9r0lpIV0vJ0ynZGC/aNZNVWCO7LG2d0K5C1okHf
davo+j4qBIvYGpdZ1AbFOG4Mr3cc0jmqjJ+LvbfLjxlQoNeFcf1/t6d/VimaTI+ZbeGUEDbnv7z6
LlkVvy9zFc52UYSTFxWApH3N/ZHGC2zynNppgOFwgUEVzqTc0JgA6vFUnwMg1OX1csFe4+rLVJ1W
ZBHn4bVOh/s2u+t/NtrRtH5q1t60klgHA+FkHcFIf30fpYdmcW8PqWOCrNGldI7aq8cRFttCL2t6
g2SK8dRHQ9jNv68LklqRM0HCMqdCI21pA/HJlt8TCZ1TQeMeQ0jQgv7fCeIrPnuDinpdxm3Aiopv
2S5bMUchRxOKIkyTPXQAYyBtikImKNu4ep4JMTu3aK0Wq1nqF7Sx5/0dzV6vr0OqgShackg9HiCR
psFrsqX1axMeP6ai1aERqlwc6YmcCRDWMAEsUy4mBLQ3BijA0zAPdYX/+dYe8+6anskQnmpNd6ul
sSCjOTrBMwnKI4Daxwc/bg+/WVCFCUZm9TELf1FEt2HohV+tXRe/koOm+BLpgZ19iKDn+lZUhbXi
Qyz7phju9Xmndx+vH5jIigplwOt1JkNQcVBfsaJvIIOdTPQv33a35ffsp/XaY1RoDMLp3RTaLGif
tI/eoYtGBR2BONzxnXhB8cfSy2pjg/gxdnfQ+3AL6iNICeo23G5JoAVu2OyAmEuD4nMbM0zRzSMW
YbDbztjT79tn80f9w4iNGxN/ub4zUiMDCA6nAQCEQeQCGOvSKkbNgrH+bkU2II8n4+DcuPnhvxMj
bIBT6KkJVlo4udWxxvS8+ZWBKoYerO4XULX/YgHO1iQ8s9vCvC3hwHJ7SYMhwYgjpHItRXlGqrUY
BgoOe2KDT0nQWpL4leaNEOJmz2jbCxztc8+m3fVtkyTaobdnUgS9NWq0bRcm0OouziYfozE5WOQ0
298m9wWl127wQtDilYCtZqqikNTI+bqHhkUArEE1cGlHrSahuZbgyHJjXPbpZpFg9ZgRGTXraNB5
lgoALGm+xWJRgkc0/PbeClaPeOkw59RDbE62aMTY8wmDsMCdalt3c4uBp10TMjj79mOZonhTAkVB
FJojvQ1nXyDYRAMkaak24gv0cLa/sBL3ke6rI8AbbqFyBuX7+2e1ggL5TjYjkkhgkjZwlGS/l/Kj
loADpPh8XYdkLi6IPjAgCt28iJjE2+DawPYNRX2yv2aYVuRGvfuF5uuDnX4whyE2O213XaCkIR8z
GfEqAjoOXA862y41ZzFt8CRVGQAoPiPHfrbqYLCGIs6naQadWFmDH8rZdgjx85txbbIYzXvawR/6
8cNctlZoNJj0Mw+J9qnxk+/UrUeUy5GxtrsVPA3oKw0oiB3iqR7RX0RH71hmjACjtPh3npH7t4Cx
pjfX1yQ7LE7djRIz+P/fMUVWaaP1gJBWJ83rd8jGBu2Qh4Nexsz7eyYT7B6xkW9ATIIo17zcvQmD
JEsHbK8nG4+TyeKUdoGmK85ImrvhyEje5WOBEVLQCt4UmPQZDMvyc3xBb32zR4FygYcJTtleYSql
m/dHlsgr1QwFAQ0zbhUS87Q72s3RNm50W5Xak0WogMjCJ0M8h6Z1YUk62Rw35bj6LTWTcJvXNGq9
6RuhWx76zfy9KMdqZ7AqJKQGIeW0xtd1RJqiPfuAd+tspwF9IUCZtxHSOOh/+WSG/pfpRzoF2hxN
/5LRAbWRh6GjqDO/m/tmeh1pUh3rrTFbsgnXne2rViTdUmCowceCtloU/S51MSdO23ezBhvFIjC6
bbdDvavIXWY9el9KDFX4dn0HZW4vh2z/vzjhtSuWKgeeGyYRRfpfrHo2kmmfmm3s1EU0DAqnjKuD
6P+iyw09PWBkcd6RHCzD0DLfxWlZWrjRnfaz6pf7wruxveIDUKpflsZWXDrp8tAmi3obsE3wRi93
c03cbuqzqT6V9RCl3a0zor0MLSCo/mWl4iWTuScEgCO0GoGeQ39LYp1FQWwszdUogYFvOrbrtDbW
G//YYFDKP5zYmRhBQTC0kXh1MXIx6BBqsv0EnhMgiyIz2Y755g0KedI7xhFLvGkQTNziBEc9S8D1
6aJLyGw+L8OhAIElo+xAUuDVMVGCNnsUr7Lu69AThWiZb3AuWfANzCpDCdVp6tOURr1dYQ5bZKfL
fui1I9Qu9OfH61srO0FwmJmoDsMhMt+SE2cnaFRaYXYErRNG/0idPKT5Xd6oKJBlKnkuRHC5nEXH
rIoEalK5h6wxgqJoohmU8+V+rFWYPumC8HwS9Oqh00DsVjEc1pAxs4H4dWoSTsZKw00D/aVr66pl
SUU5zhs3BFYg0r+5W2+44zRDLa0JwwyMbY0a3bsxAdhX3Gmu4KIVQRsD70BEJIBC7eWdbqzV2dY2
AcrXawNtXKIx+6yDgqxs479XByg91gJdgNWyLgVhfgDo9y00TazlsQGhrn6T/8tSziQIujCMdPBW
C0DprL9rynhiYZ3cUFX2XnaNztfBj+5MrYtSxzA1A+vI7Z22ldE8Pekk6J69hMbeOH26vmvS4zlb
E//7mbQMjPCjywHtCAWXeMstNEqObri0brYjLgKq6+Iki4MeGCbiabTRAER/Kc4pZpsWBG9Kny3B
uh1n5wdILs3hSLv7ulQYCMnakPQHfhPYPaSuRRImvxmbdh65QeoOa39CP3jmJOGkmqIhuUuo5OD1
B77yzRpdrqlE+0NKgSo76eiGtr2wG4+2prqwEjt0IUTYOBQXFtvi3QAljUcWrtMdqLZpB8oVhRWX
CUKdDUMYOX0fOEkuV2Ot9rb6Je4rKodZSmJteXG0KhidF6CNFdogOyCAbAH4RnEPgGlB1U1zrbUC
s1u435uUcdEcQfC4TQq/VyVF2Dq3tUuj3yClNo42xlbrgdk9FipnUwJ+4XUSNHViSBg2T6yUjFoH
rhRW0lNtoqhrffI8ZKxGglffbU5+T05W/6oBcKajlp0S77XUyR7jtVDSyIxbi6qKALLMCLhkgLcA
uRAnXTAvD3Kg60AJGhhRj4qzJQs8DzBSjd0ZTYqhaQ+kCi0/GqevqY9J2pXx+/pFf6OTEew+xAOX
Cxww+rFtwVgSbViXtAegm5b5vk2O83zTabcs01Dymx7x6uzSfkV+pg/ZMuqhTZ9nvcP0gLvFAanC
ra39TtzdWO7n8Z4C0zsbx8n6TZHU0Mzb3NzXw42n4vmRUOSAzoGDDdAZqQNTLGwZq3VtzLYe0H03
qnLUTpz0UGHMHBp8shBjk+ygTddYM7bQ1aYAXzXpQZPfl/OdsWAy2ubuEa5+mHtVxMv36t1eYgIu
OAOIDaooblXPjLS+OBNiXoC0NbNJ4wVO8r4l3aAoG0tuvqcjX49Wdos3evC/n0lJF8Iyv80BSKuO
OoiNre+Il3z3QVUCl/SXo6EAiTMex3D+bUHQaCQ9sRnYFvyP2Xycsp8u/UZBjNNYRVjpEZu326VP
P/jfC/Z7qH9n+fRxNFmAt8/VywNa0xWhgMRA8EIIWpIBHkJbl/A9M1TBBZSc8/GX4VCNr+Nm7rfC
fZpblRmXiQLDI/phUTLDhDPBuk5JviUdn2VQ52XkZTcmRnliPHjoUxVqQi4JgQ0adnCk70iryJZ7
pAXs/+vg7+fuvnW+rirgk6xqAMbOP0IE5w4lXI3OYweYv+lFVeKHWvVD82hop/a9u/zq94WNbMI6
7Txr+JglfZQlh8GadinywThOIMG00/D3QDpMWuddrSht8bYV4TgLzXNYuwEQuLGvRrLL56PTfltU
7WuSO3khRbiTVG/tAT2CaAnYtweFQvIvFO67h3Zw+LB83jRoAi5vom1M/TYkgNgO/RGNoPXR9m+Z
d/t63URL/BaYOXR/I0hEd66Yv15Br4TaPgjoUAf0tjYAlitInv5BBp5DH7UlD0hrwSl3GJD+mFeD
HLn5yd5OdYouYFU7gUzTeXfp/8sQXppVr+qkY5CB5C4AkyQsyh3uOtgv/ej6amRnzidLgawPjwPG
d1yeCwzF1DoZwKB5c09y8I+nKvYdiX+MebB/JAhalfjA79c1JKzbQV8AqPJ3YIFC2wAaI2xbsRzp
xqEtG3QtaGpFH83lcqyFYeMmwITyJzuPV4JkKmZuX98ymSqDZQC/z7PdIPi9lAFUDzPXBDKMr673
o3tyx+cuRcenwmuV7tuZGCG16VKEnu7IkXYvGtCegZOADV7/pLtPvcpLkKTF4CNg8BHH3QDzKahb
Y9LU2yhw27TqP7ik/+in+n3loP7iFc4nQ9P36N1HA0u9KO6r5LguBAvesgZmkCpvYXHMdIl6YiK/
3wfgoA2IzhQGSLZGPuuWzyAAlFvMFKdkc1NtAr/pBp9xM278+Vf7AUMljGdL78PKMXfXtUTmEqBq
8B+BYtSBXMpYVgNcgqTpjAfbHdJdYdHyPl2GOq7ZWOxYZQ7BWBronkgwA8oC6iT0F7aGOYjAgnnK
p92KhP2neq5yBw2KNm12Jkgidxg6tigK8rIk28XnijcH5KuWl4KA1autU+Y/Z13+UCRg3U1ucz/o
Ubsp6jQalzXw7L8Pan1ueqDQAGW9Gw9RojOxNDPslI1IcDDWYDJ+eDrKq46msN0mN87CM8SnB8El
8sDGiu7fy7ubUNq5rQlnxepBMdzFXjEEi+1FIEs9WP2tVd+mmEWHmmDYe3RfZIHh7mj3k+aHIfEj
vd37mIG4IH0MkvJ1CAq//WqNqpsvi3POvvIdO+ew9mmVNCP6Uep46r8hYxas64fJGncaSHIBBP+S
YZIkZTf9dG+N5cN1zZUYHmDaMXkQ8CNweIvAMXNrtS4r4WZVnDns0UloqLWhMa1BmmBOsmv8l/IE
zavaudS2GWcy5Cf0GAXWTG5S/6YdMAAVxT/tn8QBjQeGdNTw34Les5gg1zJvKV1sLihKA8171qw+
cNw50DD0QzM/jWmveJPe8OXvlO6N+IS35+Ndv1S6FsaM2iuGy9gzqr5TiZbEIg8yazgyzcGUUMzU
xFBP+swKdqhmfZcnbuh123O9JjeJ8VRvp9ayQIpcfBiaXePvUsv7fP3IZXYYc275M40iBWZrXX6h
53Spy3K00ZjTBHyGhsZ+0x12rbnGzmatinY7mSnG1vPth6sNDMqltKx1R7PBuIRT2TQxwXx4ChyO
g54yK33oMAC3783fG3UO19co8Q35mQOgjMQZryVcSh0GCjYmIIRBnPRJc2mwLQd3+3pdhnQf0bbL
+7uAjRcTJo3eoR+/g//pFt+HweEdDZyqNFdNaJDJQSAASjiOEwFY8HItSZ2y/yWRNYtj668BhpeH
dNw5qSqdxX9IVN1zQYK91MzeoqkDR7TPxl3dpZ8W7xETTCYy7BeWxFaf7q/voMS5AqcVwFPoVecA
fEE3AG5ppuEN/Zs8Lym5o+ROn8LWc4+1qaK7k8oCCysq4iBaAnnZ5S42+jylg4F2DC8n4Hifx7gB
XWnr3w9lfsDkLhVfsfSNRRLiPwIFFWTJUK21Azx1Xv/atF2VkWdD/4GJDVEzhkv6uBUkSnDNwUb8
D7vqoATJ6SgwxESIWWjlT/0yokWK0KgKiBWuWVSrQgkZdNZH9IVkDnruwFcqnB2omO2+IIB6MtdP
D5PGYfF9t0XuNhKUlzxtT52kuqVll946TrfEhTc9Zkbqf8w7074zwI2gML2yO4/ZuTwdC0gVGkcu
T7h3p8zvqhlY+R49Fv6rxx6XVOVZSo8V5TqezMI/aHi7lNINrjONlgEEEZnvZwwkbBY3sqf6aKQO
/h32Zu5HvUaO9vhYDtvu+tnKtx1sOrz/AtZUbCqlm0XdZXYRKKQVJr8l5hR1a17FepsheJy7KYTp
G0JS0iQqxsVDz9NCw8FB4DqNrXbSN4wWvv5N0n0Hhg05Jgc5cDGq1OulqXKb48jGKigLN9jWl3JU
sVzL7i9O1jNAOMiH/Qn31/NpPzYzJx3tu2gD+CPWi9YPknws9t1Y3/f14/VlyQQiyQU94jSueMkv
D9p3QFY8TejH6wvnrp6/GTpan+/Ixo5OXt5cl8U/XrS857IEpdp8J1k23mjVZ3wwrJlocboSV/Eo
SnUXcyGBZUT8j6iZvzRn3lBDvGpOfdzZwu/aHQhrijjLvGQHTjhMcl3n5WDr4xpbi0Fjp9p8I6A0
YafVq5399QXLnhreEoX5Aag64Twvv8Rq2OpM6MM+ka0FD+8EwGEKYuzdlJZLWFnZgBEG/qc5HyaF
kZA9pnADQYCFXlgXUcilYJp2GSkS7PRkvTIk7H1y149F5P0D5hn5Lx9ikJtw3k2CaM2yX0iCBQIy
BCfHI+UBdYIuGtZUFdBLl4RMmwOooQ6WSMHerxMegb7Fy2ZbgPey4a60MPq3fEX4r7A+spuOZCmg
SHw8Faz+5eaRliRzzxsWavaEJv0gx5Qvs17/wZ5gcJMF5l9oBnLNl1LQUg6i2Ak11gZe+h3ChefB
ytzD5qdJcF0LZTsHHxG5bPMNkidccbPJ/NT2UGAtuDnvAre5X6qfdqYIt6XbdiZGuN3rRqe88kDx
iAqumb+msx34qqq7dCm8CoDiDwYNiJ1HAPqXwxt+0WePWdJGoN1zMVcuq79f3zLpWv7IEeNFFOso
8yiev7xnfJB1huEfbamwDjJziJAdZVwOkbRFljoYprbEQwJzaFigSqqjBMp2fR3y/fojgv/9zBTO
q0a1gQKE2SZ7mngRMR/QSKj/A4gcgcEfMYIue/D/mMmwkgpIC+N59G9Y8vv6SlSbJZjShbGxSdFR
djIyL9C6Lkx1V2E05Yf+ZxXCvU+ATNFIx6mxDRdcjiyLPDSbgTf+XwyMD+cGT66DlkdxxgfQ537q
JhA0knJnmd+tEv0x3uv1DZMdPcqD4DcDoyPSHnxDz46+cTKaljMgUbiOvvvS21qAdp9oKQaFGvNt
EV91zjqG4NcHUlo0l7nTrsnmgyDQgWdYPebTd/TXN5g0kmlf2JLGxvLXLgtw4GC9B3AO/7/DI3Ql
UB7ujMtZLmjxWB82rw/0FFh+s7yZ2be/3UY0rqHn5o2yEskjQe/KpQPhCAVeoKcYdPm6Nqd2fknB
lXVdzHtPAZTOSFVwfmEDpyUYT60yt81kSFCZ+zyGcsdtbISV4g69PykIgTuPNgjMsCEis4jeuLXv
MyBGZvB7OHrk6fWOTS0euBW0R074P6Rdx3LjyLL9IkaAJOy2Co5eFCm7QXS3WvDe4+vfAWfuiCyh
WfFmpjeaDRNZla7SnIQHwZbl3r7P2kQ8NsJVA8kRsKwKsseMXknLtm9jD6l4QNcGviUtP5etExA0
t9EZIHBCMSSdn9Jw6LeC8//WadBG4hFajaPF1PatFviRgCxQhEoNnOsqWwImuu0wOsrTge/KdkuG
sbNi6leimo2P0bwkQWxWyPnL80dZNe+f5WhIb3Xtlg5jaGUpnycDhrC3ahsbYY7223bXLiva9edW
4K0J/W4PR2LjtkMIDGIHJuKa50MQzFoPEVdyiKLDvKyAgsBBoGNfeuoIPieN6AdLTC1jexMTnEhl
raZa4LTnjUBzl9R7z8Q+XdOlWCl27KzP++d3WYtxdYDfyDF6VgmDkMg5yLU0xeAN2WFpcVzQwsC4
xrOwNRZv+wLp2YLQrUKNJ9/8bElshvqal75gaynfvoQ53TRN0QHcz9rzTlX0d/V3eNTMziGPSrah
T5/Vj35LPYwu3uefS5XxClpUV02cgaruPpoxKW0JU3wLw0MT/CdBY8eiIYnl7RTONbNFim/cMnrY
RFKRCyrOvX9C2F7NVjKW5mCPDe0aIguv6UOXU/+teq4+896l2Fngm9p5EF+CvYwF1rQIft4/CMYU
fvseRmG9QPHCssQ5xEhUE0swVTujGeWExJfn+j1xY/S1RNWmbAqQafRwoMlKWCs1cffPAfnRGORU
E+nQogbxuKDdasD0pPLuW/Fu8boXTOtN+1GQwnIIpc2nYLb6/k0wl/TIqy+zMzR/nwVWuIwlEmTz
GUnEKp4wTAS3O4cE9pGi780AJs/Kpf9fULJvlBjp8502TrMelAZT784B8nbhQ0VDk3PsrMf5RoeR
NkXsVB/1iO5cF+S9WWWYTS19sg51m7eRgXt4jCAt+7LOpAgsybtwX+/r3bDXrKwkkcXTXbbv7RtX
jDAVshxrQQGuMn2GeosiYOlOQ7rFaq6Q5PPUeTZGrLJ1HFNUgXKV5PIq8GmBJdLoTuA4IrYA9PfH
oPogAY16bEy4daxagmzAQoFkZ9udOlCU8x/nHgl3D0pPUvNTtelglKtgU+xam+PT/+AzvmgzMZk8
1HhU5ziIrtDVH129KR4KkeYFrQz5nB4ls0JXNFKG903GNFnsAUIYgToFkq+3LHehvGwASN2ewxAb
S49KdQo+YndpLYFp32AHCaBbfy3RSCVlK94QBRMe/nXaV6QZjtUs8QuxH92Wtp/VVA1I1+uatOkz
bOni8DlNSx6hxpE9QmR/y6bkAvysa3CzlVmvB2yKJPkq1j/uHyaPCOP2Rc2psJYQDC3WjqVtIvI2
f445jEzrJkYD/8cJ4+zDOk3lYbS+i/YM39ahbfAg9lYVr/t+q6RPqstxr6OyfzP3VwQZSzpohbdM
a3CVG9nHcj2nPLR5Lkvi7eVUg7YosLuzPUtEzx8Ra8KGdkZnhRz9ZtGB/pa4r7NjTKiTLUuUMUFI
tSSM6xuYcqkT+rYg6wDj2y8tUQ2V3pcJdnD6b5poBMH6JMzXqMx9xZi1QUIfNFuq1NT5xKy49xYa
D9GPJNvEemSc7hMcFfb7dX3RY66r94TQaTzQq6QPlMufsndskm2etCrnEPqD6fiixFybh+HVMGm8
7vz600Uhmj6I+ltkt3Zp87Yy8Xhi7k1L/MBTAw0BnvTip+gUdGjJ6UD+gxB+ccP6PEFMxWoMGITP
8MmrSEIEvd64+oxjJKb9OJIk/xMIxuLGQbGohh7H5n++wsiaKyz26fUF2fwrS4HWGaw+HAWPRUHo
BQEwAU46ulZ0M9kHhb7E54DY9+Vt2mlekWH4aZauWAUqyNQSEIapFJkzklry+SX8qIz4tZwReQu4
IdJYs/UnRirzDW/z4mTce/UFjCNphmLhFhK+IMDzh3akBDKHSn64vAMd7fc31bqiw7z5g8DNKjXP
xgP1aGA6D8g9rt6iY2vzWm04HLHuaq6GwdIpQSk13L1HHx07XAFcnGObeFQYfzWkURDUBagsT95Z
poGe64I5fH7eF5BpC/h1bKwFxFhokA0hyDi/l4eUoKn4t2aoumPOjpGR7dY8+OZpw3RFkDGBaZyV
rhyDYGMq5JDuKtu1lut9T7TVZr66zx3vDBkjKIRCO69d0NJsoNZA+CRjK77ylibxqDAGUPIBgaWM
qrzYzWqiEZcIJ2WnkpQj4uPvsBKOsTUsfwG6wZghufXE7bwql2If9udKaJbA3XQKvfH91GqyVuOE
FZOvdlT8MZ6Dejgww0aer3K5iTQ0kYDVG2eFuJvmITsA7D3QRaJYcyN1iENk0yMbFQuf3//VA+eK
NjvtjaWKoihGoG1GB+/geA+NUb8Imq4aTmrcF5BJ8b+mxWiZJPd+qWWgVacbcXiPHBL5el+vIkN1
9FB4kNHVGq5KfQHtE63/SJyJPioHlWmgZsOQfDq7jS4DNt3Fk3yMr9AZZGhHDr2pYPGaWUb1eiGI
GjEGvUJHlvzVN2ZUWEnHZBM5yEe9ufQzdSgPjG0yrhtHTTBvArxOvKFuRSlXx1aCaHRBjzvTxw5M
+igTv6EL/XT65K3wmYwUrqkxkYKPlfJIG4IadiPts5CWlouExnroeSHJeFjftPGKLcazFqkbhLKc
dGd9OeiFsSALYtufjiHvec9wtpP1EqVe88QofiYAHdQvwdNrslVIuBd/LGNdJY3BExAeT4zWh7Lv
wcqA0Mb0aPOibPxV9W7rDkUPO70vjFNG84onFmQXO+exr6IHKffZzUm5nek699x4NBjl7ksv8qMW
NJ5b+roJ9+9L3fR0/0ky4ozQE5Jhz/eZuuSO7wiFyGj04KpyVDcwJ5tDSUPj58+crHbm+9IzzqIe
9Ea9BRzdydVt2u2onSC1tvrg7e3mKZzIqLmDJvClMx9vcZeZoUvdFfrNqW275ofd8EADJyPm64tk
fGyRF8uiHsByT18VEh1kXSYjrp+i81rjeNfJGBLJiSohz0EpJLq/F3V3pZKPJcfzsfOpfymbIgMD
caxaiSxyi9pmUZQXc+i1+KM6RAujfmt+YhR9iwfo45LIhq2fysOJthsknwBJ1xKcKy+dOOnqrz6C
MS5VV8xT4L5DcvVdsfUe5qZZ/8hJs3p8QbLN5XX4TQZl8hU9xsKEaVOUSgB6mf78is43mv/aU3rk
8TX+zDf1wHgjCtEasN/Ys437vlxmsYSzRWBhtCuPUF5JfVr6r2gwR5eFgd+nmIo/6/GPWDEaWzNk
fTt/Wtdks0uRk+F0wk9m3NFm+w9TzNlplVZ0gg+Cwvu7Qhbr0DVd8vj4OBBUVdexdVidPT0HpNI6
P33ax/Tn0fYM+kSN7rMxXPpk09MRto8nyCOf986aseVRqKKxIBfhNIDIu+lX9y3dtE/64vrih68C
xMhLJSXO8PMYwHUt8bRe28fjkRPxTmr8FRHGgMeNMse6QxDR45yKOjDsKKTyPiejfWLPSREA0w8g
aEC2sJGuUMwxeyIPEH3vcRnO9SxccFzdVNiFjdnoAMekG2J3JiRx0zATgy7uz0kbmNjtRaUci0Rk
NEfzPB4LTXoxXgoWuo8QGlgQy9bbgfBWlzKKfOfdz6Vs+USpSPz7EY0RpmaID5ZFjZPw8lm8h79o
YQXGJ5YqYiO78cG5t8tI+LdDvfoO5uLqymvqvEGN+FXfpSQnh3CNAptI8CkzgRKLFuSE1U749xnt
WtI1xoZzrfPvpy5jeBWr9jAbj9iT9YItdoQ3olO1Z+yQQlfvutkCPS8g2cbfVoaG8BodxTbmsDiX
/V1kb8ky7tCRi2ZoJZCViIMLUFdbjBoZPFd42WF2e8AgA82A0UaSXmJnJObAElg6dd+eZQvrOJ21
mxgaSU6DjnKARrSfATZ06SLNtommy8Dy/OH+SlxSlETMd81zwFucNGEObr+HsTazaqiwHiLAUybU
pEZPlVxbzWup/cyETARk/lzpUlLM8/ys9Y0KqNql4hOhrRc+ccQUgyStGCc8E8guXII6jF8lo50e
qj2ugoPuXxmpWAkWDpANkIsnKZlpQOotMDG7XxxKff+Z0Kdmdwp26ct9g/Ldyd0SZcIvYQkMC0eZ
owZg5U+l6RxOCIXs+zSmpOyyNhsrdUalZyom2kJtZxiRGaWsN0LD0yULa+4IT8wmgjv5r/Xcf9Nh
9DiKK7/MM9CpaWX6z4NZvMz38SojFeUlhsTvMc8tLeay5mGvBFoKWu062Z6xFvqQo2NC0YEhuly9
wnysNy6RgK9cY/dspcvrRaz3Rvq4slxPD34MhmgO1PC3mhE4unJstz1B87WOzbg7nZuj+O41bj+W
ueS6C8Woh3xDsqJVbuzOqq4Yi5VM1pnlUI45nZKo69tmbEohDFKEvuHxtl+h4bsfCeUyNJ4ua1Cu
aTDBtRPUgzYTcfrjPQNsFCX5ylbobDdbZ/T/n9u8PT3GI+ZKn3ttezm9lByqjWMagIbjBNFTDuCa
IyYQdHI5RasiiOS7uYXOAl4Xw7QOooEIo0Doo2MbvSK3rVrgFI0NHQf3t/Hjs9w8/xst/6LAHFNd
drM+7EBBgZYHemarJNZdnWsmR2H9fvdfdJiT6mtZKWZjq4xkHl4j+poSU31rnmOTG5yP9uIeJSZW
dh1PKrrowtHBtwI9pgnBM7i1uY/gaQX94olxSKUgBEsNq8zPpRGcc4JgvCXiSSZouQksV883PLSJ
iczTKNT/UGTTln0eZ1Kg4RSfy2NOfw90Hx9cnRNeTDraayqMRQ48MWw0GZUwiQzmT08X3pztnKJt
TNFDjiPjcsRYZF9OPMEZbysmtWGiIvuxn+m1/e9OblyGhHBtxG1kjKkszNxSWlzaTN7dI/xzRtBx
jfQr4XWFTbwOcUlXpBhT2iadkofzCylkK8yUei+Y5zJne3dFEysuac7x1NMu9IoiY1hLGfjtWYKK
YrDq9J/hrlsPaLNzzSMv+J+0R1eEGGuhOGVSiiGyu7nxCoQQEupA8lrdt0ijJfimv1c0WEsxawo/
0MIO9fLXCNoUrTnHxWOCMRBSiqZ+J0NWdROtBrsh4QqVIR4w32Wy9x4bjHGYLwepntU4quS1MHv6
7p12JUXDHKINdNWsBTpfYeeinpIMPXKLD/FNoTIRTdU03uQaf5R6/xCu1tKq5fVzjPzd+TL2WV3P
ZS/Nc0jLTlwPeFiPiz54Sy0vT9p7RBgbonVVXcUiiDw3Cdm9OzRCzCJhb8JOfXBEvaMC8Yz9+pFo
hm8JZz35HVlcpefc9MXQXcXmheI7UahdDJlGhN0OdTNM6Nlv8Wr/RFNgdMqPvMh8guS4cQBjtSPy
3Hfcx6grsU6hbs+vg4kEd2WXenriRB1TFmasmeE/rLgeEbBww1d8KQA18p2xjQV7nUykE8xmA19A
Z1ZkeOTToR/3NZKF2hrfOMB+AzE02mOX3LdZ7zARZ30CWd6UMo3x5NyZKboqEZC6ALww5zTWE0t9
jCsiPN4nfcGdZeTohjTD6myR+FIiwpjmnxhSRrqr2wILZvyCV2+X6e9osCWzfU7wh6crtDUXD+Kp
oz/CU7cXN5Sm27W2GiXPNSNLeeBETxM1zNuTYdzKQmoKgJrjZNDnTed4OgAjcC8ZbUBq86Tujb2z
l1a8kvNEx8VIFSAsGBvEQOSl4nh1/4lUYsuDDwu2BEVsLUG9xoywgRTtYApFAXV9wr7J9UwHZiBe
bDxpmAh7bqgz3kaK8dAuHOTIBWth7RbG3EYUb3TrjCjviZW+pDxxH++YlQEZ43FYmIwuPfTu34p7
6GRN7YhgVyIFVu7UFt4NRFrP1qOP470bFqMP+0YNcCojNjccucQY7iKquyZUUNrAk0vZmObSXKwV
EhyKjU+D/czKDMM+op2cGPStJ9gvQu6L/KR2j3guf38Ayy6CytSrxtpKhbfnHJFDbGGb7S5tyR5Q
tUBdIaj//YuYDxN7aJdGMgu7FNmJ6W6QYy9bqkiDLtaYIjZNJPb2D6hqur/uszdR/JBvKDEaXWKk
JvCXDkosdodekAgucDBzbGpausSn7jlB+/RAH3zDmL0H1NUXLolJQG3lPH/g1uZH0WEv+5ptRn+l
XugTsSn6s+Z03ToBwtW7GOYiyfLG2xSB4lNHjTG8IcSFJWaZaDstWt45J8L7CCZgxAS737g5zn55
CrRVhJH/hmDVV2PWkh5JpvOmYAsdqSOaoZtUQ3u5CSAkAUatWd3/kklDf30cjGrXi6US1bWCykmu
z7ZiR9OlpaS2GFJZF7r1LvBo3+8Vd+VXm4guLIH2P5WlzvmKiQjwRkKYKLOoFoAgmGsIUCCJuqxj
qGDrYNNWQ+UNIogjr7wy5bOvuWYiziQuxEAFNAMULkVE9PLWWD3hMTURdd0wxUSdCfK1eBWAqeWC
AElnMc8AHGb4q1KhWJIZxyERh4e59lJrH0Fjyv6jX50FQc+rYyzVnO0KE7nzWx1kbFyIUXQpSkZt
H1Kyi8lQ03d/H6x2ySpYFR+uoRiZovsrxar1hLxhkbFuqDHVefmNie5/fAh2nACUA+Cv0rcJQacS
HMl3+/Nz9/qu7t5RO9d+RNZeJ4iGx4jY13lJwKmM7Q1NRuczJ1AaIQBN4SjBsMxPO98WDezBefD0
ym5xPZiWcigvXTAVEt/QZdR81vZ/i7UC4FWltGearZyU5B0YqSKg6QsTnZMNmiTNOKR5tFETc6mS
YvG0nK9nAVnGLxgg8kpTa4kwbJSsJHm1q8JVVlD3dF8DJxVwhCnBCJs2wuTeOtxSkFFZyf3+vDRF
OqPaes/L0vAoMNowZGUz61qvP8d2oGs02lPt4z4PU24cxal/eGBEfA4wDE0oRh7I8iftLJ4YTRqN
f34fXUe3Z+QEQrqoenCgDzik7FCRN+r8vM/DJZBj3BNgIcbSIWA/gPnI2OMoR20GD4H+XK4XlmhI
oPQI6GL6W0Z7XHPkhh4T13JDj7G8g1hJ4mIGetppzMYjO16iK1ReuVZrahYgpk0B7RDn+1xOWEbA
cGFzE1o88NRgh27COXDfix6FvHpxTGYYMtL2YjEndWUnLvLrGWfh0cTF3ZBjRC8v3VSrApBbQg1n
qkLE5FirKg3mKdHiF0eraeY/32dxKqV2Q5SRRneeyx5aPno0P6TPtVXvYjwNf5Xb5ZOPnsP7xEY7
wgrN1XlebO7V66CfVbEWhSjQem5xDlNPL3rP/m8kmNe9WPcL7IQEibjG7pPiZxCt/gUB7IXE6B5k
H7Jxq12akpZuPcqEGiIQVVKsr9HvUxhV59spXVFgvIA68xXfd/r+7KJZ3dNbjuryfn68pKtLiJZq
veyWYMAHKuwi1DU4Wl/hKeyUvs6vmGDsQzmrM1cZ70GKgINTJ2ThYBwo0agGKJSSEzVMjBkDSemK
GmMdonmk+EM878+bze5SckfO+xz9OqeUrMivbWNswy15w0gnTYz1qdglNNl9IGdM/tvNMd7JmS26
NPDxGcLQkHL5q8Xi6SrnvQMnteiKWcZMlJGEkepI6M/olkZF0G3NTl5whOSyLu6eEDJmIdB8rNjD
GwRtdDuzffSxUtEl2r4jwenxcVniPbRNyJqc/ITEh9On+vi50c4fm966f6JTWfirm/2GY6rMqrDp
YkircPQeulX82BzmdvzhIknOw0ydPFesOhh734AoeTmSK8UQ/bgWFgvcnlMkRF1+eDU30Jp0KFck
GNWWAtWX4x4kEFKhKL87DKtzYp67DXJ/lmVsWz1DJ22FJ/xJW31+cGz9pOZfUWc03wM8iRQouFOt
eJXylyQx4pJzX5MM4vSQAETHD9Yp3hqXrg+kzm/84YwtJr8Wga/XWkfdrvyoc6Ey5iH2QThY/X5f
SCb5wq5rGbkJeQTguiUq5mj0GvxwOBf5zgn3RfUwB7juf6PBMFan1dxPy2g4B+rPtG6ItljPXN7+
Zh4jjNKJWuREghbAdBUNXS5XTTY3coT/91mZjN2wzgJgLsD6A7LX4va8BiUb6vmQDpcq2ka1ZmRO
ZtQxEzKzUh0ohxyCU4mrcdXtBR8OLykWNxWJiV5Ru2xAxLtrkMbButJtcV48/zykR5Pk+lYpyFvx
GD8UpF+dEmof73M8ldm5+QDGP4hSV+VxVA7nzWvnExeR3ENv7H5mphnTR5/mulHrWU6TH8Z6oReo
UPkHFGV5OZ1LUfybUb06B0ZQS3Fw5SXgLM/Pz7ts+16Sn31KXWLNqIWhPvdhv8AoWqh7aKsN8Czg
qP+kbl5RZ0RYHWYz7JQphnOTHUX31GJPkpA9OVJmLBoEtc7c4Jz6eKr32GXEuRM0pxcqsLtB60Zv
vB8082e568jqt08tI0AOuqDp6XSc6UeeJ15OqtIXsyyimFSHdbzQRtqbV9V6Dz7exacB8dSKWEZj
tPrb+sdp3dqfa4HQt8YwngLCK4ZM+pMLQDSWNgLwkTG3ldi6XtwnOO/F73T2WIjn++fL+/3xCK78
leu34ixroMZB/B6qTzIPbHDq9xcC8KbHJTCATGNC6SJYlPOukoezIqevS6941dLuX1huYFiNyHJo
5gNq4y0LbdgMQ+4Jw9nJfaL1q1p6Tnv9/jFNZVVw/l9ERj6vzmkQtTIIpAFaJ5kyFSIMYhan80u8
0N2HymhNdGPWMVHOHLKjFWWlfwTERllf1IDDxCi7oATxIq3h69ugmwW01dD/TV1Xq1Igqoq5Q4a4
9B0aL2GMN3KvaTs/mCsRqTp0bpLazyIzj1Iseb7/XYuJ7wJQJbZlj0u5MOLNfJcvt0WCFoo5rP9s
QT20cJn5Lt6dB1QSZk8ouQZkra0BhbK27dp+tu+Tn3pvogkYy+6ApYs/WPiyperHsRsM87P+uhOp
v8YqBWP9eeTYuqnGg2sy7EqhXA0LVRrAZW7EBD098TtWIr/xO21GG8bc8g0dRkkcKfL6uAWdmY14
bnf42QFSiA6WAeNGTkeb50OmnDdaRdDGMTo0bDpgVGbpunnf5NL8jLbRlHiHlQVjuhVMY83Rze/u
QoF0YAYSfeHYlSYwaqNin0Xu1xi41M2S9G9bOvDCnYng/pYEY8EctU+6togQ3K+HDTG26/2p54j7
hCDc0mBcv5v7wwxw6pgbRWU4pyuy7XWDc1QTQn1LhNGphY/wwgMy93kzI+LbHi0EVEeLC8+rcQ+M
ceEzAU2KiEKRlN4tMaeSPPIm83mXzrhsp6/SrC7GSy+P/etJfuQYY87vXxi8ssUadrYNQ4rfL/GU
TAitrBPHvozyf6uQN1dxkYcrCv6yQUdAAwoSGSfhferZtv3BuwkeH6ORvaLiZkOcNxIuIvyh/QBq
GW/2Y6LUesvGyOYVAS/Amo4BXcF4f0t2auGo1pCqnhx56D4TzfS3lBg9l4IU+WgRlIbD7rWmr6/v
HrUPKf152JkZhnk6TFseEKVxYnKezrAZZCFzi1IalX/++v7QELI1jIA8cTTzu3kemcMUBABfx6V6
jMIkgVz5TpFiJATNGDDMeGCQ4e2+yE2Ard0SYZRm0PLFrJwnF0v59HgA0FZnPz66u7rSH7fHcNC1
jLhoXUVWl0OZw57IpPq9ZpyDX4Cyt60f0fOyLXPimb5V2SqOdP64JS9GusJ47hP6TJW3T3fArJVK
l1x9mCiX3ZzBpVvmSl6zGXCcCgEH/aw+Pe/gMcwVeVDotjBejD3lCe0fDOE/98qOmpZqqbleAnJ5
juoGSnGbo/6vTNUXCUYDO1HGZNuYGNdzEqb0BbB4AW+t7ERZ+/bYGOXTKiwDbrGU9LzTTdP8vXiw
HrbGOOYV0OeY063CvSPG3XaKpyh9hkNDTm8wD+Ycl2QVdmJvUbPJ0AHKxxj6/gy75Y/xvo0QFW2G
Gsp52NQm1c735f8PVvLrjhi/KzUJVsTGJTh6Dfc7TB2fUZolnp3tdW4fyvfX7C0rjCkJ0VsXLFKc
nr7rgAYRmBh6oMQ4+egw03SeA5gohN+SY4xKGoilI4iQjM0mJvoO17VaPTTU+l3Zj4gu1xgw1jDg
wXNsf4iX/jlSdrimF0rMIs3AZuxS6X0NUVTRKFbaHGGcdqBfZJi4OcXOVQlj2siEpkRYyQfdbnmN
DYvxN76HAl80GCfdx71faN4o7/qrWVJ0syLXIuvEMOgpszCxyXt08JhiTIbUe23Y53l/lp8kvDLN
VUx/i7qFIbg3jLzyjpB7VYzxWMrzSkkliEiSApjM3ZWva0zXH4+cq5poJbwRRXa7wdxbZq470oEY
wmagDoDOWMughq2tsCyZl6fi+VOJMRqBkg+aEGXwJTEadC++5Pyb/EJ+HG8qaru6/sGxI9/7nG45
ZOyI5omiL7ugGJKd3u5KEz7loHOIcJw1uyErcJCKrTNIx6uOHrYzWSHnj5FezA5vVIOnxxM511uW
GPtRhuWinatgaQNy76DnmY/kt2NaRoL+QOj15/HjQ+Cs5Zo094uFigVlAnbmXB6vV1EAhqhKxPeQ
FKUm6SugVO8f4bRGX/0+48Gytk8c7GcdWyeeMcHw/n5YIaEnEjQDqThK2+Zp9Kix30zIFUFGFDug
BsyR+IeKofwFlLLxYU9N1Wje7nM2quo9OowARhLW8jQ1Dk6yRb19uf/jExkwyMIVF4zryuQiVrAo
czw2AHhiFHo7Xy/p2tYeWsINBSeN4BUxRvBqpS9lLG5C+TpC2gBFQl5iYtoefVFg2wjc2p2lSgB2
MuSQDjDrv0dzhOQBIEV4tm/SMlzRYvxUs+zRBOngYjQzOGQ2qp0eOX7wgguO3lxydld6U0X/u/7l
CYDt1v3rn6h+3Fz/xd5e/bpbCk0djcHy8+avjtb30DbPubWykIjfDrTVjf0+1mPTxiuPx9pEvvGW
OuOlFLWvqoWGE9ygaXlYRXNMoRcYfjcrSsufgEu0P+zTk7DhjgSNOnNHp9gRxTgqsLV8fBwFNY2c
t4oUWIC5ML0lx+hxBP5iia+OV0tmSegCZ/msHNSVhKwpRwan4/YrGWSMQzEfZmGVjieoo5aBKPeA
t1WFQkar03Vv8+oWPHNxkacrhooG6NSAqB5TZgrGGcy/jKxuSHSt/6sswBVvjLWQtERUEnWEh8CU
gELn1htdH48Vx7xOvxe/yLDjiQU2JWTheIR+RwSIQgvEQszALxTOi3wCS+ZG2ll8/VbL/xa6jS4Y
ku2sD/nrU/OOMSauh58Mb694YsLbzp+n8zgfxSImzzmptqa0RVShIB0MgCcjfF1zn93jT95RKTb5
3AMKF/ChuC1kpYhekm5TnDRsVxyXS983WtMv4yvuGLNR5os6lgJoFV4/4+PnN9DMELwY1P7cHHmI
AtNJsCtqTGAhqMGwkBwwpqNWsDNjA61Dq8dSt97WxronJxvPk83HfRan41xkpQBWIqrYac/4lkXT
yVU2x+t1CdzEQ3Y6r/A+WayIgeuzMRb8+dleMn4cstPO5ossIzeZt5xl6uJC9vX1gGXE2EJgIKin
0n4M6ukn+ngz9JkLNsoyvKLiRP1iVJAv6swbyUcTf7QoKpTFaLUNzu+7Feko6J/3ex461x/CxS9a
jAwF2F7lSgNobZ43lT52hvnEfLQqlBpgOw0E3veP9g9C+0WQEaPcFXOhGB/P44sTZhMwrLJuIf91
lPccWlzpYULTZayVWCAzenXBesVM324Mhh3zxTL2PwxEw4Zuc7gbf/G79n9xx/ihRm2CoBujb3hy
EkNk0Lph/SgsLsr/H2KGL0pMwJrHAlbPzWDanqtfCllCO1ZWYg+I9F+wJ2SgognYKA57f3CzX0QZ
V6R45d/J1NKo9I2HDhV1SyzMutaUfkiro6t/PPM6wjjqgDo7zvzK11aVJzbaGMsWuv4q0J1iH9BH
XeqdVXP4+4Nb/x9/CrtbdeEpcRyPb5l37eDoKyIi504vL2peo9lyPKo/S4oiMCam8ltAHXjj41M3
9cMYoj/Glulv3pHkRAYG/G23hj2n9GTrwFmzff0YPfFSaNPZwX9MjcJO1sOkK3GhjA4Sum+efYJ8
DBnWyB9wz3baF3+dLWNpmpkyWyrFKLBAJsCgZWLjga3uOR5D5pFh7Iu6dJdt0YKMGhLNw/TZa0+X
v2JS6ZGP/xtHXzGwVpJVouIzVr8sa/u2XuNddDIMsvJMR//16wUDLK/oh9WO6ZZ+OHg0r9cGns/Y
Qc95rk8nqK4ugDFRM9kpA2fMbuuA1ctWmHKeIWw4cszS9BPt6+wZs+RjCrNzxqRDipFbOnsXTHq0
eaBeo8W5J9GMRVLmSaq64xN6WOW6Q0as0/tsTCdsrg6LMT+Nu6gWZQc2QoLk4fEVvSojdt4jpsxI
BVXdG9R/ALTk6bjhotROpzn+OUK2LBtkkqMJ4wtxB6ol1QzhF127FSem45h1bOi+NXahWoYBtjBC
S5BJRIyFaNVqyBYJ2YKeAArBK+FwTDpWw94STPsOL98AKbfNez6OYiPAenyQgeC0IJ9r7FY4Bdb9
W+SJ/OV9cGXP66xDO9OlFiivnZbMj7ADUov3hv4fCTEWp/KErK/GZ3VqOW9w99huYJ+4gnE/VlTY
Im0gdKG67CAYz5sMGCjaXnjzTxE9XmLD+xxd3uN3VOyCaXd1dM1s4frSbJSO591uDpePxTrECmli
ozZ8ovbyTeEJCMdPXVzmFclQUtu5luAQNx5aemmpu+cjzzzdj5qw5OVWBl0g2VdhDLZ2um8j9XGI
Xz/zFyzXwJOCC397WYpz7xAZK+JVyzaZJ5D4ztTfN5ib3B3Oq0d/9/scHR7Rm9Qvye/fhNASLeZA
EtO2m1N46m2bd7KcUFhhk3RBiddpMqpeoW9e3w/m+QE7e+D0T0dlFVFOMMxTu8tL4Ooi+6U/RPnI
9sw2M4849tKgIzYt5zI5XoDN00l+gH3SY5UbULiNLu7UjAyRLvB0m0eGeSMFtfN3wcU0JRuFdI0+
EvpjjRo+dI8XgnJ04PI0vjq6wf2fIdnsUOl2HgAYd1+xeYEnm4hrKmR5Shla1ls6EkqHVWBWm1+w
+uOgA6/Xm2Ox2GxcF2XSoHaQBH/9G6PiHxxeeFfDBBtSFi/dfKyh62jfHt0J2sctY7wZVN6eOcTG
H7ujzGwizuuiFt4SvACJ4P2MvKmz3V7KHJv4Jy+d9IfM1T8xAAsF22eav8xG2a5jXZBIItuBZEfd
NtJOyxyynotWUj32GHjjrRrnnCmbnEuacC40c7C5aT8Xb8X+k6O1E/PN1zmHb0sv69qPgmQMm+Mf
O3Sfh9RamTvRMiGKj66F8jPZGxhkasknGqw40s8lzsQg2Qy9z0UJ7lLjFeWK87upb8TdPNdbOmSG
Ux/VA+1f9KP9eYp2QQqztfmP1pFN21V1IA8qOiXG+g9AmRElo90jwj8Or39Is/4jQ5c5vStbUiTL
eVeK/0fadS03jiTbL0IEvHktGIJWhjKUXhCtVguWcIT/+nuK9+4KqsaybszOxsQ+TISSWcg6lfYk
/ZLxL7SRGbZ8QtcaRwrPXJggCFFdUmCBLXp/Crv0dVI8jbyecQ4mKkzgMkaGGYsp2lYQlccbY+Xz
UIoX97PL7aTcSrTwAgmn/fkg2u+kRE4KhOArYc0BEQ4gsi1wraI2rU6JRHobmy92IUlXj6v7Q/2I
yj1HFPXfb+DVNS0w+/xh2qZ9j+fkyXF6nUzoISe/kMmMOE42xwBUJmeSCVXbxBM0QjBZgNYWwYrK
qelwsmsgUf7ptSmCWJrZiCRpb4PYxrnDxtaQ/EE8TTBFekiubQgXrGXjkcQvhywKNrJZGobozKvh
zM5QDqXACCkMW/6Ll7pPuvMHiRoXVXuaLeH3FC+6pzN5zG0KBiG6JDm+mUa2g289px+3jWI56JsJ
YO5Sg9GIDBPmsHRMAXnvHwj6UHXMCHk7oFb2sP1nVjgTyDzRuWKkZhvQEyTr9Srw0DVFAnd8vK3X
4rWaSaFGOvtOZnnOhyKmbv3kgCeOB9mLSY3Zn2f9+DDLIquiV0l/iFcZuZYEOEDKszXWR8dGif8L
Fk5bsHTR5vg/CMd3dm37R2SGeDotZhm+dWKd9H5SzKin2fFo94FPY2AP9FYHl4vlSG8XXiVuEcJn
wphnVxOtXJb/V5izzzzxt+/w9FmEu5kIxk3P9NSy4muWU7Wlx1dk+RGg8tzza9j7F6jOpKg/Da3N
uss5VnBqmfOOdT5/BtBfEdDzoIUnLN3bRs0VxqBBFfbjqJgQ5pxO9e5Mtr2tojPUU99E865a+5fW
40ikP/+Weiw8VLkMGj1ITMGUX6wIssMEBRNfW/Osnfe5GFzAvi+40rShF0V0DOqgJWqloeS8Q7EE
Yam17jH4+nJbO54RMiAhoHkkLxp6i9WaCClmT7glJ975MUChxFbZWdQI83W8H7aWPaB/+Is6dwn+
5Zj8co7m2xhZV72dBr2yLEh72SOvjyMEh6zzCAIs/A+VJ8qwgLUCLRFRkr59lMsl2plo5kVO5VRI
RguGUoOmlBKVGsiT9rZ1LO9CMt7/7r1uM22UfZjChfb929KXpxVm0lk4SauiO9N+1e37+c/F02Ch
D6b7wqPNWE5kzOQwmKJOYygXEw5YIQEo7Q/nHst3Nv4x5iVjlxM0M0kMrsRyY/WJSm1zT9sDwSSf
4i5sUFfzebwvyx1bM1kMrKhn5ayJEXyA2jm1LspceJgbglUUGJNDCYjzrTi37i/vvQixAJZCv4PW
x48Qjtv6EYUQtA5g4zwXnzkvNevJa7oWCM0Iaa29r0joSissuOHcu+VS1uwAGSAxoFBb0cx5u8l2
WHvwpWy1MwmxsO+AHTpfXB+KpxSDKkMbiGJsQN51ejpzrHfh/vZX4vmFrBc/pQpVCiK8u7OLJFdH
fqPF1yQHpHoffOXptjiOTbD+PHhkc1MJqEL7zJEOOdEfuRkUjkvIDqW0cT/KDT00dNmRxz90FMFF
t7L7UHMeTZ4gBiQK3boYRglBe2ywXcccNh3eX2eAoUwUWTFpwnqrg8/0sr79IXhIet2EMXOcM9kq
84uMP9/a/cYZ6MLz39OmWttbnotOL8XfroWOSEq16IJrBrNjDR1SVYIYzvzTOnbhYJcDb+PiYoZO
+RbBfIlA0OXCzCHCk7byfUZkLrzwlGC+xmXCvO85gNeCluf9vn1PHAWEDa8jyVfYxIZuKOSLOF9o
2VH6VopBa9NM+1oZIVJ+z7BGeHfvvm1szoO6HHuoWAoFNlkQ57JzJtJkRlJXttTvO5PR3sMfQ79M
QzD/hDlAPEMc/2ERAGbyGPdB6pVzQ0cdn6bfGQZ3lA1wk3NuPBGMvSl1F1ed1dFPBT4BtJHdYVZi
jWwj8m14WFNeNWLZG8N+H8VSLJAts1xk2mVUi4nSg7b2mcQXMvmUToR6Ze+RY8bb4PfmiBmN2Mv3
SrJ94DWwLZrmTDxj/KMe5F0bQfxd+AAX5SvkPOTLSZiZAMb2hUg3OymgzKQk2u0j+85LnPZ5TR7F
T3QCDqsjhq+yZ14KZjmLORPL2D8O2wjHSR+eBmci5+d4hT7bSwOvlqPfor3M5Og/I7vcGgTxbGJ3
3suLga9mOuNd9cqxycWHfCaDCXpoi2FjVNBl6wRgLEL7C8re2tsnRwz9En9B7UwMNZUZqGM/ax2p
dO9g9RhjWcvjtYcRJavjyFOIXqJbkuihziShXNVnxhkKJR04yZqLTbz0T7gKtTUvtLqWiv6zKJnt
zZI1M6r0Cea3RVOo/ieVwXetxqs6RPa8iAg2t1CW78gTD5/Og5FgNnurcUxk2fH798HKbNNWHjeX
yyjhYB0nKwlBg19O8sfjkbtuh2P1MtuzVYKLJbUCrBvclt0WlbMzsMM31g8cS1n0LmYKMaDRJ1kv
pGAFe0oyL8xDcukykoDGt1urIpGkTewo+jZoTs/CdN8oXm+uOT/gtqn+zWuhNNGUJ/Sr7kW7fLvE
hwz8I6OBHGHgGiUvbl2ufs4UZtBkQsGwliycqxqvTTEnUmq3K/l3/dIqtqiSuCLDaiN/DtvJ1aKT
zovzFj2UmXgGZKzeCPReBaHy+StOSXy/CXlP+XIkORPBYEyIPdHGJYGNYq4YNE/pFk85wRIbY/NL
cY8OdyiLpxIDNqmWh6KR0S/o9L+wY5imx3tncGvi2xxgk3myGLjpQizNMWPIenHonofCxe4Xpzjs
39vJNo+kWO92pdt6+p1Wg7wgdXiJB458tjMrrnWQbF9gPbnTfBxcPEO3rwNPQbYnqz1XZW+l9BE6
nYLNOnaB3568RuGOpjicwt/6G93zbYeb6qCWdwNe2easAWTXcUEvhrMvP9cDeWr/hMQr/UC1Qa3t
a0+3NV0OPL7NlG3NMtMEHUbDVV5BejfCXox0p3s50mQcSbcfdpmt4ZSxhr2tFOOoXzbaWEG7K/3f
GaEdt4dfBRZgOxzvdjlvNFOOQZmi0ItSjXHNC/dF/Wo2ZUY23Fmu2w6ffM0ez97ezIovrTrB4cME
vPBbtYfNucNe6Nunx3kgrng6EzJ05lQm9HZ7j1+3//Jyi8PskBjgKNs+q0q6zqB2WsMZYzt9NNRV
HbhdRcoXa4+mqNYveDx4XMNjMMSshCLvGhxbFMHJIyvAFXq/kNjjDc1wbhRbz2mVehhS+n3SX8lx
+uXfPj4OFLHlGyXXY0Uc8WH2wcozvDMHajnGxfZWmUZaxSo9JfT9pSjsv4GU7bYCHMu6hhszy9JG
QQrLAgoEa0x/XDa3/zonGgMB6k/PVOrabjR6ejtO+35Du7GbXR57l8wGoSRaTR+Otu2+HR5XpcYD
nMWI/duw2Q4rrCGSLa2hgLM5mQ+IlMre+eTNwi6H7DMp1Pxm56eWHca/zlAQLMuS904JDlYgVUb5
BPtubG4HIT2vG+/D9eWaiQN1SNzHKT3PzKkbYssE54hsMQqTXDebd4AMMkhCiDksAcjQ1uR0Ks7H
0k9epuAY8WI+HlCzbVapoDd1S+Gt9i77AMmOesUnorgd9WG7988vJUtFECp0W8qIRUuv1b7qiP3A
F8O5suywYz5cZLOVEYv1m71um/ep3aF+h3mu0cHJbZV7bn8rLx5iuWvFVBGzswqRho+MsUswzeDb
offJa9vivRVsz5SliYl0oVeq15wCa3QPx0/tEwU1Wif8L2Mitm1K6xVxqhpYX4qCVvzSYStf53RY
JTaC460mZrNxRe82Wl19kBu360qgOrtdaZwWYZBBptKCPOQxI78bUDWBeojzanBAly3GFK0iq0KC
pUpWQ+KAXHig/h/iK3SRYFOLaanslE8Vd10uW1iaArYQJ/eEx3T/ZmPv2+YYew6Xf3G5bAFSz3+J
Y1C+NQqzxYZ3WkigE4UP6fbJXKu/Y6wqtBx/kxD/6D9wnsb/8LG+hTLeXVuKknWmS0mmu6239gR7
esQy+y8uwtPg+2+j+JbDIPxlPHdKJ9Cz3IKc824dOGgZp4xUNba1gUePK3A5m/MtkPocMytsQGVZ
RgEE1miHpPNvGNCkBJrUU8a7gmcF4/QOx/SXHZlvoQzYi5hJahUTJvmyhUhv3/fYtXkfHGVHBJ2+
/VBteZtD/wPqf4tkXMBKrJqoF/EBQTBzIeb9jlLdgeSLo9nyk/lvMWy0GIFRb6pp4PGS7fajPXnI
FxX7MaZrhrnjoBxjueo8+3bWRVA0ORHocjDPe8+f1F9pSgLvV9G6HL14l44NFcNUbHKVrqjC3FC4
1TwPo+f+mmzQa3B8PrRrBZ4Br71n2Zn+Pkuq/kw9oZQC1SxgJWfDCbB+Ooo5WvGQiw0TjQCrp42O
Qgl2rcrkpK5Q2X3pzZXuIZ3ucF4Znm0wGFJYadij+AYg3mLUL369bXrXt/4GdLCxYRcoYZ5qV4hy
TvIGW7SxZPSDUm4NmDiJ7Qbj5bvzGr09Gei3nGyFuc/bP4F7ngyYlI1axukADcvd+fCRO8CQy273
usNz4PPaahdDfMMwseXSxKJT1tmvsGZVLssE/aEX8Jdhk4IHShNkgG+rtOhgzaQw3ywbevXcy+DI
FBo709yqcDUsAUvWSbk9NxxzXGxU13TFoNuOsGWNZekHE0EV6SOdlneAUd1HYYO+DPhvHf7ozj3a
k0Ov3YaefvgMQXhqupzPt3Tf5uKZtyfXKhN1LojHDtUCnVnRn9tnuVhNmgtgzEMK4hFk46gAbvfe
h/dHXzc+behFaTOHMX6+CN5tgYsZ9blA5p2RjHOu92fUA8FTtFXd0o/v/e3LbSFLFjKXwTwsw9Co
lhhDxunkOQP4qZKKEzUvpi9mIlgq/bSp+0ShH2a7L4/Ja/Ub/Rnhxf7kLkVeepfngmiQNkPcrpU6
M6Z0DRhTCDaBc48GoYzsqE/q6y7n4Kg5sXg1F0Y9k5kwc2gHJR4g7OJiXNvlvR6LgYqhaBqI/yXU
t9lsiRS2EminRdrmYGAiW2qICeK1Gro8CCXB6AVHnyVDmMtj9OlktHH3MeQpMUleMxI95OBFvW1s
i1doLoR5E0Op7odOhpDaO23hrbXue/4Wu/LbxSLxutGQ9O+h25cfiHayqrjEENdXhP1q8x9AH7nZ
V+vDJtY1YQJIpMiv7D+qFUEYKK3I5Pq+xGlR4n5DBn4vvaChsAF1IczdO+B2159o8m6Elhz0W3Tx
DVVGbVnSDUU2mZBdkSVhqnr6/aDYSfo/EEwOZHzlYcY1/P/rFGeymIs2YsDgHFwg62VrEO+9vDf8
5G5ALc6pQdfmHAMXTYBHW/fAE4hHjZtHXj7Y2Q9gjDVNMUHXS/gBzuk9AA8iIgwf3rDB83mWLvn8
UBl71cNzoZxLyNmC+6V8DY+378PinZupwVhjkQpDMNT48xniJHHdOq5fczmel3I5cx0YI2yjogCZ
hoSzQrfX+5rEq85Wnd1rjmlauyXSuuc4ioupj7lEeqqzSzaFRVEFBSTSdMTJ8wT34pHjkTsDxdOM
eZCHWO1lbIihFE+Y97Ygxd6oj7c/0eLrNVeGeYRVYxykDHlr6tVgZBML6VUiv3KAcdH1nEthnuG+
lKYQDQSQUqI7eYI5nO18u3KfN37o8aCC3o6/ri98NDRNmSbGhBhhepFjzkpTIKyhSzRcCYVPH4DI
OTlqWDfEsElEK7ASVZRUiKH9TKfBMQ4qQXc5anP/6Pi+NWITiZch0wJzMqhG3j53UAuv7XubRHCp
P4f/R1/+MtrOBDIAFEZyKmuhTMe7MEJ2+lAc1cnQefrFU22xbd2YSWIg6JyJiZWmOEVcJWQbovsL
WA0mtJBs70VUroGv8VHcQu6n7vIuMsdQ2LxiYZYXM6h0UOw7wf202h03/pe2Nm3e56PvxS1LYSAK
DPRWOnWQs+03loeRgNfpQbIfNLQs3rbJZQdkdpoMNMWxnF4qC6f5kiJPjwY7b8A8o2WvVqsD7trX
g2/at0VyTYVBqVJviqFKYSpO7WjXxr7BUxx5nb/IzoZ3kouQONOPQSslkkMzanARnI7yGCiH4iRo
QHlugzfvcjMYok56lScmMF5E0qFbC4dse/l9+OqRu6y4W3J4n01lnJtOkMrkPOAMq3flFXNfqkIa
lzy7qxIOfgMqDN9UVw9ItANqKm6GePGZ/j5Utve7HBI1lmpIf7m4WCkeHrx9u1LOBDunpoc38fXh
hdd5vPzqzEQy+BKAEjQXsT6Yto4BNB/fgJpfWAPxwv2QnDuuMviSnTErWl00HK1L6V3Lhgiu+up/
3r4FS6HZDMVU9adLgJZIoQh63LtKWcXNSsA85Vp8tZr9bTGL/hr6tbFwDJscNZG53nCMTXOSTXQe
r6aDzx8NXT6s77/P3OW0EWW90/H3K9cBfzRdltF6o4M51Nt6LDu4M0WYexyDhKILLAhCk7vtpI/h
JtxPoq23pN4/oPJ/0J4GTtv+fwCqb+WYK210dZZICmRqIN8mootFzihC/zbJJqrI5yeXVWDRJnQF
ZixKODeTOUwVi5y7gFpeDc/0I787P2uYq2iQim2eSzsEjTV/5JLq8NdLo1umiY5+5N6uBGkz11TG
WEJjBdgvCjIF8H8LRPMjyZbXQ40FOSNJPf8hs2XxH70BM7HMdY7qqbNiOZngqeKOSYn9+mz77dZX
uMCs0ft6S0PmPisNdvHICUQ5+ntBFC93sHzEe8SQxOsfFFjv3de30ZPsgDxvNht0nJ5oaAMXBtWv
z09wudmHN8RSDwAaztu7bF+zQ2AwIETCPzUL/LK94mtAtAMWKIIuQ1pz7g79O7dOgPEmWhE0ayL9
xlBtX+xlhYRru7S/lPtiq7scYYvv4EwpBnF6tdMrOYNS8DxP2HqEZMJBwgFmNi89vUiKiJVt/7Zd
5r4EU9SZ+khFgQXHXJ0U7KQIUzfY+ZTZx/dtkNs2RO8x6I9Rf+oXYrEUxjvaLeJxbn5qEWpnv4ZF
KCMKtUzE0tyT8z5tldaz7OvzHz2rIeFOLF1dzVsflQGnRjAaSVYgjlZpJyfy1o/r6M7MbWTF4sTx
AYqBbcp+CVYKmPFxQzdOPbzwPOJFV+BbazaXKfZKJKUxbAufoHffL9gQFuyUFabrUd+ke7w+/1kY
NRNJnecZZE2XxByzEZoHKfGqjZgQAT7Iyo2xrcPX3lpuNwHnyxoMWIVBhHEbAQK36grOh3RGzWUj
bmNsoAJfxScvm7ScLpgpyCCWmmBT6NRReWiTT47jne+DzJODPhzgNxjwSct4KDQDQlBAPYNCFGVa
bv6ZA70GAzxI1ctJ24R0TfHWszxNtF08ZOB95XFi8KDUYFCnFfB2Chdo8wJ/FDtVBhKCh58OvXOO
7ZpmvnHv2N3Y597o0N0b0M6B3k52BuaSgDrI2EoHEdTdl/XXA0o5ga27XM+Ug+MGgzBa0F5EocZx
pljW4cQPyiOdu8T4iZ0L5L+DcYOBl0TVQ1xsKqsm29Nezm3xs0SJHStMieb8s5jw2+TZZG2Z542R
p/SRfr+s0udwDwLGI+ibeiLseNmeZTfr38+GyeBHnEfnsi8AWXtglveRI+LNt+A4jY/+9h96yDPN
GPDATO6YCmDXoU2M0d2EkBonyBsc49m/yUDGMFiyWYQUhp30YTBQF0GDpIN8AW/7BFcSgxttL5ty
W8P+MWJ1TTOC/2iHYsGWi/P0ZG7cNJNBDyMNUyVRowkFJfTOgJqKknDDb+H1zPDw1mTAQ87LTEgU
2Pr2dNl3JPdLAj4imTvPvNh1MXNYWAc/UIs8P3c4u3EVFQTOWOwKrmHZwS5vSDk6ZU10ctnBW/rc
RvHB6uzbt/razHfrSBkEEQyrCJIRZoJkD0ZEdVvZYpNy5sQuaNTWQWUHIDv2ejSGyrEb2qaPFzWE
L0HjHT5TEteWGJBpJfmc6hVu/bjxvMq2RqyKB7eysEaFBFsVbyu/nFL+vonsBuN0kqZCEWFPSFDu
sTBqDYbn/eOrSbC7zFp/cqRRo2GP2lSxBkNXTOzhvga0My+lamWtm4wM7qDiFHsFg4IrP77L7c9k
/4kwhyNt6a7MpTEmPCGJV3QWpGGqhuRObL+O8E64EepSXnIuhvG4p6zo0JVyvjoNAknBB+mPH7wa
06JZzKUwVppHeZz32tX/QYN/DA43kNOjmsUtkC82YM8lMQY4VomUdgH0qVEebCasfMNcu00bHRE/
fCFmsbBulPetliKkmdDrj5pZRqblwRhp9FudnE6EfruI8iQiQPrkGSFPFPPUaeaUg2IFomhy9+RY
SF/05HJSz5D28pmd/jsrZCcODAnZi5p+uGAVHZWJ6GfUdWm1IeHxdyx2R80PkXnwarCgh+YFmo2r
CiNkWw+TxSY2X6DXMSSa5VToorfFLRVvrA20GAfXpC+XX2bRH5z/EOY9TCO5ixp685y90zQE0rGm
HP98IWeABOznC8cBXWyCMVXTQnSn6eimY25HdBa0WCgvcKoxQQ1r/RfTEudb0t/9N359i2GuRmg1
rWB2OfALs10YuAdd3jMt5/C8MY4c9jao0iQ1Jr2CiEPChxDrimKQHRIc3G2FFh/f2bldP+Ts2hkR
GgJCBQrh3fUo09LgD+CBRzaPvjlIC2x5Od7FOc65SIraM5Glhj1WZgaRaGwGlc37XvHOG23frkVU
4mK8q85tHRe7YucCmVuhdJ1g9j3VMburQKPsP4wrjgje96L/faZTP6pT1rYldDpNu7Qi1kMCb4n2
jTqfvC1C0vIj+m8jZMdwMlVPRbGDrb+cAFmOjo4A0Bv5YF7gaEWt+Ya1XyfXZ1ppphjqclzR+NER
7bvILipS++qTsfk6Gm90L+z/YzMsTzvmNRU0WQePE4ROdy/Y50BTzIlTbtNd+gReFV7r4yJn1Nw4
GOAImyLOM4la48nrjkngwM3Dyi7UhF8/v764xP3LLsn3t2MARLyEqECrEEf5SE4OfE3fsPsnLoAs
+iSmIoMR3YK/JTIGOV7Og16rJlLJYC/rHzRX29iJ7GUrbvy9qNFMEhOQtHKqhiaUwgFqrwkGqDA8
JazBU8CBqqVil4YOWEnFohfJxKrKn3dMjs55EzQqrrG6eio/rMf+ra7QNrQNP27b/VId8YckxkEY
al0QclODpO3pzvt4al4fLffPb4JIHyT2md0TjesZL9w1zLxJomRaOi2uMB8sEKOiKkJretKRq3kR
SGFXvW2CTNetnOdjuS9X/zfL+ckDryV/DzUwkAPIhqKKaCT8ebDxOJ6lVC1EALIXbJ7oemvyNjqH
X9gCwuX2u040MaDyQxoD/2GZ19k4tOI1RVtgJRlu+C/Lu5CPkCTeI3hssuvOwbdf9cH0MPJX2uBf
8bcItW5/5qXQR5ehuAwWCsnQr2Ywg7e408o27yMR1bPtXnYrFYVweNUiJPpf1pouYuJIpGDC6P5D
IvORG3GMhwGrO56yexSGDQN8q0gHo+dpfH2AX/3CT7Qs+Lo/JDK3c+yEJJyCRKSlyL3iBE+U+Qzp
Fu5y4yVP4ockiuuz08yz8wSS3xRW1CE/ezdNjvz56tutbz194h2UKcGgjW5R3iulLjwYuizJFqrD
oHiCCf8UXBeygjAvg0FpZPA6GPG0A52Oi1X3BsELmdi0OoqsDCYFqpX5ZqIr4CN7tVZ2Mtj91sey
G1Bi29FL+Wif745Ox0sbLrW8//iFzEfoonNfYyUWfmG7QWECqyr2sLepXjUuuAJxNDaxzd1ZJRrd
tWl+gJGx4/W9L8Hnjx/BfJ8qVdNzJOKYQGetEQzvoibhmSThulv0vP8y8tn3YB7wJAmtorZyaIuo
uzvKb+cn9/mr+uCF90uVrh8aMU93P01w7SJo1G4cx7caEI+jWhs87LcaUUiEwcbSS/cWpgrg0a6w
wnmPPSUwCOHFSH2bWzVeCnp+/B7mbZdTvMR6Rz+z43yob9OH7oCHBWyXDekw8khzRtvA4iRwlmK+
uVS26UW4BPIlk6jU7X48xA9yBVrAyLlX16twNyBNgM1ckTsSLI5A+95l+xk647b94EHbItB8f3W2
+yUxwmiwTPyMEUVEZEFWtR94A7asWli9xoFR6rDfsDCWca8Pi8zSs0rE+4zrHiRO9+gjMcEddFvG
tJlSTOQgt5FaC+1VkIe0eKYQKURafLAFjHNgoMOGcmHO3TV2PaxbCjKQloKMSSy6EgoWZHTTTWFP
fkg+7ryoJBpabw5ZRgoHTmq5Om6GlX0AZ5PdxqDDoghLg3qU7E07ff0nxasf1sZAWXkpJivSceeA
pydUrzDjhd16/HeLAyJX0J+9JkaShmCZwMkHD6NUknMQEjP4Ojth4kXFrz4g4eQICcE6DWszqu8c
A1vwaX9oyUBYUVpqJwY4fySjRFuIPfVTjdElOhUe795wXi+VATEMHGa5ZNBP7dDFoW6Iaf0dDeda
P1rxIJP+7r/sSlF00TIlWTPYxiehFdpLb+BUs9GzSNYf9OCXuDUM95+c30wOc37GIAU4Pch58Zwg
IciSiOgdpnbJEbSIBDNBzOn1ytBb0aWmp0cf+HTTem8RXoPbYpa6a+Eefp8bg+zIGDZaEEBMazeO
Nx6UbQByxx35vcbLkhO/2V8zF9memyxZtMRvyeyobaKaYde1kDxgLdrrn8ALPxMyDXYGAOKuYVu8
dDNhTCDQ6uDCkCwKd7J7sWO8WwFgBsuTjtxq/kJ8Oj/Rq7cyu99Z2UVYrwK9FLLfSmhk19y3esVL
YPBOj8FvzQg0TS0hRbiDd/WGaWj0u6D9wr5tH0sprR/asHht1WCApfauG7Yj/wkc8GmrJaaU27Xg
+J+01SW+e3jgSF18cmefi8FiU86rrI/pGXZ2dmfuWk8+NQenfP4SnM9oxV1fvVSC+KEm40KezbNU
lwYEgpRAci77tiXHr/YDWMVdOy4t4uJMOQZCLpdcNM8alYWlVO8V8dYhycD1duTmB5cIGH+oxYCI
OCUYQjhDVOk0Ht1yGlc2BostotupKzye4+1k1w9f07N/zFdfBm0d4rwCVMINXL7a1+w2YMtQZFnU
fmgcWtj67xdeB9pSkD9X8vrfZyJMsHCcqwYiWvu6ARjRtjBhtP3LB3+m/cmjull2nZB3MhFZi5Jk
MlfinGrCpcesypO+qUvS74s/6f78/DvyN03qHNs7xLxbWtDknORSS6wuz+Qyl2Iw2kQqG8iNdttT
/YSElLJBIsM+oomQcwEXUjY/RDHXQQyHOr4IEJWS7Ek6oNx//ORc8UVEnmnD3II0COvSNCGidPZ3
3avhYlTu6GcrXr5wOUSdCWLugFmJmdaqIzyD2kdi8kzSL1SFMLdHewhltzaJ9Fi7rZM+uW6JGXRP
eOgR5pNnXk/z0lVQJF3E+jQUkJCawVWZ2WlsRGKg6RNNRpWprVTE4TlBi3kfRZYRjUn4P5Wl0r+k
aXgRG5PeNu8x6NwATb31yv566NGEghFgzjdccrrm4pijVbQiGccC4lLivL9P5G4F9umMHJ59bsfQ
Ygg6l8U4KsIo4BG/UNUQA+9Pd08e6K5Xga+C4QTJc67/tfi1vo+SDT4zJH5NLfvfo9Tt4QxnCJH2
U7gaXFCsfj5EvFzKNbZjoXKmIRtnZkowITYwcL9jonyk00aQ3Bi72jfmduOuMN73h+wCctgQyjKk
65sHB6m8T/0RtGi/QrCTOJyvuwQC899DXZCZvcpmLVQSPXHx7NaX7Wr1GIG/9/ebPaIV8stuZO8f
DfHqc5mMWyOMSqJlF5zB9nSKkCQmr4eN7AcHjvvEU42BcFMRznWVQQxufythtVU8PDTyr1CwxXpl
GbvbJ8mzXZax31D0MESHHW7+U0joIjTXSuz1akXQAo5QL7eTP8DwisvTs+RpKDIaUiSJJoN15jQ7
1CKxNyRAsCKAWZmcQDqHacdiIENlozTDM5gln3QujjnVc4fX6XKBODhR3W5I7MS3HwKMsa1vn+fy
1fxWi3kIA6Mougs1TOPxiAZFTIze/vuLL+1cEeb5k4MsBuGWAEWcQbajo7TSTxv1A3vv/fCOO9y1
6GPPxTFPYdjIemJSqMFS3MxxStUfvdB2R++tWm+ad587Pr7EtIhr9n2CDHCfk97EiAQURKE6d7D+
BzuIKGXk6p7uDrBpdbwnptsS3eWd7VJ4NBfN4Pgop6FsZpH09DKu8BxjeWPaE51n+hwTYdvU68K8
KEWJI22OvQNyCjQYcCBkMXKeKWJQRWfwWF36cpyw5gUODKWqBMG5TYcpH80dyCOwm+/XEauaP7nf
bqnmP/92bHe60sXjUJghDtBpXQFfDlm7Fc9tXyoe/5DCQEc+yVrd5bCQF+c9Swj2NIf3InkWCXon
Qodux+K5t/Qv/v38/dsm2TLhYA6lUls4z7YmEgnW05n2aqCCgJrrF+fjLZYMFOzNQF1FRWcNS9WT
TLVeDdpZempH2xGfJVqvOhT3tunx6PuWuk31uSgGTLqmkTvdyiT6pDliuI4xNOm2d5tRcrmtZosI
PFOLQRJTzhrsz8hhGycndWtfsR3wlnGCg0WvbyaEAQ+9H3r50kKIY1ZE/K37x/MrB4DpS/GXLcxE
MCDRqeWUpTU+Tw9b8EP36UIq21wb75K9aXQu9cuytX/LY+GiKkW57k18I9TTlK3kl/fl2S6r0hUs
Jzpvh8ntelJ7VuqAWF8uMbmpJG7R3t9W++qe31CbhZQ8x84MBUnTp+3Fxah72QFV6MR0G5KXYIUZ
B5J/PD6imOwkngZ6Kf0pPmGGbL1xq7VekHYNL5/bk7MI2LOzYdxA/ZyXrTYm0lNpkrT3p8lGqmkk
X/qZ86zzborBYI5VabgqAr5CLjuRhbFSP3rwN8+bqiRc7j1qQbeOmvFVtKw1zvGIo6Z5kf1+nYDs
rCOr3e5ts+GyNC718M0xgB2MiYXpjFQupO2HmGDXZWKrp+CVRyG3mJlQNENBbgLcFjq77lxvw0Zp
kwLXxg4PilOtgrXymPvDo0qX7tYIalEvQ/1E+UyJ/nzbeJffw5lw5s7GSacHal5J8GJAb7y/0+07
eLuPDXJbtTvYtDrvO+rjP3o2vsWyJBtlJlUNtmFJT1rp5/7BHkJb3aKtgi4X+UcF4NkBXyuWszd/
CKRGCSQcMBpZ9p1XEKzfsjoH+f8tl/xs0UJ1FUkm8OOhaYc5T00B+UQw1vTd8GRXtxHwPv4mWCe2
OX6BKPX211t+EL+lsccYy0HZnseLhOQSLcqFm+GDjqimpYM+Ao6sxQdkJovxnKyzVU6aAs32+yR0
9N5VZTTRVt5z835MsRZmxXuxlvMiM4kMhiV1kGtTDe0U0nm5bO82oLd1B1e2ULxxPqfjbQ05n05h
gCypy6CYlF568vpV7qveUeRs1+Z+Lga+4nM6CVkPCbXgjPcN+GVTbNBZb3lTg8uYPDs5JtbKo0RV
2hwn5yBNF7soEmMMEt3yfHL0RZd9Jonxk5oLuAu0yyAhmXRyaKT6JJGn6rmw1+Zu9cu20zv/mLlH
eJ+8Pptl3JyJZt2mVutTuW+g5PZ9/+49jRXBJkViZ35ERNqr/+DzYIt3BxgnakrPZaA20Bbnqkm2
WJH4Od/S6f/j2JBjsmk/io/bVrlYeAArxL8Qhd0uH0lGpJQWZIorROhoT+vdeG/VtrCyL+Ums/lJ
tEV/9Fsim0RrlT43Ig1m+gLynshGv/y0qtaXD5MXVl6v1F/v+UwSgylJ/a/z1AqwUqDC4VF0fune
0JW0zz3rUXv88/iErZLt8+ALERqEirXeo3rFi2+pmd76IQzUyEWj1oNEbQmsDvVd5uWg9DtdPyql
OEUvB+ercu4Ny19ihHVdZAluaIPOfe+9WVvkgrT9toen4W30D1TpOBIXI7XZWTPgk9VtbClDS2+q
dIcF1+O1BU19mmpulK3wjpPBH/kSWaI5QVbl1h5dCnHKd6Ntgpu5IBiik1YgcXsbXPd1pYJSCLM1
WIiL0o/lOFveQfOMmQEoTVZ1PQpxffIdtbGPi63f1biw3IiR6nTLhBg4ktACfw4s6Awie3UF2kSw
riWvJd7I3LX/W3tlgOh/WLuS5chxXftFihAlatpSSuXsMe2yvVGUa9A8z/r6d+S+t0tm6Sajq9/C
K0fkEUgQAEHgoPEIyVQDYFFin4/ue6nZRbE1bxxUpUZ2+CcM2/rCCFEurMln7kZdhroeER3iXhcy
y4aH3HnINl3X049w98o68hMyi3qkWh7OHuXZyQ/BbR2h62u/v82c0pY01mxtBInHxA7OYNxMzt+F
VbEfEzaufQFnlfzUi3S9HeGm3fMRU1/Ot7X9HrL4sJ9J4TfJ7lAwxX19ehR2nQlCEI0zQ346mFnn
wwydHdTj1l9EDmyNZmW5jx//X4TCXkcwupV02MfOPaNWTXULN3/qrY21QeUUbm2P/Xtm2932gBLQ
7bfOvnu4S7ctKlKfAnD4gKFjO23l25tug4nnib17HvrtILhQr2ZWMYZVn29DKOTnq4LCujGkcpRn
SyXt0MCc7Aenjh0tdKWE9Xvr+VBh3PrxXpRfWn2TXgJzR3joAqsh/gewfK+xLGRo+Hg5yyPIFw7t
q1ye0VovSkmuRoVLVO4sl35ikRJkQxdkBl9uz+lD7NskRTUdFRyt1bBwicSd4jRsdDAlzUgW6typ
nTV2h7U8qBtyNl6vn+PVOtAFGF8pBF7tluYxwI5oQfJLN34LbvVLGjjt3s4N+Jxys8NIsNS52dyo
9iHb7HCwdYOJ/N78QMuf5uV3cKdZDnDxzqtZ6CpwpIdkZHZxmFmMrsu7epNe4nBnl/hZOaTWBHnR
RnZ7W9oPmHq1NewNO8C3zf3ZkS16Ol6zF0tM7srSNnkXlBNkG1r73Y3wGICC7YOQI12koh+FOAuz
UdL4Pyp6bB7V7SsoB+9NW+Sp5wDk2kZxQUMaTb6OzcICWrfnc4xebFTsBtZc1vpd/GY5b8c1NC4u
iLq81AMPaF7F0F1/OHTbr8XhXqB9a2HecoM4i2KFXZM1PiEXJd5LD3iPngLbk0Qd32sNQvoShjMh
WmspXWbOuveM0qRblCbtH9jdlw2olcAodBQTUov2irMk00CiOkrmvTo2jqOB+OEJ9dW3pRtoqL8V
ZlXWYteFfHwRxtAnCTrAAQcWJcvNjmiRwLwZFEdcP8OrT4i6jq4nXaMK0fjYg0xaQFQwGF7yaWfM
adzInt77wHk64Ak/QuwhzOCsRcpLRM46NSSXgpyoiBqPFYqIJRQs4DKJTNj9vSR40F7VxYVwvIEq
gqlt+1lJsIo0szUs4vP1BVy1RwsIzh5Veidh2oBCLlLLyrP2BYw7rR1i4O0febIF0KyfC4OUTXIS
hR1k6W0nucvtqmJzH+1RyMq2FtUv94czSo0fGJ0XYn+OnccQZR9uMN05vr1/nNmDhC9Bq3q+EIsz
SpIqNdEgUfgq41vxSjAQIiVOLDtIngh5E0Wax5mmIOgaanyow9F9u51YCXXACzLoDYS3B5FYnHkq
5dwCwQEWsXDAUjQ5+dZ4kg4wE6IHwvm0/GbUF+vHmSUZBNG52WhzxvDcXcjDQXGeZs97XctXM08L
pdC5mrC8CCszzACDhDLdvpzf3m73aMPAqNPTBi+ST/Yx2F6HFFkmngGyi6Wsk2NoBhggzxWussom
qNzo5lhEDJehf7mQOmcrerNqVUsG3POLxOge1QWo2LguksAc8WUugVEODYkAEUSs/yGjasLuFJFG
rHtGvBgbc0+1oVmcRfJHDJKJwfiLG5W3hW/cu/sfd6G9hWME+ZKNgaTi/NlqxLnA5IwTJjjSJvB1
nGK0f711p/FGAsW/KPb7CLp+V/ZfonGmaWgGJSjrGQatm6D1m1jhYrg2clWeLSqumY3BNSzOMKVV
35kpbg8XkPGTB48dhJe+dXX4JQ1njkKl0khQGrPpw93k5VxuzkMAUl/1TF/S22L7cyeOYtaN+y9M
zi5hxlEF/npIhXTjS6WwJmDGJvnqF+wR+WqBb1y3t7/AONs0KY0eNAkEnMHO4f76aVpNE+t/K50u
czZpaPsoilXIYrjvKKV+eNhnuzkbjrq/HPPdbAHcavi8gOPilsKkvTdpgJMQTbz0m+IxOVbP4HJx
BEBrJt3A4+hMjkxRvMnphdwHWTKiGgNtvI73epc6SOyjb1GAsuahliicJgzoIojTFih4SrCQ1Kds
o24wD08gzWpN4RKHU4IoKXt1LIHzMUcGZCOXPeph0e/79SsGqYuKQVeLUxdwvKOKlQk0/CngwL3j
uD7iiYt7a7AWNSzn8R7FCga7nVsZ2EP9Ot4VGrvbjKcKQ1PRErzLzvflF/AdXV/q1STL8ps4zUkx
EroM6nlDB+d8QYc9wzhYFA3BIoOM9Lt1Epw7uma7loCcL9MGI1bxxq4g+lC28cjoG6KD9CdeGPrN
+ZaF54fcTtzL/uEBdPqDHT0jx6fZYGhPLRSybshmk7EbG29nIpa+NYuw/DDONxXaIClVjg97rlAG
Yon5Btfs2xKAc0Rj1ubtUMxL7Z5rO5GZuv2L2ZC8irzRavpjicV5o84aslqezymKVtE4iAxI5uwv
ILyVX79FX3SW7wu02z+XnqgETbSK8/8XVwHa9IPWzTquYua8dZNsruvrajZyKRhngJQ0CerxY5eO
L28Bhj8/GJsTtDXCpHlhWmLNCxqGZSkWptGBPYBbRaMh8jggZLlU7QF8TorbzJtmxifTEASxqxHl
Eopbt05umzFDS8zlCI7Bt7fMAavNxtqmDjqXBeZVJBW3hKAeDgYtA5S8fT6/00vsCuzqaqnOUhjO
fk9ag7bzBAjFY7dBZ8FMKCHQg3UX8WtrONNtzQT9hg8IZ7YbGNi6R4GOuAZ29XKxEIWvahumgqqR
1c367Lrj+RLc/mDf5gon9Kz+HHe7aCvanv9hkv8Wja9gm8ABNMhTC6/0cnbBuQhbuL1DiDw37oky
HqvvO0v5OHPsKWanDwTygRjjkt/7zD8kAYrrGd4Ctxi3aD8WJfsJ4nPpbq5m/i7QxdVc5hKfs7pz
l080KcAft6hYgFFEsSpuASLfO6sDHzEvYTjba2iN4U0N1AV9LzXzz838XiLQyf9hdH9tHGcuEhNs
E1EJWZAGwdRsFrcglYxY6jrFtrEPP9FGd/8zxHQAwVlYi/6WwnG2o0CsXrU5cKEusPHma7eT3+t3
EYxoDTm7MQ7/Nb1Hx7x/sdi5/drsaIOqtAi7Bubh7Vw9I5Bt7fa2lI0zJSkZgkQJIRuGHpwx7C9n
wVeRYKL142yJrntxUczOMmfJHcULyEfjmkg71gOfv7WDp2vWqipuTRUqCD3X3P17fEDXwHRCuGfZ
ON7Bw83Bbo/0qBzRIyFYRYGEPH2znmkSLD5MytElR/9g2aUbukdQLQpw1r3/Lxk5a4KnYqUlE1by
iJfMoWG9NBdROMhlgULzPW3wGi6ex7jaibHQEZ7IebIGWbZaSDezpqH26IOoELPP0I7x7W57et0E
m49mjFp4UREcCb6NVS60EU/T87oOk+PuUVoI1o1H6W6u7wdjtfA1XrSPnIWJ+2k0chXri9IMzI9V
d5jDXtuo8n+dZzX4Liq7MIP6+qaK/BFP9ZwoRoHsBoREbzBoIOFrLz+2oMw5bdCSL1rSVTSTyKam
UoIbrU65ANKKUsmLZxHPk4sUEaoNWOl80bYHSIiyWyaQbm1Jl3i/LWlj0mS+AIEJ74DkYc0uKA13
RpVp9o3sHmw0KloohBHlcNaiMHQ/G4qmzsGlRj7LqSRF0I2Y6Qyldds3AwXqhejYr2nnEoI7jVpU
hkStCbTTcW7fe/dRYJxXg6MlAO+8J8tXtAQAyHnNlwyUZeD+jP6nDXpOMM9IgLdmQZdwnGpIeVc2
UoglMyvW+ag1/yEAWK1xXSJwytBqwYD2DyDg1Rgvd+8snSMgkAheVzohDuexQUfWeW0HHNzsX8Cc
GdiXrXGP0Af8BQKo+ZP5yGcpEue1g3BMkOb6EMmBYUxcsgVrHo6SKKO2ejVbInGuuq3KAHNlp9k4
oVqQ1KBop81s+QN2ALOvI2a7XwsOloic4zaNLq+QVMF2lYxeENCJPZrgmPI5m7wpgljrAdHOBXqI
HRGNI2P9BTUS9z+fr++VQL/5V4WsKNXICAcs4LgJQtck4oHQ69bub6vDvyTkUlrnqYc90pqNXD3H
0dYYWCDZVWiXBGySRuIoTjFcrgsmMET840JejVbWz4sIto4ItFSHnS2a5rCay1voAu83kgzdyDhX
c8bj5UW3KWgqYYpOm/Byg6nMQm1ffcpY4nGmgrZxbHazMXJeyIv8M2fV/haVqumW9vaE9qLdISfs
qQzY/eN34VETbSNnP7R6olM/zuBOj9lNM2OjyG6shXJL+Xi7MZRjosjQFLRO1A+1PY9VS+9udhgl
iypngeaLDKLO2Y5u9EYlCWYNeTkPoGZ0L6bzsGXD9um7IJxZTU4sBeOMRl1kmFqr4pSB3V3d1d+0
1+/XtX01Hl0g8DmDqcPIBMyWhjBn+F11FzI0Bz8+zJ0nKFtA5d72scew1aPoZVdg6vnEQaYN00Qi
LGK4vRcWQ4rMO98zS9QuLuUWv/7saN+OwR75arxGdheq2UkCujukeYSvav8jGvzbXvHtbEHimZrk
f/gU5MUw0gREsO/+5hWcLV83dr0XeWaBCeYbaFVQjw9GNEc01V149yjikxZZKb6JLSZGlaBQZ9bz
HPFFvEl3NTuz0Geqz2gHvvg2RhAgOs3CdeQMRhHHgwpKiFklMeV62gXOPLj7K4YN7+5RufMvjzM/
8EnuhlSfCpwAxDdnlziXEvOGNUwK38NUfReZKoGP5mc8eVqvlZHycd409/wWfPfv47v4ku9hq/4f
DgJnQApd8dNymOEcBIkv52d5+2K5EbH9nHkPeBALMXXyukkRHT4+eWBU3gSK2A9rjMyLe/uwpZft
5nD4aNATMr0J3AufLijNUB0zAxL2KKp5OZ89PDPnm50Vbe5F8y8EoYHJ3VHKtGkmqn7snXeXn5Ae
EL3rrL7ML8wxnx7ozBwlB/M1CGzxuCyDUf0Vb1uPeC4Q+ZbVbOoSiruhxGlZjDTDMUNNF4jJcDdH
+tbHENQ788TY6RVzUjCtB7N65sFAIiohkXHhhz+hmjjwFQJBQQjhJk61227tDSqkcIOZKysEl5gP
5uQrNws+L9BpUafFI+BaG4lqpMYxIXpgaLG827Ivp+wr4q7H8ctjcl/MzPzCjrNVEoflYnMRSpIa
+mAYwI9Zhgoc6ngh+4lLgEBOUcBgcrEJWGdCSVJn24m39XQToNZelJ4W6ihnU0ZdMjBladZRXDGm
nbp9QuWII3TiotCEn+dEkOoMSQmcyn1B8QjunZcEL9Ge87BvGHUYHlftjb2LJVuUjBCpi8UlPDpw
jk6xCuiXuQ7Hfd9jCBq8wrCbJ8tuh3vP3epswMyUk32DxgdWH6XT96RnoowPZ3EMQkBkZoHeS6ZU
wXRkbjtTLxnkyA+SE81vlMnGfB/payRt8tQeL9Rg1w03F5L9Bsbvq1xNhUn85FRE8oNaWsxsyrPS
14KgViATf0tNKzM3aQ6ZPI3lE5tkNmJ6T2L7EatyGy16/0oq/qJadpKXyjKk0tuEJfW5IPe6IYii
ufvHx8qhY9s00SSnU5l36i36UfpgSpOTHO3kr/Wb1aJgYvxxXRARCLc9TY3Ru4kKkFTtMPT2gaSx
rdPYHq0/2CCdGsQCcZ0BVlEuU1ZCnKJL8uTUpzXT4/1gMq370RPtYEiaW6SKnaSpAHNNOF0zNMxs
QHUgcoyfM4yk0o1h6orkZEQoOfL2hem7YRc5tS4YmL6m5EsgzhCreq/0SlonJwyXsmP5kIffZV0V
SLMKooOOD3VgGOHEBwqWNsmGNoMoQYDF+tEoW8s/XFeHFQwCakEFo2sMFUVOnImqVbON5FpOTwaN
3Kw8jBZeFCZNcHpW9oUohBIgyKAU+zCUixKJqg+TUbNoesp66V4fcsesTdvQXqNhe10c+jn1Nx8h
ABlo27IMSilfbel1ZpthfGF6atphFqc0CgHCvLOLEOAvBAXNlNSiJmYscOfH9Joq6guSnkh9H/eF
bfqVnYTn0vLdWhPQbq9tjvJfrHnpPqvzMOpxF8nYnCyxNn20aSh1iv6fqzIGfmCxZAtYRJ0/YrE3
Pki1Oq9Q01OtG80pU/PElapOPtG6893ru7MqD7wQBpIh+095QrsokzNJ6ZLsFMrbpkmd1tqHKJz/
5yAaYpPZ06maxS9aaGqm2mRRdvLD+6YEEdA8bo2o9h+gUINi5XTFMHmuBuqnegDHlp0cqd69k3j/
Bz+PFhCLUiKDRYfb+c7qq7bI8+xUBRuinY1sS/M/OPkwy39DcCe/MSI6xhEk6KcNnV6y5GC2P/9A
Cp0QlKprJlFlzkrGoIqTCxUQYTHZkgzLQnVb1gQKvGZcNB08iCAkJ5bOB6tRRhDgdECpie70ocok
5V7TXo0o/JM9tzA/CtkKRcd8oM8nBWTghVH7JDuN+cai86Z02dfrK7ZmXbRfEB9JjcVhNLq6pEms
ZCfLf9DoU61q2ynUmYwOUEkqNtfB1hZuXjXLRFxILN4qJ4ZZITljZachzPYRjWycR5JnTjB1goO/
ZpaXSJyNaYlUTH6rZyfCXnvBeRdJMf9/sWShnk40KIzspGFMLj3XwaZOz0MlWKuVjcGMLagwxiKh
0fyDcGCBEpHMtIJCSk5T8oZhTXuS7SY53KWJxiIiuH6tSPQJizs28qibUiABqz/QMXQa2a5PCRFp
8xoKfIuGTjOw/loat26VUku51GXpScaMTFZKPkablt/QO6U4hpx6gvXj03Gz35xd2d9wnFDTGAWx
oeeAe6uDmtVIsKeVS32PNdWWlhdt+K5VTB1ZGrmmf6JbXXLq/mSpvg0z4sjjThKtwKx1nCv/9En8
tcjPozSysAJBd2yz09TfBvru+hFbUXxAGIjhUPmOkgzls3JOSaVak1mkJ2UEg7T/QKqn6wDrMvwC
4KLsPOm0PpgBDKNmkbrPqrvecv8dxizkQvdLo1LHWqrSU2s+dv5Tb3oMR+w6Bp8O+I9+/BJkFnQB
QlraYTAXwhBF01tbIWHzaNaW6egaqLmGvGxu1cLP3VgnwQYsf8h+SDJxQ9rE+2awEjyyKZrdZl38
cP3DRDvIHRM/9U0jnhfYNB+z8bvUvf+73+fORSg3IwWpeXrSk2ljafWxDWJB3+Wqjpjz5EMTPJka
X7IzSXWstzIioqHZdo8SOdz/gQimTmayBDRJaNzWdUNs+FKM3ycBihmDw1CLTurqJiwQuE3o1DAz
vDEEg0pb2WmItgHRxWF1jRDNy39dg/goWIV78nXw7Z2k6Gs4HOTsrc4EtmD+yN/MzQKCEwIPcHo2
VoBo0TKXFnaruPLjaNYCf7i2VqqsYlIExtlYhKdronLdRWWLC0rYfpWbt1odBABrS7UA4NmZRq/t
iRziMmfRYiv17TnVZTCyxT+va5UIhotPaz32o14HDO0M1hhngjd7w7mOIVgrfm7W2FNVGiYFovgt
I+ZFMb9fB1jbc5WAuAa3BBMpCe50Z12ryd28Vig+3xFL+aFLN4XhT5giLqquWpVFwQ0eeQkdJ527
MpCMGgGek3GPK56HDv0Omqg7ePaHvAKDDeVvBG5HpEKzBiOAMN5U/syMOMYg1X1e1heDvgzxeTIC
EaJIJuWzU6jSbmoNZZYpiZmcPCWtyO3M3/y7TKqlKRq1TIwa/YzQphGoT3ojPXV+0jkVCX5YSuVM
ca0yFdNOkIuVTSeatJdcHveyZ7rX9WPe/9/hQVGH8a2qgTvxZ/hsLKZxoGaKsLJA+jIIDmVHD0b2
PPV0W8lDJrjCrC/oLzzOVPtTgfuTDi/baU9R8aPrBK5gVd8xNfW/8nDLWSvtlOsSft9VftKXV8Gv
r5oELDiyFWilNT8arRYxgtY2VEXGKj0NkquZmD8mH5NcpHOrWzJnJ+R59isU4/OWqD4uXLnhZ6d0
jN7LBKllf9jo9S7Bc4so48szCH9EPaoG3lX0jCM3z7N1krj1+yZERqRPumDr0dFn3ehPu8kcO5to
kmfLsaY/oqUcVRRqHrlRXd4XUfTamRLGOxYTtTvf9x1iRdYu9prEtMsiDG2rHUR3uNXF1xHLmgoY
mtAO+XldUr2o2rKJcc/qNFb/iOQWK/PP0x4KakPRAoGp9XCVXEQ+JDk1qjRDJOF7NpksOwfWED1f
P3SrSrpA4e7xGFmvpgoFSuE7DZqc6M1UPZnfroOsL9dfoqAZlk9DRcQiI6ZQZiejOTSWG/aPTSSA
uCbHDMHZY1mP+tifVyvONkNxyOi5KGxhSkIkCH8ekAeV/AAoZfs+Fk9dddNW23+3VtwlRosk1cA8
egii3OMtxyKHadr8AYRpQbvwLID+Nm6taJbnkRlU2ckzvRt11EJmSHLAkP9yrgOtboqFyx6GEMkU
MffnY+J7ajlJGa6TPa1cAt7mLCAM/RaYnyEI62c15X3HfHU3DRONesjff0aSo0aRSQPbYTSZLfmu
2Tum910av/VmtAvSr6PhCWRb8x5LRO54JubYT0WdZidTxkBT69krc0FsKZKJO5pmV2AwsAQEqR92
VXcHinXW6IfSVFhdobZ2E0ev1/drzdx/WBvNsAiuMNwqJn4kZ7GFczrIuL+wEa24ppO9Ue9yHWdN
L5BkR4YdlN7kNwVU+3wyihIKOJm7IrpNju3kxrEAZG2DNCgdyC0pWjh5dzKmaZS2E4VlM36oEUrG
oz84RkiAmaYCJ69bPFV43RI9Mgo4xyHI0lcjKSswpqXBKeraSaAKfBHCh2/UMQLewJMRVS2D0wVD
xXB7aYJV0DBhleX3GIDn+lG4kZVTIZP7KWlYpf1ITdFlc83gQTh0vyL3jslb8/8XUUYZ5UZRBz3O
VTluiiiwrfBHNP3z7LuKB3m8vGHkm6nz0boRRD3YM4b4ZGiJ/lgV/uCqgzociqbzRDHuStyOAFeX
6Zy3pnji+SwQyGLa3jfH+JSHnlsG4a0aYCy40jhTuR2Mg5cPCDXknjXqkzLotmF193rXsuxsWiVr
YpIyxUK5Xu61t//4THz6sFmdFyut910jx1YXnwixXgOrYyE6L/Uw2kWGwFbyzIOzMn2C4jYVncZg
FG7b+BS3o5vJrAwO4fTUmhZT1Vui7rzipA+Jo4ebIY7gfkLnT0S1KK5mFg7QB+XnQtRc6+TEQ6YE
vrpmo/9TiWXc0PaKqLhsRXkh5y8czkTjvXC0al2LT2k/erdNn6Z7LRwvdQfW2+sSrSLpCsagyDih
hswhmdokaX0xxSfVzxxNewuCiuWD7l5H4WlF/tq4BQxnBbpS95JCUeKTPtmqYYU2sg1syjx3It17
3FHYgHITN9W58+mNnPeuYTVbqgwYkSxPG9Nvbbk39tc/alV0HF2YcQsugyejrXR9Ko0eBwrsekzZ
e17MIsHT74pbgskDpx5oSDUVccvnozElUo46M4IzK5vhrsoqJ9GGJ70q71O5fcbUG1mgoKuApjoH
R/NLncWdxcHrywA3t/jkS1+CXHPkieWvoLNy4uHn9dVbNUcLJO4oqhpiY70E0jheFPC3ROCDxjgz
3USyH2MU+8t1uLXMsorEHv6QFDFgdT8vZRRbUVBGUnzqI3kCZXoabbQCnHqJKvt2MyQe5prFjUMC
b0D/ctLtwYBb7miRoWo4iN+9ohmcAFMn/+T8WCoWwlSpZvFZWbNXhk6T8Vl1dsA7Myuniint43Xh
VzV1AcKv9di2AZk8gDBEg/TUE/s6wEpYQxHoGngYQ0zwG2FhZiZdEREjPkVjZTl0vG/nTJpf3Ad4
s9xcx5o3igt4gUVhyVHggQCbC9UyzC6WhwK2TcvUt6pqdkFb312H4LsyZnMDDAPBIKIoOE3unhDl
XScbGRasmcp9ZqbM63Dp1plVx3amoNanfM7j5ykFlbeevCp9ZPvD4Bh4gOhJbmcjnq0a0TetbOKn
b1I+K3CpaHioM8HBYcXqyxROuwRFEzRF/5LK+uExVcAUTDqna26qqoYyy18jJX+jsJUxDQXBxIqZ
+PQtnF1qPFSdyz7q4FBOSPd6lxhMjsfiYLSFx5JJSt0hnfrt9V1Z3XiFgj0NSQEQBHObkoVB0Tc9
NqXUotoughq3DyJP/9yqU5SN/I3CLTOm1xZm61sIyYKtFd3q9T7znq8LshbTfsLglq8PaysxCyxf
2j+FiKkUxF5y9dP0f3qyaVdjbQeGupNAUnMdePWYKiaxtHnmjcL358StUmUtqrBOVN7q6SHovjZP
ci0AWbO0kO4XCrdPRQ4uYLRpJScp1BSUYQzNJknCeFcVDUmcsCPT0dCt6kvUR9W+aAfpBtktTJSW
ShBOS15km1HdsjzyPEH4t65Avz6M29qkzoOsz6PkVG+6O0ngz1aP50Jqbk/1th49GEGUbcoZq7XS
GYcfoYgtR7SBnBPraazWlQnFaX1/4/ug0Bp/1uC6tcxA4JdESJzLkLPGCjIJhbXT4PrKedp1065S
//n155OmzB+xCIebOu7byIc+Du2h9AtH9/ZmEgv0cdVW4QKnEo3iadLkQse4LZHrnmt2m8iztdaF
uYzqdys5ZPnX68drVb9+IfHlWkraTNh8+HJi9IepfYhC/U+M0wKBO1q6j7z9qMA4OZl8Q7q7XDSI
a16M35zrAoA7In7aRVETYbFIr8G6HlL0cabGXSRf5sDEpxXDgJnrq7a+P5qsGxo49gmfaddz4kXB
iPrWqUvr7VR7/n2delvf8lgKY4Uovo2erkOunlUM0aZ4orAQsHDLmMMMQiFwmyjpa2wdaz1imiSq
QOQbZf8KIhYo3FpOugkOrUGHJ+mDEx3sPHL6LGEDlVmhDBmbaI1Z8/VjiwAUTKcB6+OaxRnuLB3y
uFZab1QN3AwaZpJVg6OiJKvRnKz1kGtpHw2C1o/rq7ISkeOpY36+VzGcQeOTo93QzdVA+N6wCJhe
j04ffFPVQyK/NGfdEF2FV/dAR6yoqchFgPz+89kPmwiitHM8blZnGW5p27SKXdLeEtRRiYDm/y+M
TGcMcpPmiJtQOmBrxr3R4Kbhj4LFWz37C3E4UxYoCM4SHeLE8g6l9K0g9uF7fv5SJmwKLtomnl4/
+lsWUkg1Ks+iClKU2YGUmU2yfZy1dpPiCeaShbrjN5tHIxPdB9fFsijKRlBEi/e2z4uXJ2lRI+6M
T4pyTw3/bHSWwCmvah2SbP9F4BIIiWEM6EWAD2itnA2qwZRQfgv9o1SUCTOD00BFgfR8un+zcQtE
ziGMmRcW49yakgTSrtCDlHXdxmgzRPY+w8ignd7vIyI7U5B8qUtRBvj6imq/vQhRJZFjA/JWerZX
mnSXlwKvuuq6/5ZP4x+EqqhG6DdAPpB8snby78yQ3jZUZzQS9SaIhOFMXBu0gxXPSxniveYsuraK
fp0LqVqpkadkwFKVh2G7u27s1g8U2ikwqBiPJ3gj+azZXSjl/RTj0/Oytauo23a57gTjtM8m8hLm
KjpAveaxstrHoApOQSuq6l8VDhOEkVOlmDHD57XNXjIkMjfG1GNSMwXtKg9ZWQ3v18VcK7hE/hrV
EQooSCAlZ/0sJUjVJMqSEzKf9oTX8gFU7pOGW6Ov2HlxRAldM0aMHmh/CZtpE3ey6yXBrolVhoIu
dyTlvoqIO5ThqQ/0r9c/b20Rll/HWc2iydIoHPB1cp0wvzZZET9fR1gLaHCbl+dJzSYCPc6Aqa2h
xkWJXqA02ftVvYnC0u36kck7RAe4z3e7jEbOdcy1iGaJyZm0WDezXDLmNfe/Rh21/RgcKsXFw3LG
9c/rWKt6TNDrgoIIS4Gb4A5JR5MqMgjCJ0N9TlFAmJbWPveH17jT7CnTz7TbkMrfDIH2Fsa5KHjj
+7M//NISft7hhV8y8yhITX9MTugjo4YZb/F0j3a1ctuV8rlpHnwpcAYdhbvVscQLUdYHHauQPHDa
wAnaykURp2sh9pq8yaaZaNbEmu8nc2OGac6Fx/wjDgmaPkg1LA4Z3Ty8SS9xLYguVu/yGIyhGJDO
RKUI99Ibx7pa5RZuu3mJweZeYHf1A9FyO/Xlh9oEtYznbUxQAkmdIOJYe8zAM+wvZM6CkQRco50i
w/j2EwvrkQX9Tdb8GIof5fBDVScmZ6gwK48Swkri0U0tMi7/Q3Z098kG+iDw1v1582XFN/MOxA6n
Vi5so7zPzWwuyLW7cbInBTXrVnrwm2MVdgLrvXrCkAGiGPiGOjc+L96kWt91fo9F95RTqqEvplbt
Nq+YYdbbMhQ1Ma6q0QKOU3IUcCQVuGMRMfgPcV9upeDeEvaViGTiLPUUVjrJaYu0iYp5tqV1rshX
kh4w73ZP4nRz3WysgqEHCy2FyDtTnpjIzPsSXXLQHaWy7LDfVBgxE8lvBRJ5UyjwQSIsbvVAXmZm
1ZwPCrNNVOM+V7+PEmtx+9FpWQhOxVrwQxaCcatYxAN8ygwWpJ0rGQc0X7so97UTnIXrS7hueRdQ
nPNSw072ZUlBYkF/T6v8GCtHT5M2fpTbo/GO0LWLUCtfnoqiE0R4q/pIwRBLUeWp/NbgOkl6pVsZ
jC4xMRe1/1mFpd0XApBVz4nbmYJnaWrhvfLz4TYTKydNi5Ukgbk1/UMdpU7cwZh7btNdkEpkDZEF
uZrV3Vtgzqq08CYGqst0cD0mJ6vap8pbRtFlraZb0PE/XN+8VSAsHWoKDLyFf1i2BRCa3jDhsCnh
opNh3OZj1yEMKianln2LNW0uuHOsbpiJ7OBfz888E0fQ+FXZ9PBDiZ8yojx1YcV0UXLwI5bjLzYE
xauIaSli2t8602RME2sKWMXeSpzGrNu9Z+A5ViuInbYmq/XkqYrknE3fojrZFiin6IgbpPFu8p18
NEVPW6trbMFBKWj9xhpzm1k1ctK2FrS0am/KOp2YmbeM0mmjRggCru/n2gIrBP01JtFlXI85ZfU1
L289hSIKQsUpoLruqROe+NlQ8eu7BOEEoorc1OGgofs/KJwqO6So6bouxpqpXCJwkSPpo15pAh07
mCe20n4n3Raz6FiDd14FzX/Xwdb2R6GmjKE0eHdEKe3nwzZauGn7CN9QfJLbZRYdimHc18GN2uI0
XIda3R6NaKpqGqhw/uDTXBy3AiUkCALM5BTrkV0pTlajukrUAigC4SLh9P9I+7Lmto2m61+EKuzL
7WDhBlKiRNGSblC2ZWHfd/z670DP+8XkEOGUnTgXqUqCZs/0Nr2c1poxDVQcnmK8ZB2Ww4Z2kib/
kRPKmcme0GuhpAHXotvqnGCq2Z6rWJqzKGgXx0XdTBZjGKiocFx8b+rrMmXwMEvRjRyj0V3FtSNu
UygepjaKFGPCZGGnliekV81qil/aVt4OIr+q8+KnHxgMkouCjV5tXsFTm0eH3bWsdWLHxRLeom4Y
lq6iorVG2oQFKofodEaS8760LR6fivZhQUPRG+7kmlghyV5ZNzGG8/kGvpjX+pUeSQXDVy2KGxBs
NQyDYt6JlukulbKAG1LMDcZGZkZiKZuy2grwx322us/QoqaqOubT4awwrU1lrAYuMpSKx4ii0ctO
IZ+rwHeGNiZadLhPaJmnfwjRiwcbdKxqXo4xtwJ7QKpusI3+JW5Vxv0w2KHRJsqmxptpKlNX0TzS
p/qPSn8MktJOVd++z8+SJEj8jHmD/KJyM0Afj3lSy6qfun4zoeNKBXjlT0wmsARuSbpluHaEZEi1
8PSxJZ0kt60K79OP3W7k4GILv/gVtMKTXKEynnrP99laOkBYbMmYR93RZUwJuN6nvo9tdqlbVpWZ
6b8iEdkTrnay/nif0GIt95ISZSpSDWMIPV+nbgSgHVMcA3RMG7VyrGVddXxex6rXsWo2sh93mMMw
frWq55utxHPA3jHciCtVs04l/y/04fJXUdaEC7F0cRigD4V01vQPgf+Ocl6QsgDUlrRBVxBMIMLG
aIZMMS/2WRqgORF2JC5stdnO3qRvWJhCS9YYEBXo00Wf19zDfW2t1ETXAcqJgUAxr32it5bf5u9a
U25rkbOjFjnpUGCoxZL8QCcwLaDoaIX62pl84Y4rxW8y1BFTDFJOEgm6R1HSTaHFEoqhZZlJFi3x
mj00lDW6Mo+LodvmNQvtNoksHwkBz5us+8K6pIVI82EqHw07okA37SByynluVFJXEgc3UgTXA7qV
UDerJFGdIokZPTBL7yP0kmEzOJqg0dFNGWVZqOQibdAEPaaA0lJb9VAPr1Jr7AJlJ6EFCP/X1hhU
hoWm94Z8JdzQxyaqmH/SADtC6b4cJOrABRizVQJklYLm6IX1Q4YkQapLK0lBxnbKzDSP9nzZ79TJ
I2Ff/4X5MQx0ZCOlJvAGbe7EMQpHUcMcrjGW277UvqWRZBZxt9ZKVnVoUXqQuUbTMq4WLV/X0gOZ
jHNBwXRDNo3uYPQHDc2B3ajsdWbsvUAK1RjgBelozseznrrPrMmAyj+i0VzPzljIZ1btYJWZhn6B
l/tyukgIL0EEQoD4whTbNU+iUChZqeEGS2Gv6Mpjln5m45ZTtT9/dCo8Jg0AJCIIyHNQ2Tml1mOk
xTBFIXP8xkdbY8rXQL1m2OIFI3lFhcpClvIQ1HqHyYkCaatIO4YKMKDzvwhZr6hQVkSamgB7g3E5
Xcc9dOjJVLlnkWvmAmHWhJanNeb9S1rSM1CcYX2MLx9A3VIx9r0SFvMEj6a2JFET04iPqnIeVXj0
ws6xKy33O1Ly33zAzGFAZ3P/ByydK4QDKX3kraHvlOTnRsZ1fc5Dz+WBFOknHhp/A/6jXNKgnpu1
isqI2IJGKhcEpXFJl4mSMmo8i4ygxi8jCwCfQ/d3hEmCWmQBMJtI/NQypCKqY2Swmi2WdErkAWCi
ozSOEjl1Wu1U8l2ZJ7k7hXK+ake1IF4q/Sr48gGIWhXD0yxSE3gBKAeoIILctQa3kTwoRqxjNsSf
NpXYEL8sn1spsLKMtflk/uHUW00BdAhMLbpjMCFKCT6vALQxlP3cDYwXbOae0k2k7rR+LUWMoHzp
mkT4MWRrkEIy6FGUkheLQvW4zFXL3M68Zov88D7upKc/F+tLMpS5GCLVQEE2zt16wktphfUfRs+Y
J5k18+bILjihjkzU6wFI51Hu9l1ChO6zLcu/Oiugl+nolMELcJaPi/iprQM+11owoZZnEFCNF777
vH9OC9HFPAv+DwlKoLWh0acQk7CugAFkEo5dRYxmQnuCHYfDThtkiyuLHZeq5/t0lyJ+5HwxIySg
tKIgNXTNG0Di/abRFIBs5JW0Moq0WBWh1JLQa4CDz+swvQi0VsMgKude0jCCXGhmnEWSrUeavEHp
MzL5YgRo5f0ftqRzGMXW0PWNSUc0m1O/q+qD3kDW1hXLcaUYGh4jkzNK+3xi5cWWur+xmwYYeHNY
Bxc9q8rF9Q5CV+NBAFUQImUz6qUzxRup1G2tN0y9MXmUUvvQWAPpx/QfjUZxPK23xjx87PXBFKtn
VWY1Sy2JNIAJNEyAAB4A2dTrX1SNQI/wwzx3s1IpiV7JvhnIXsfweUsm4JIKpThV34t5J0HmhqGu
YD8rxRQDIEHq3lg4929z0b3Cv2KIUMJGbGRqrjmS8lwMhSnLkQz61LCBo0ebWRHORcqeB4LRrhDW
g7jDZkizMLSNWg5/YcLRm6fPkGcYNPkayb+448JPIzXNqhyly+0obtP3uigIQ4eXzhPvOg1PEQn7
nOg8x9hnQPluS9xazVlhspoqzwoGxjOERYS6NGVIAR2hgZEc7W2Iv3Ts3xNZ4HqLRJBsgCsCbCfe
INe3ZfBeLSXaACLBETkBs6z2Wdf/xZWgHwZNoKg24bwoy2P06ZQj5CkwkF/nREv2RRf9EhVMJCZ/
Ey6gQ0qVMcMq6SgYXPNTR4Cha5qycKOqXkUZ92MUfwppuIPy3pfzBfcNDyFLUCtU0bC/9ZrQGPEh
cJeaHCg5jUeMgnO4xt/qGp4WUW8p6bf75Bbu6YrcbEcupFprvBR5sDp39XYkXv5diFFnyss/txOY
yP0qNOkI7Oj2WW9ISz7weMg1eoKzpl7561CJGV58qb1B1THDON+PjInJmdcLXjw+gEQPReHWnL7q
Dfkx8F+KNtyrGF+d6sLK8+9opTWzqCK1h+0zGWfGScPQrgXDi3IaUGS/UETR4HH9IzBIkSVhWxeu
nhebvKq2GQt6d0FCMOCHnDhaO2drRKkWqhZt0kZJ4Va1QkrvEMgr38+IlAbEG1iubYEdJKsRVqBO
Jmk6PQCiqX6ma8lYIDUiSJMF6S/flSDAk+2+HC4xhaq6grsDkZue7l5uvWkaRdgLo8FqoFLMNmqf
RU6XyQLxCsz56VMgM8RygTnE4qgwgTsAZ9Ow/Cnqfn0HkDZXSQo7nlrsTInEvxh9x9HJuKp5PFKi
n2WNgLUsxmAUmMAw9FVTcPE2DAxuK+dDzdCAhUOcb0kV52EaTaFxcrOKb5HURb0kxH/gYLu0tJXL
NiTqpEpOloUG0fJGYiQNlg4RBJFF01AcAp7qtcAPjdFyqZeVbuJV37lgblE3vNV96ViwUmi6x8A7
MnWYfKThEENP4ashkEs3qPc6oDcqA4sSMP7x51SQI9O/GizRJUWpbqx4UZZrUeVKQM/VpheUhCvO
/m80KOWN/EGspSiu3CSXzFWJ+T8hZrRhLF0IOgfwqkW0ZKh0BqzpRrHW+7CCV4zW+lT9SqO/GeIG
VBNmwtAmhzuhH5lSIyhVKxUVJpnVla9xllD6dtt66/unNcvO9cMMTPBzllvG0wKAxteyleVVPQHJ
E4901Xcr+V0VKlJhN2oXsgA3WZRm1brwHU1UJPDuQY7Ri2cteks9zNipDzH3dp+h27sBQ7ADuBo8
1m7upo40tRmlDt79hzCShvUkZ32eSjMUwHXyW0RELhdrlqJZWawydIRFgQq55FIN/aAFA71dY0fR
/dO5VXM8VYB3j/AKTgdoudeXgIaFsSlU/PzKW2lGRprmrAcMG7lIA7laZA0kCBbdxc2XGRLDvoYb
qI56eAZ0MS++3Gdj6YxgQ/4hQQfYYlX75aBCavWRZN0ZAHT3CdwKK1CoYHBntYDDpNUCa3OCMZGF
3I3roSKByrduJRSoyhdFZA5cPzH85FdIca2H1wQp7SiGHmNJgKJxq87Ux1VRWPVLV9qV73DbMNsL
HUMQWAxScuxnmTzwqFe6au5Jpi6X3mZIubeMR2OqVKUVw2LOQnvLHlAgMMOtIcSfL/RC+VOPC7JW
msAeJ/VW1mDUSkYcIPSVLXYfpdRYg5BzxBt7hn27ddjzuaLBhUd4pWB8/Jpw502hJnl4JaFtJy2c
NPMt7ATw6sAM4+N9mVnica4fzJjqGKCi0c4xOha1mYgAy9AqNwX6nZZvPexu0FNH9CKS6xpRWUHd
rSJguhCQQvAScNoqvSIuj3MJQQ5fu5L0q5khthmt1AvHd/V96vgyMdL6WML3+yFE4uHgkch/yEMS
64zDW5BHODocGyIQ9IrRUBAzRKchTWKNoP6jTw6QBQUzeSkzkbTI0EwG4NqIc+jdJ2laK9o0eLUb
qMq60ICLcmq53JzKbpsojLrgfDiU0MOFgxACBbyV6Db0fMTrWeTDBr41JDlgbeQAr4m3+1K3SAR7
SOa854z1QoVUVc5Nvi6DiI/zyqNz1zpJfb5PY0Gydf2CBhVScdh7n7V+0gBQhjf1JNqWaG4dsCZi
DHk7KH5JfUyGRgwZL5ZF4dY1hLyItaBZlPBVneyp45g2QB95yrJj37NyxotCh9eshM8jk0dvX0r0
HMN0ed24fPmYDB5yNIMFizSIon3/ABc4QX1YQ1l2zhRKN5xkJS+N/dC6ISAcbKkvu03dhAbLicze
mxI49NXgzYrKNzqgaK/VcE3gGa3cumM2mYmRnPNA33eC4PRxQ9S0fxrb9Emesq0SrtR4K+hntXu/
z+mtqKDtCu09Mxot3n20oYd/RGVTlTpgp3iZHaCzwIk4EVlhsfdIJcaJHfgozWO1yUYZxnRzn/rt
hYI6EocKllogl0Rrd1MgLGxKvXMxcGd2xkQSfgX3TgqV8SS7NSPXhCh/JnR65vme1rlxtM4Spy+c
HqM9/p5TWXc66+/1naLSDseFaiOwihGkXzuwOvQqvVa73m36qIwB4p2UW17KdDsDcK4ZTkCwNIzU
M9F9XpFi8AWH4+t8df9cb40MfgSmafDgxWsEdcPrHxEKqRo1kGA3nTxr8IEgEQ2Eq2SGwi9cH/Ky
6O6BoqBoSCegB8/LRqUHHKPe29Fj7c+jkm5QZAwytzI6v90BAIqtEXj8KPPPuAhGatROEi2ugCqo
lPyukNppH3CYdZK65HujAZVbHfl6LSfjMxrRJUZAQi9GRKIWMK2YzgHEHJrCNZrJYuomfcg1wVUA
XDTKWIY1nYpkn3z0kRXvjOlpFCPCd6bXOkq8bZ7wodXonbrPTH6OvQ2vhiYLg+323PV5jBkoi5hL
ROZ/PrCLA0nFTMFEcSC64VAX9ljxlXY0sqgrTSVQcgzmFajoMEziwqASwPUA5DMPTOCq6fJw14pJ
1yQT1hlpHZEwepYaWESp6QSgpkQuDStPNHucIrtS/9wco2iLnSEYPUQiDFN61/z6QpTkdSIIrpRy
2IIXq4pbh015uq80C6eKZiB0cuH5AGxTOldUJlWH/ncfp5qFwobv1IojOcbxSCvhod0DioBhlG61
FD4M8SCayGbsUToPVkbToGtYdOtiulIEZJ8KLK0fSaVU6T4a8lBnSPLCmwXVL+MLLwwV/pvyX16h
rhHlteDyqpWWpqxhmxspJAvw+VjwZhxSjOEMf2zhr2lSoQgfeUrV67nwBYZR9I+tlSulCQzy+3e3
YCKAEgupRC8eUEp08VpC4hKPCmT6BFdL5a4yJ6URUjPJqwzvliQucxP9utgbohfNZPnBhBG0lAN0
4/0fcetkEHv/b3gEGBA3uM5YXKZzA9fhR3CCuEKOSbcGYJ45QlRpG2UKnb6VQ4ZaLtGcY3CAsiF/
gmrcNeMAyp8GwOsJ7jDq7qgG+xEVQJJLRoVVH7zrGxGDyaWTRrcGCn4a2ucAcXdNMOGkWm6AZehm
Wf8zCDCsCLRJMUWLJWAn11kUm1xekzKuGNK7oCzwAlB/eFe0wdD9ukIViFU4wOahS5Cz9aFvvudi
aphNVHcjw4kvWAIAeMCJY/4HPbI0OrqRpgg0sc0AGE/+U9NhjD0u7VYFFhFik/sycxtpwquhfoq0
C+YIbkBz454rqg6AcNgEIAffS7XqHJGreMbhLVNBohhNndB7ui/PV7D+WYAFctFXHZJ0LNp1XPSs
TvGlK8LrHR+CWKAwOB/rhVvq+ybvEy2SXD1JJ5eX2k858BuzRCclw6osU5pHhdF6i9LIrBUXlApo
WhzFieR6ifJj6JXnUWkOXOf9un85i2Tg9RF8IEQHZto1GZSjUT5NUgmNNiIAfAbfWM3ZknVR8hMj
CTe7sOuwEXsWgQMMLBesEbsR7yngFa72VRGY8MkWjVGmVH4rK95Mu0eJ41b4+49ZQ0UOVkPA1JIm
06yVmiYGLRrx3XZ4y6aEGBhuE1mwMbdihyo0JA4dmMhdavROaV5OQgUA4SpAlGWMqBfjW6QOMcMg
LRJBxxUKLfMqA50ySHlYQZ4HH0TkuuWtssxR9uv1Qg//hhDAwaHkCqpJ9EiM0cZFnimlOoNrlqaY
pYh7/ClrPv70ZnD9qJdi1QnMOub+roWOnyo5wpJPFQtR65S3a0PrynU3IgQibVYK0dOfk4Pc8ajF
oTKCh/U1ubbxKmC6BZqbaFVLOq17lgN9rf45VAf6bv4XfMzTohJFZmrLHiDUoeYGXOnOVADC9sfp
GwO9nsisYVsPmhJoeB8jSdU84XzN7ZrwBY8WD1U+7aNMdNYk3q17mAkBtfYrSQmjfX1kcoTyr6fH
GoqK73XMnXKsOEplJxRYCYIlQgrq2fAMMrZN0RtSq77lvSIAhLOaG6bfA6HXx1g7D2Rn1vXcp3Sz
6rNHiybf8rgewGbZYvMu6YXVt0DD1Fm+9TZgQaDyD09YAHl9eEFTGniQgpLk7YW8OgCLqeDqg+CX
eKQysqHLXMEoYNUe4Lrpt3hfQo2nEucnRmFgZr4YOFURPuZpnu0yvWYo7oIhQnMZ+izQZYo2H5qz
FsDtbcr3iBoCVOYJJ/hnDZ3OP+/r6yKVuVKG3hFEYPTUdRiLipeJpQhkoqgoSSaJ1UpA8PfHrg8w
8V9t2zg+xJaUjJeF0PhFCoD4RksSKzIwtpNwvGSWqjDYf8ERRkAAvYI5EPTaX0tEHopC1tcNIjs5
7ExgBHfA/9B0RkVj8dy+lj/DPMCAz//+ImQA7O6k60EHqIsoNZ4wYRk5ahbo1n1ebqQbyL0w2hhg
03gkEOkOS64HEJ8P0CO3TX1SefITFsZZtQR3rsnPUl4zjo7Gx0MVYZYBOGs0W2LCim4DQOU+rpJO
EE8xsfb7blOSH5vThpQWKcjbQTHNNWcdGTzSmYAbonNa8+IoOUkoDDEH0WDTWFa4rT63693H/YOk
VPeGBnVdA7pTIiRjxJP1/o0RDNN9kzffpsI6odHC2EvwbWc/bB78TUS25tqzGWToxNENGUqFOk70
agON9qfzXiE5eRjIZvXz0SXmYf28thjn9eWnLwLIG2pUSNx4U1Vp86XsrFfBed/3Tw+bp58rm1sd
GhPQXyZLDL786T2Kc0h7IQYj8jBxOR+jtRecajNZ74G52WxIsbZJRjpbMl8i8vxpbBis0nmMG1Yp
gzHJ/Bjz1UwYUM3fJgh5v2ZyN/uhf+fuRpM99f9ztwPuFbGcExnWm8h6evz5bXRMk3v7sO5L/PIN
oot3XlKPbLhKhUhouW+nSuXE02tj7Z2aPDwF1tPqJ7ELIpge2R6tM+cwaC5yeUGTUuUW/bWeF3ni
Kdvw0+owum86Odi5VT9szZ48P/PkeX2+T5NuDf/f9V3QpFQ7TPpBMpBpO1nBBv2p5kTkD2Gbf0BY
1r51PLLGP5bt1QVBSt+9vsWhT4Z46k1fJqJlrT3zI2LkDOaP3MjLBRFK2yNf6ueqlXiSTf7Re/qv
h0apt5arWYRHg3gqLEhjPNndafgxRu46Wa1fzOrlmJgsktST9OaeKP2W+pQLG4QGp9HME2T2X3+a
ZrbXNsf1Fn0VzpEpjZTzvCFI6XVstEjyhL50stSP9edZYCQNaGwX+vt0N5s2jZXMhxC83Z4jtZnj
z+pNtLYBWVsscfiaX7ojDzfjBrHPK90EbcZuR3Ofkv3Dw8Np86Rufj0+EtP+/h1ktz2xPlip0GW/
81sS6U60gAtqiRNAefc6WPvAdDabR+Lq5M03TfODISU0OOLNoVIWRKjbelB4XFrg7qz399r0yUAe
1dOqGYm5Pn74P5hHyzBadBNFVWHyoeNVMLhz4Fe758SqV4GFMozwOZJ+t46fR+Jb0YrpFBhKTnen
VHouJWi7F0+Nc97vg8d9vHYcn2yeZGvlaivXFEzRqsz1x/G+zWRoBj0s5QMhL49TqOKPU0h8wurQ
Zl4iZV3QjlAl2ex69tZgOc5EnlaPxLbt7fMnM1JZDr8u5JOyK5qehn7WQ2J27/URiwkfLd9aM2KE
f1ECRInIPxmYfKZs/hRGQiQJsQSO3p3EmiCUm0f40m1ECvO4Ph4lcv+K6KGv/1OE3xQpB4Ah+UEY
Z4q7ZPPebeTMRODV7UeyPrJAFf4lVPhNi7qvKmz9QQC86CklZ+tdsE7OEyzLzxUxE/vl+Xj8YBzn
V4fsrTX7TZC6M08WMr9UI5hm60f79DABVtzCqnuzHMhENtjcQ1wy2N/D1+362Q/IZ0CS4/z0WE+P
MYGPYjzsl13T759DeQqjL2QhrsG/Fa/HnqSb9Nli7X/6Fzn9hwg9+92UmZd2DXjO43XxTakcsn7Z
rs8t+W/MfInyRRyti63WTDmYUX7EJ9MzW6IwQkt6DoSWzS95uiBRyBW2r6eBdDpbD2pk99Z2a/Vk
3fWEISjLsTmAS/5P72hUyTTJgqnAJONJIgr+vPY23lhCb1kMv8O8Hfn69dFlWRMFBQjtuOfg2Wtt
j6z952PIkx2D1L+48t88UbakGABzH0az8O9fsTCdjCbYysk7b7+nL8nOPx0LBMummRzezOeIMT3z
lZi4o3p0JqZv9dTj63BWvVfn3dmcvmzZihAbz9YX+Dv8YcnLsp/7zTFlXzrNrydtptmaZ3Vby9Zh
i3CFe9x9rJnhCtUwcyOblGnJx7aM4gKyuduN5t7hiONsVh1Z2XhAbvFQvm+mGZaD3uvYl305Rgao
WYFHhGNzXn+yOGKJpjRzfKFtaGQB4gw/c4TVA9v93Bd+KnYYwMtklu1g0ppjpUtaOeq/gzBr9t5R
gcFtwv463In1hmL5Uzp/PzaeWqhft/Q6mupq//6DnMjjt7e33vqOBzjjlphsUVElMEQAQxfPQi8g
xNPxNjRDKzEtRlz1VSi8o1wSZUVaI0gy/suRvO6LzfsPjuCNj4COaPaK6OR7RF4CBAwjQcjAMPuL
MR2S+goQEOYJL4pFBdNpkiTnEh4ItT0drR3j+7MPvGHt4vsUayqWYKbARUdgbuAFglR+Q/iPccO6
qUX1vSBDGUcZNthTZjbOCIa1/cGeH9f3dXb54XZBgwqtOj306tgAKylpHBiJvROSbqeHVnyK9sGq
sAZGZw6TImUAh9j3/CzN5ssRV431ahDMcA8mXjRrlntZDhwvuKMMYNg2GjbrpdKpciprvqnBrRLr
5Xl9/GRlVb+Gcu8JBRU46ZOf9rKMk2xBx3ICS3VtqO+RxRRD+OgqhSjz8iSr4CnCYMTp+bMn/g+G
UDAE7ysSubR8Rab1RQoS571sli8dSTBTrTtMaz7ryZ0j+zJVF3TEuMQWaB90xtXuVV29p1tuINlh
vS5Zh7YcPP2WBLrHxdCrNPcU3M5+H6EJ1kZU0ZMSLpeZ92MdHmUcEo8rAWcLSqX9aj04zkCest3P
hNiIcM3dOV/fv6xl93HBGWUlsJEIS0YLHKJEUvKK9Obm6UkzHxvy6L6tE1M3mdc2Z0vvXRtlM+Jy
GhoPvRun8Kxyq8G01+ujcUq/oZ2P8fJjMkcZizzx/Qiz/bOxQMSrEXC3WT3JcxXGNrewGAyv9QWs
cI83ymKUuReOnAqCWEH3vts/OJuGTIf6p7n+PB7/4iTR7ICCGfpT5jIq/Q7qPAM9fHKDcGaGOXY0
Ih+D0urELQYK9G/3BeWr2HfN2jUxKp7pMUTQCXEJrd69In2FxM5mtTKOqJngL4aHXMhEXxObZehC
tQ2uKwE6PhNDipNMLvZHBdaG2Ie6nUtCLHKzyN3jjfL4ZS1X3dSDHBawN9ZoituSADXY0vYuhnVO
yoA3jMnwzyyalKL7cjbGUVhJJ3TspZmdY3a855/Rrcu4t9to5vooKQUPsjBNBgG8Wa94GQHkJbTr
0dlm9vN6PXHMsPfWfl2To7RbiDhD6FuwtXvd8yrJvvMuFO0+T7c+7JoGpdZZ1YV+jym4U9lbzmtg
yo88lkWZ5n0qC+7/mgylzGM15DrARyRUJ3Y8UIDs3CepOT7IrdkKCDhYUjhL2T0ppEIATY8alatB
z5Ie9tUp5si0Rz6MaaUYkke/gsYJLbKV+HVF6a/qhSVw87HcYYNukyoQYkxqiduJR/IKIYACI3L6
+dpZsp0GTxqDHkO+6fcPZxjiVMyntj+H3wOnf8xYRp1xLxJlHTo/rjGxCobG4+suOsm9pXJOci6Q
WNgxJHshvL2SOfrZwymhlk46aJ33Fkf2xNt0Jp5Yzz1hpcwXim/XpCjDoAVio+oeDg6d+1FD2scA
dFjZoIX85DUVyh4EaS43uQ4q5/1re34fbYNMxba1KnV+OD7bpkreEkIO3Ntuv+Me9jvLLB9QN0bl
57/6SxptQA1zwJsPs+CHKmlXvwB8hcBqze7DYEkMZTliPtHbaYRj7k3UBPtoo5nA9MpUYpkWQ/wZ
tlCijEYrRH7d+B1ylGRnFR1Br/nP+JllmhhKJs9W/8IfTzUAEPt+FkuF7C19ZZD394cTWa2wNjog
Z4bhnSXvjgWRqVAjq7wgBq6hdHodfFshlWsZxAeKhq0cu2DPrnvIDHpUtFGLeSUGAAdDSeIhKLcu
qqmaaQmPhtWyEngLBYIrfaAH6/hSrPlkPkk4Fe8dIXdOnIcNyjr+Jty46A1iekuWH6MhWbXWa/yy
B3sWzPHDnqT7fmMyQ1+WiFDmxK9L3WsmUGnNfpuOBEmvJiWEe1FWsJQoNLDMMiPSoJva63E0gE0O
KZkezvqxRKmqZaaCFh5+19dFhRpVkDde39dzQP9qTch4DZa32seBfV/kWYdHGYwJyxmb3pitZEqm
Xcb4OsvU34ylFUHFdx24SM+5SvRtWJi1vpExS+0YbwbLhzEuhkZQzup6BKL/15l1Fn82HPGjFYm4
rtesgjNLtGkQukhPAGMkgZS1R3ArWA6/r53yDZ6MlRRcyPZfSQKN9NqOVYhuepBS0TPwqgKxEn8e
UOWqycbf8s9VZg+rEur7yXwOsYwG3eBeZmotjQX8iYQyx94RbfRzhXgRpXvNNlZtR0yRvJitWVjZ
nmGMGf6FXqchZnEbp7MrSxpbnswTZya6pUys1xDzJinzIXgISdsKdMZZ0QILz6/EQc4SIRaDo4VU
2/VNUiGJUE9jKg2FhI6d8x4j1O2TcpjekWzzUXpjJtwWSnzX5CgTInaYPCvnBxiaIvbFD53MwdyO
WeWef/Udp0mP4GP6P015BWR68/yqPTiWaPetjWLUZNvrRjHvG6yFTMc1V1TcUYn5GKvzk/msCIjv
d1NB+FVvAn3ExoSZSSKyXmuWziI7u/47XNJAvn4ip8CMmg8TW5YKzzR5ElufvsOKjpcNMnDxMP+J
OgDdLhznQ1T18YjguDWxOYA7yrXJCqqWeflNgwpzOkNoR+xwnI3XbvhmI8VBPll1lH9J2/wmQsU2
pZ5Ww+SByOvcBVqbm9RE09EBHUfbbLX+y/fLb3LUW0mLe2CcjIgCdvvXfbo3a8t8RhqRcXSzMbiV
gt9U5oDuIhxV1UxSJywAPp0LngD+imUh5kO5933KGHWNqMdChe/H5LyXLOFwwBtszezQWlbZ32xQ
hqjMu8Ebhi8BqL8bzrTbO/gLTabNh2FmhzIkvWuOa3gz3TE/oxeGCi/76d/kKcM0aqknVy3IOw8O
OqBtTAAzQoGFTuTZSvwmQcU1YVaqgazMHL7CQaMR+eF0QtObv7LRBI+20u2nYX0yhGPZ4ALpZMbN
+Frwdy0dXCz3AHme8CQKSOTGh+SN/yU/tJvMxj5g7zlaM/sXF04SQyxYojJD2AHskmJzUFLD97qJ
P41ePWEvl+S/+XGDRfNRwaPGN4Wim+vGuA4NEcvoMAp6QIz0h1NWKNdjJxQG5JV5KBKb7ilNR5+Y
oHCcyJ+K+hglPpEyW8+/3ZeZhZfS3EICSBQMUcz7Sa+PVgu9kc/rUjwN8UkVVBICh/I+ha/RH0r3
QGIeDPrfsBjFhq5gwkAsKxFhfUxekw2y9u9+ZT4kqDH6h4eNsHvizFW2dr+ppLcKAk5Fp3Vr92C/
dKtnhjAtMgyMY2ySm2GvaDD8GEDOStYWaB4OkDKQSkupWVgdS/GIwgOuBlAW2OIEYJDrQ01SzDv7
jY/orjFfgVsaEEMjfUHiniBRu0UP/RBZ6sFjnPSCEQXw24zdK0ka4NApD+7roi+3lQiyskTybt0N
QMljRuizRFDXCRhBAEUDuwlLdOm2I8wMJX6ZG7AAD+V7981zue32E/j+yqN1X3CW1P6KEuUUYqX3
pyIApcrZaSQ6GXYsWLG13rVENyvnPrWl5wAmRBQDixLmNST0hvM8KWUECLBsMYnJvszsTiSTj8SI
hC6Zp86UMWlRTwduP6ikW72gxGUxRHOpSIKOFX6GqZjxt+gLHP1hqGSPQ8i8FQ8/hnUTknCNAF3j
V+nGDJ3MtKYHFgzcQgOIDqpY8CLMWJoAf7mW1kjhm2nkU/kkVZvIWLe9avIA9zOjp2JlqG47mq0G
2AFy/7yXHuI4a0x/QVYxm0jPovE9cCE0TzBOSIzb3U7clJuAiN+OLFv+1WdECew85jvDSwHRBnPs
1/ylXKRmQymBkDWOplV+5+f+guqckAd146OpkiPp9w7/JO2FwPyGTcmlJW15gnZS4NIJjywfuhRp
X/0gyjxEgpE1CScap9r2D/vECbe1+e6vOaIdkoR0h8jOA3JkdSbOX713DJR18PrAU3xMqZ+SkBhP
sQtFel7fv9OFGPuCMaBEX5+00AI4MQE29WnsrCwAhvxu2MmbUGFFcwth1hUdSmL11qhrwQedXbRp
7dEwu94xDjKpT6adZBYG+skWa43vM7fwbr4iSrmxqJFTv8WI/+n/kfZdvc0jy7a/iABzeO1mEBUt
W7JlvxCOzDnz159F4+KMRPOIe88dzHzAzAAqdqjqimtB5mAAkKdh9dR5rzr0kUqn+7IWrsgfMNLE
DSUxz+TxzvLr9l3Q25IEZkwlmezXAjXkS6ovpmnv3xCZndhbr42YYIixrXphM0ZH9wl1F2z6jDKC
HAgD98DMkoA0P52iZMqSidLW0U6CLpDEApdPpw/WQN0zc6js5kWyynOAyFMiirRzQxCWmmFIXRTo
7OExe4tIUZEwOrmStYRA8Xf1ADVlQVoD5CMWi59cKrbq3BjT+c5pyHW5xDBubKeiBkYWtAlHkaks
gdn+vU+QBzYJoHeM0FLyJFboEhbEJHnonC6scTp5FJWLy9JjLY9Hdqv0t0Imtk9Gy6eWFRDyfDl8
m+ZGpRvkukxO5xoSr1JrZ+qbHcYQDjZmWt2Vd3h4Xa8Nb/++3++FdfyAaPwI9HOyXvsmXa+f6PtS
8ua3nHfvE8dzuQr9XH9wZUfCJ+rosP/40JA9b/QU7cy7nJys/RpNU8N6zdHBWKFVAEwiSw/RqLh/
PgBoFhpwDNAiOH11B9+V+KJwHFQDBxNcwtJqWLWvWU+iVXpgXpd6WGaP5B9x04RHDJCxcCg05ySq
GQ3ki5QvgDPMuJ849CsJk5vs5gLQYRpIKMzE9kvylhPWyNc51ai3d18z0j0XlF+w/b/N0dNtBL4J
SK0BW8ZiM2/P0c8ztUvSRBynYlOSE5EefGI+Egt9R1tcpzM6ZpYuz8w0DXwI+KIjIAmwT36rr9eX
p4ycoPRb8YSggtPRUIr2nFx3Dvv3lqRGbSjw5Z7e7xvn35LtZKU3Qieai1l2hxMrCC10aE1JMJbk
fzu6be4umy9N//pKV3rbrPIUarNOKD3KoI3KyPG/fwZvFz9RbvA5N0yV4ztEJILMdB3p/tE9Og82
6S+JIb+IH8zp/tJnbOTNyie6yrOq1Ad5LZ4Sn7xlApFtoDAvecEz+ngjZOKouAFfRqkEIbp2eJO/
HwGZ01kooh3vr+Wvs3Kze9NeK69MlK7gG/GkWt7h8UFYM1/3BSxdzum0Se9nisNqkDAc2LcKiSBB
x0SBbRFR33br9hIRem4XrNnMBAWWJYPpAcBhgEaYTuyFfQzY26jH7mFUHDMMrnEqdyfCjMOCm0dL
oRaV6BO76YmfkJ+jYC8senZbr+RPMm2M2IE3W+pG5YjRgDhWccycnuC87OyQPryMM9b785O39gxk
zRfOdCY5erv6iWrCQ0v8AHzkp+biv8traGa3QsMljLrx8LJN7T2AGrylNoQ503ez5xNFRKyP/z3u
+TiAqpsHaXWyZQZzcI+KYaCpZP3Tf4w77ur6YhVrVluu9nuikkJfykhnQDbaMVyUAp+jJ5sMR8OI
H97FbYAUNNX+TT/E7T5PdBTMp40ygNYNIYyZ6CcYP0tEC+arsnSfZ2JiSEIKDkSnyKgAJuv2WZE1
P0hclcOJQn0+uI1tRWQLIAID9Qhf78lS99EMzsetwDH/cfWkpL6rVNwAgRt994ZSIO7Qo6o/yrqF
FlN+9FkpEhCL1Z5Z03q1ztFtuBaLdgU090Ms+kt2mcmJdrTnt1/KaXOM3sahp6WCyJzjdbOzE01V
hjhVtA4Sa7rRzXCVW82qe0mp9viN7iGrQqXp/XwudiF2WbOP0kGxVSMyxP2CwZ9Xn6ulT5SWrzyJ
82J8SIiOl53Z2MCbxmCI5W+3W2GdkXWqo7OI/Q/qsHOu0s0eTDQ3B6saJ4UQnRvP6GfDXEVqFT0c
XnZ1XJy/mvH4b4RNVFV0hKZrSnZcZ/DQJKc6pZJCCtYI5YMcLoSrM9mz23s8UVGeEZg0y0ZpA20S
2EH26XVdos3xOFZF9ftmf2kjp1jrAMNlXHBkQ2t2CC9U0qDChomecZ4HiCELZn6mDfxmbVMgOrUA
47FQwOipu3wNlBdCLEwTYZgNY8c0MXxdWXjWZhoubiVOzFDqhaEfVpAooYD0ZlqhvVrYwdmH8x8t
UCd2pxyqWI1aSMh0U1qBo3dvGPs1wh14PkvJzvl38krYxNr4glQIUoLjanR1XRKe6qdf/+BB1S3G
ilaxyeiMvsRxNO+cXImdmBxPiwOeCyE2JpvdDsMk8IdMW9UJ+STbVkeot1655tdqaRhnycSoExMT
gT4q6lMIfr5s4JKYJgcLk54Zg1ifWwNR5fqJ0RMa0YAu3dXx3P5EC1drnpiYoIrKVmwhOiXeg0w5
gokFPCZbtEka7wZ9QqrvqP6LEPDa1EwJN+JeDZDLhlB2HKnC2Z5i+mhbjmnteXRVLVzdpSVOTE3g
hZEm1jA1m43c0gIF4rES/W/GI26UcMoaUUmFGnoA1j95r94T/yWjhsq8tmRzXLqov+2Pdw5tCr3b
aRwjs6GA++JtpUO4x2z1rn4utpz+YY/8DuTxEe/jds9jFH8vE7jzW0OxXoHj74/IH+HH/98OT9Nm
gdtyQz3qK29wBMdJQmptMbXrGeLjfVEzrUm3mzyxQ1UicXJXY5OhoQxh3027I4T4FNf13FmY0Tz+
LKnI32rrrciJNWrQ7xWxiYSYJTOjA/BlWRv9DCvK6Jrebp6Au+Pq2iuzLZeKEL+dkvfOeWKQgsCV
iqjCYsE8qYMpnVaM/mgiOVlbuUPQ34u+5bEehC5Z6NFG3zytnujr6wtck4G+7tFidH/3Z9rFb7di
YqhAM1d4GYtXQN7lxgeDyMXmrMagyJ7U5Ou+sCUPcFoZUdms9PoS+x7+APHUQMLNBBaW7VtcTPjP
13FcUdkimaGv6DvywTCU9z9g3N17uz9xiGQvrJM+EPGofnyGS1QGMwWm262cWKVSSIXWbXG2AdSW
AJ/N2L8b9xewECyAMeHWa++Gyu/YAZZPcjdmTkLQajx4FGMlDMqGDGlrC0FY9RgQI9dWLEnOC6oz
7tCfHQT6ocyiwA6ESu5WPuvUrh+A+OS0SbbSh/gJ1KgFCbNuyZWEieNT9EKFngBICL0jH2+bWu8Z
KjHk+f5OzjuQV3ImZgeI0oonDLiLLEX90bAeXl44OjZfwlddCtjnr8aVsInBiSvwOY/h1qnSSJEd
1J8mPoPemXSJUZ76TY2G2iX08VFx753UxNJoat8kJYd99H8uJehnmHW9RBQ1HytfLWtiPAovKB0u
VlHJJZcRBmvEr3g8n0eQpIXjWrp3E6eG7SpXLnts4MZP9GEj6oOq64te6tLdm9iHhA8DsOEoo7t4
waxRx5LoozMAj+HrP+1KA5jR82I/4rxMBRkVUAGK6hS1gg00PEWiJ2FmS48OMIR4iH7aDYKY1ddi
wX9Unr+X4n+FTQe3Cqlh0jYMJEQV+k6PQPChq4QCu2JR0uwTCx6B/7es6QxXrvYc77q+hOgCg0ga
SS+LOI7zEeeVjImp6AtQWEu885vCeGs8guYJiydrgBNF1sL9m2lagHG/kjUxF+kAatvegSxttdMF
9GWZvN0Z8eu+XhoVF+Y195+tmxgLtISAo4pnYAFxSGNp6u2wq43M1ktqnh4fHy2NZsbW2r7W2z1Q
LNY/P0AIXJwzmY9Ar1Y8MSCd5niuU+BiamYyTpE7tlnb/GapiXCmw+92ZydGJPTFug4cFwqwaXQg
RSNAG1E6kg3yQagdrelTQo9HfQloa97zuVrfxKRwbRM5Qo/1PV92F8Wsd8Nxfx6vD12Mjuas19jm
A65sVgSe/eREm7rJBaeNpFO5Rjk0BakR0iPMs2+LFzhacDa/Nvr95238xamig8EDFAo8cqPiFNnA
ZfOsKGJBOolyCi41n3RLbTyjNzOVAJpDdAmi/gaA+cn1kBLXSRV2XBPJOFIQ+s59L71hs+7OtZDJ
3WhqL2LUJpUwn070t/I93LP0sol/dhfQOwtI9ej99j+Av50zk9diJ1dDFFPZyYZR7K7SPX8c/C8x
9eycKlLqFsCgjIqucSm/7h/abJbkWu7k/RHTemDaPh6NpoL1/oIlAVNya5yBa7fklMxdymthE3eV
TdWqKuJMOg01VfN97KyHdy+yNH0JkWJW0/6R9MdprUqpcUDGie28oBdaeAm36+YM9MGlFc2m6a4F
TbzTJg4lrx4FhagEAUHYRD4d6L7WA6YYeFNaxjIaf/D/VgL08eH/XyXRA1GtxHo8sJAAiRBd3vTn
axmFYnEDJ48PCMCbqETACjGFflEtBeVuBW1c2cZ7dAOi60s7+Tv0eW9hE4s1BG4tCeAiOyFXf9lJ
SFVfmBWbk0HT5U+qr55HrNp+jX+sIyZtz+e1MdCXJEJTNgW8zdL3zD711yc7sTaCkHdNL+B7UHUy
YyO1usfGWAntYlgwd6LgxAVuEypAoDiZnGgBPLi6i1sIYhKy0y484GRNF/WBpyVln3P8riVNDlVs
GFULakganuA+MxFViGY2sDRoA4U5HRPZBJdpwcTMaf211MnBanwfK13eSadAI32oxxZbIXU2PKDe
M6Jh8cj+fi3VW8bfnF4m8FyoaEyWgOs+7XRqQJVeFb0knS4XDnBLKRoeCUc8U9L0bJUXukMMCZnY
I61XsQO80N5aWPTSB0wOFeSlcBN5UTqhH9N5B/cwf2pWrEfd+F1kKfprU0wS9Lkl+AuSZx+w66VP
DjkoOobpIiw9KfX8GRVa9lWj222N1DNcDaJYL5RFX6R3HJbY0WcD3GvRk5NGQtaVIw+is0/e6IqT
yNsyWt1rB31wrc6/qq+aRllnE6JbPFqnmClb2PW5C66MXcU4dA7kipO1s1qChQ+egkQ0QL0Ou+f0
0T16ETmf2xcPdc2v+/JmAN80xGb/yJssOI4xz1ErkLcJMvjnHkdlvSEOBgGzF7QzI//dm1vgMmtb
CcilqeFZPUa/VsK/mGzT0HLIiyIPKsfRC7t9FdyWDSWA9ymnCHNLrEg85dia0roaayv9qv04HsWB
oHFnSc9mdPtG7sR9iAvFczDdpiAcBy41QDMuOUZaTx8DdO1RtMXTZwLk3/Xwtq52K8b+URZnxZa+
YOJT5GCP6xMeX+CupBeMIX9gpvX4fBHXl025/nLNfrVw6HO3fJwMUMDJB/4mzOzc7nWfAVcjRpvY
qQ0f/BOvo6DTb2JzTOMcy41nSa/3b9kvVsfEmN0InCyxjxLfjRoGtwy93WAi9Oih0/0V2xjMObbf
10/O/mltEO/5t76EpgG0DFQArA4xQ7DwKeOjN/kUEXSdmBnCbCZoQiafUoLBstPakjmprhl2MRGV
k/pRMFbhP0iYU+KydSu8poNCpPYnTs2wPgat7msd8dmMZPx7nu2koCABTGAEJNBVGGxbUMglh0al
TWczUU159VQwe28wcsD+fsdL/aJzYfX1En7rIlcOVJ+lfZWBjfPEPZU/QmXzmgfI31rbOZyRHRk7
d2hTn+7v25ybeCN04ib2g8y1apwzJ4bVC/hOZvDFcIa0GeDOmJSoB8rt2NOZRS/Lcakbcy6svhE+
eYsiL1a8SMOKkxrNxk9hxOrugyw89pme5qANZh75ZCHtPdPdDRX556JMISNyQc3FTs2Yk8TTvDQd
lXI8aOG+m80HIIOF77yw60+HfCoSGUTYxDzglh6DhbsqTozzEDGYfOOx5wJPA55+Px7G0mRmdIyB
MVLwUawWDnncxxvlgFZgLkkFYShY7P9Am6m1yjJs0TknV6XmLt1nT6IRmIpCItQL9wZtDHT00Piw
oJS/N/ae3MnlKjI1kDweckvOrl6KDYjkACJfUmGFRIp+2rEoqEUmsUrTOiW6ablWAPc58OynyNBk
NG8mVkSFh/u78TcB/bsbmLbBRgCcaWomJTbtZNnhnVP+rPlELUPSfKD49JHHeqE9MWxN5GzB9/l7
0ycyJ+ZJbSon8UQBjdbKp7DRjhJdn5cgr/6WlG6F/MlopsAOxeSdc0KSLF7h0VPIZZPpjWfID6GF
YRv1QXEMCcTJgAUy8QKjyPcDGAl++K9v+PglaK0Ho7QkcPiX25dIy/sm4hMZyxUcFPwPH4cRUDoo
9cTBhM3a6xZu2t/s+0TgZH/ZXCq8uJGcU1esqgrN1s1XvVN2g1Hs9/EJJtv0kR3kVwty//pZt3Kn
XBtJkyUOdtw5bcKfzSXcpyQ2QBYbvjnmS+iPzXLoMhijF+3h+BQdn44Ld3lWs//ZaGWiYWqURpxQ
qs4plQhbkoollcEc4wd4NTDY94X9nR8ZF4t5VfC4ajJIiCcZqNqttYoVPea0ES3nGDwkW8foSWCg
p4mKa8CEo88UpBiuNWAe6DVuxvo8Zrmefu5/x18/Z/IdE58S3LlqmnKMAzgBK8xBXm3wWxrqvu6b
P4FR5eRnIxv3Zf4dpJ3InNxo1WM40AW7zEkHQaVudlsz+jyZfkhO9o60b6JA3mVzxW/W/ctxtYoM
5f2919/P8HKXPNvxKk+NKhjv0V4M9j3EE5PXQ3Nzt3R6eDqYHXl2kQQcTs3Bu8R7kYZr1Wp3LUfW
kVEilBRX2rp6C9YFXecc0Zem2mat2vWnTDIRvdAVjFPjU8poJVUvHUslYdM+uRwJOkzbM/b9Q+DG
pU2WrgGaE7HLuHYMOtyalUxtK9APQcvhp9R72FGjA9EFalIeCkRf94X9idg00AzhtVQUGXSHIPW8
lRWzSpxqMi6ZVNEe+HTJhlExC7XXTvfl/E10/grChCSo7QSc6kRQ5Qd1kSsBHBKix4/1WxMivSof
pJ93Xo+M5rxCyl9ZBBP4m0W6FTttGmxCJUXKE7SeGVJm2EsxINvclE047UsUS3OGY6TtRkCGP3g4
ILd7GXatlgYpZDVjb8exWZnCqj2Hb6fRXhA084D6y3gSX9ID6lVoq/mA2rSbmi71F889/TcfItx+
SKrmSp0m+JBcJuI+0NayY/C0U4+18lnRuCZZu8Br8Dd7OO7z1don6hpmPdsNIUQ+b3adnn2Z5tvb
brPZrDKg2ZWHBFos00P/fSpzUp+N+MSNWYH8Fc9zspykndUglNNESQAnMiaVbjeA49IQBRiJOUWu
UWfAr9qw7iGrQGpu1pqlRlTu9v6r1tG2sUrNXLjqo5H8o794QpAuRdME5o8n0jNN9Oq6hRFViLNL
MKPkUzfQW5MHpu9XOnKCLEGczy4YRyBjCpnnhF+TchVUJQEThmmtgL2WOzTYWjZNlnyAP+Vd/Lyk
IcmB0BPUzPJ0TzPH7fq69s68ukeTAY0DWwiPGXORRYDfJiZDY0MGHIDjPifCq7oRBooN7rO1xG+k
wBg0Z8HbnNU3zJMrAibLAUnwa3KuFg3a+iL10dNxHpijV9ldfhTbc9e9lMjuZVRNKZ8/831FhPLS
8HowKEYzkOE5aN8VhTaYUVbcVBcGkkXfTEt9zadDarbyThF0sMQXfrXkL46ew/RijKTgoIgXQSo6
baVxlcwBiXbjngVTccCFEF1EBQ5jlZChJmJKVcFICit3aY8QLX6I3AWX4tchnX4AABUkcJ3zAIiY
9hwqVRuXUS555zhBDe9BBQK/Dj8usdv3StTb9wHI03r5PGQ7Ln+tMgBlyECWVz7SlKJ1JcgDXTJj
oBSYakVrYcxtikbKvA+P+TnWKOcSVn4UNeIbTW+wkhErJkhmOcvZairVzC605ZdsoMPet2uHYAKd
0/R07cmmgwn1LweJiFO1cygoh4KYCAypfd17b8H95XzdV9FZc6UJmqiipWm81RPfyitrR2Id2Tsz
AfUOOQkuPFXXHo10E4jwFAqkG+hHTMjDQdSjVagb2eM6NN+V95ViS3plaqvWXUzvzDySCmplQDEZ
YzZgmUwMd8x7ouL2InRs2HEZ8QeaPdQKS6TCXeX5rtn5MWUikj6pqZ4wK8l5KjrSPFYyrcUl7fpr
UvAtPFgI4QYjiz91g3tUuZKhD/xzhcnkzO45PXrHCeffUmD2YUey8FS4lOd0RlqPflBLyqAhPUoK
rm/wkcnYmkST0OCal5ZZ8g7/GiMkmPEXdAl+C6rRtyY2zoI8TNvYP3s2c/HM1HkogxX7UyL03js5
yTBUnZKQ+Ry+4/AtYHdagGEBdsX/103QGr5DxBXCeDVoyYSJv5x2nVxUbeGfo/5Be4L6SNv4jDJD
3R+Z2geKj1l8y8jADzqrWvmT0iy8uzORGYBmUGHhxmcOzGiTjfCZeCg4jwnOORoMGloONFVo+l06
L6nB9Js2B6LItiFFvYe7yhSPXWrmrtGqJP1wD6G0cxi4fWYZHILHqqDSQhJidOpu7c3t14137MpC
F51XDsL4dRXGdT0a+HiYYIKHnZY+OixpKv2+Xs8EyApeBFQEBDApj8gutwLzYqj7avDic8BvM/Bh
vLOOUQd6zm7SneOYMDH+iS1WnEC8cxrQISfuUgfD3wQnmLZBGQ5gHhYVMG7qBjpJEbCNECbn2krA
dvPgvKLFC9ZVb19qOzqz7sKzMqOoN/ImVyCWQbLtBJCXsD8anjt0Tt7f1b/+zLggEb47PCkZBOK3
m9rFCae4WpKcgV7pghD4p/34D6bTRq9ocldupEzuCudgqlJ2i+TcqHZ97DaCWW20NZLVbrFKdXHD
1Au6M96FqUBBUxWQIKCjhZ8mFdDvUTGC4KVnp/ipPLOrnpt0e3/nZkJHYIleyRgXfaUAqT9y4+aQ
kdmXiidssJFPjMVuih5Vqfuy5k5JRHAFc62IkqJN9s/RYpevmio9w5eoewPZrgS446XBPTOLk4Rz
Z3Uta6JmWZMHkTSU6Vn5bAvYHcJuPG8bBs9MdZAvZU3LxoxS4/4CZ/KscDzh38qY/Mer9ItEcbWZ
QZ0LieYr2dkDp/wAB0K5hIndMCZohz1h25R6HBrsg/CTRwNBPrsKT269Yo6utmWkN58LCM+R3F2p
aMdqiRTofEyjZKUol4p5rkt7KA21tBsf2ZZ1D88EI3o9/MSApvWTs5Qr/Xv7kKPE4zWqFdzpaTyc
JULj+W2bnz1fl6S3NNmJ9UIg8tf6QgRyCMggyDwi7tEdvdqvKCkdxtGG/Ay0b9J1TwXaDPxHtpVW
vZ0c5cf7x/O35KCpAHgTZKBLwW9A5uJWHLrhhJ5ly/yMZGhTE4Wjje0VllfvZbvUi0fuUcJgthaG
8De/5NxilpRttEO3Co0PgDZryN7BX5nCXgRB3Mac32G9HZrtAInmIv2PzuGWNDunpNpDvcrEhRfn
L6bXuOoroZPUpNK1LLo3IXTXnfjzh/kRPEWDHm04IM6sKwx2mAZVLICcPEk2DZrV/U2fO2JtjCag
9+Admyp9VjaOwLVVfpYGPXNI26lW2KGrWNP05N2vqFSy9L7EXyTmP7ss81g0AEA44AbeHnOkCZWT
1z04mnShM1PUFZOEIxxvqD/5cw2oopxoRsJQh9WjxOB8s05JK9LhEX02xN/0Mk1QeXvPA+Rw+V6H
ZxZh1KgAaZBHi4gOLi0fuu8kox1aRmo7A/qtT+th13mrIl7JH3xJG2aVZ0aG2GQROesv9wACyRF0
DgtTANI2vURcx/vq0EjF2RMIW0U0Kl6CmLq5WYQ9Fdo3P7VY51nzzPC1lx47URfbJ+EbRSZJAmg/
TTQguJmCamjxKkB5p0TDdWE3aKPidRahKEphykrrdE/Z1Jyeaib+o4R89v1D+h2+mxzSzSomt5LL
o0xmJbk4Y6Td13QFDUfKTgAq17Atf4YPdEugBORYyTe4wN3XQbWDwOQUy+mpoq7KgIbDmmetXu9l
PahWbWJpw0PEbkXGSDOzcKj3KAmH9EF58x+FzPCFF7cFoyQKy73hHsTPyjGUdAuOROelYzaFJchr
WTsqCOq+88AqYp3xn0PNKsNDyJkDs3JCk5dosU8Rc2f7PsiMsMmp6JHBwqCEh1/x1oxEApkKEL8t
c4MtTK6hffvgfdSenms8Ujn4+6FF76snLWzn39nOyaUY38MrS+pXpSAXqlic+XVg75jLobbinETI
pVmsDvBOj8hwbcnwnYGyF9GrkViF5ZtL5X9pPLbpscoYGoB3CSAU7jcauPqOvGE8AJOpxVk4tD/K
Z7rP95XtmRxAINxTvDUTcM0cejqY4d4lyk6ygj0YVJGeP0fkhQLtEpRELDjIMGvI0mdw+Z5XksWb
/iFYiB5nUpAqd/2lk8CoL1IhLBmlOLNKSZPyZxzXlp+SR8nCqYamtyTvr/dzK2+SXs6zThAKFzvD
HQqzRL1mZKwdAAui6p7p2I7J7cVDBO7iesECz5RpbiRPy5FCwsoxbAbuxjF8djeN9Di8irtWpWVJ
5Pp16G34HakehOtUwtXgn+6rOj/z6l3vtDBR9TaUHVx/7LS24qnv0g5JZ3QDXVxoAvFN1OR0wU43
CZVeHVquUyPdCPbYnHL/O/6PuykDTBbDYADmm5yAhEpoG8fjd2zyd/lY0m6T6MVg8jKizw3UhR35
HiM7S0j9w75kD12u50i07KsvNqDap7KK45hI69xKGyMIiUOYkmg5ZYBsVJvjrQkP7YnhrHbYOrTS
Y73ZuzypP4JjAyOyDnVHWVjTjPuOs1UE9BSgm4JXfkvRV/rGtX2kxYpfnvtW9zo4jz9yqlE1iVY1
v2XZnAY5sy+U/zpqhlT4UMgpqBqSL5MTVdkmlnzJwV0WDSci9XPXeUR58zZu8yQvIbrOVJtGaQrS
1CqCZuXX9l2tMRd5tOQwQXn2kN0pv72KN+VqV6QvaAwSs9UQfEqNTyrB8sFYUNMk4hc8ilnVvfqA
SS4u8GqvZdOwPIuhHaFJFG63XYW2Wm66BSsxk/a7XevEKslDUniCirWy6x1zCE6Dyb4fAB0k03hV
jaNsyPhV49g+fakB5RPbiNVIRBNaGe8Zyc2fyF6BOQFPFXXNpahqJiK4OYiJAmFiUOhjcfy40Oay
VRyIRO4e72vpX8AovGQK0osICDCb8kdL5URG2rNyf290UL7m0imSVtIhDoG/qpzlfpPXFpOZCpCE
GHRM7PIKeVqj6l474CL2Fusf7n/QTMZm/CAFMR0+BxWbMdN3ff1UN+obGaev4AmvvX1ntvD74DVV
4ABltgMofCSWqhqaeAjjPERU+orWyVID59wdRGgJVEYZegdk5duvQLeynOVShTsIzP46Nx3veUg/
nRINBk63EKfMycIcraIoI12wOM1d5lkYtq3sVWf0Y1efcGQYZLiRLET9AZnvhe3lZzwGdexMRZOK
Aqd2EgN6Stl06ZBXZ6HdqNxF/WGAOawoAP8hoWsJUklV18jLcM2HC+mVuXiQuxY90WtOzuLMT7Lq
XHxyH6EgUKHXRYmmlQrwKJ+WpBb19EmWrG5fij5N0GWQFht1KdCeKQGjI+xqCyZKnyZtClLjsjqD
Wdg+BU8SzNyrYj2pSBYfFJ1fULFZg3otb6LHjZi5GctBnsOuQTYY8rscHLNZgIrLsWpttaZcSFiO
Ks1KOWnNgjWd9bw0Thj77n8fkMmJa8LgpExVV+c6RkEl22SiIebU6XZZJRmFFtCSwxhAThz5tHDX
xl+eeqfXkicH3ie1zJUYMToHZUvqBE6xEtN4MFwWlcDvsNSH6j3JP+P+qaw3vGa7/Utc0e71/mf8
RYAZS4HwkAXYFJYVfh2mK4sScl4nRQo2oIcT/AAUdFHnE5rv+oBo5+ztR90fJdRwfJOjZ8mON6oR
GDUpV5LNL6nAuOI/O4Iym4hM8IhaOWrn1ad4oV8LeQqT3oRv/a7JDaQZ1TEz0rcg0xzemXQTirbi
Uf/CHdRWT7PV/c349f7+fAFQR5EgUPG6K5Mz4Ufadb6MyzN3SQ3poUVCsOIjIrIG628Qp6DFqbTQ
L1x2Zr8BtojlRCjJB98Voq11UaAO5l9AuLvzXCp1VPEttA827fH+V85ZROT0/vcjJxqaOTmvBRK2
qUhJn1Mfr2u8yTOUaV0Kr/G+sL+jVeP90HgwHwDKHscyca8kLga/aVngCaQAyJKJPWBeAIGm3l/C
U297BlJ/C/WqWc24Ejm5B7WShECvKstzFSKbiMDVc/ZJoAfKQjAwU0C8XdsYLFxduKIOUnCP/65N
A9RItq0xFifoyNobmIuwgVy6FQB0FhkJIKXv7+vsIY4dvb8j7QCGvBUdJVGjZHVTntU1d2jdiBYD
pAT1IVIWHtDxMf5zp68kTQ6QG9pMizxIqhIAybcJI5lumb/cX85MGWfcyn/WMzkzVwi4RgSY2hkp
tTPzIf8E+SpBD4ewlRPCpra3K52FZOKMBwisepHjZE6TePBy3G5h3fquqDQS4KkrzwhgG8PsVRIW
7shvQDrZvhspE5NQO53qAySrPLfrnopG/Z2PWNiZXq9yo9KjB3cjfHRIynGUNRvq40+BtnZjsHaH
OdhuHz4tdcjPXB3cGgD6jtUyFTN4t+vWCgmZ24Apz1H74iug2m6ODcZSfVNADN023b/Z5itxk/vT
+l6UD4xTnvPku05BrqJ+ZKG/oA6zZyliIGg8Thk8K7drggceDBWoec+1RkPnJxYwTREuNQTPCeFU
FS8LyyHBL02OMuO6mumDoD67juGKYMytAHa+NFY2e2HQ9oNxLpRfeHX6hjCFLDLwFOtzoUd2p3O6
+O0Bg3TAWGqBMUlDtX0a2+ohtBEyeo9AGQe8IRUOaK0wxBWvF+Tnvm7OdP6gxR95fhapBlR5p3kw
rXVULU/T+swlJLfyM/fB1rpraLQ0K+S4FIqkNAaORRYwHrq03WDwSjFFumkwGNaRfBP9D2df2uMo
snT9i5BYE/gKeMe1uqqr+wvqrdhJ1gTy178n6756rp22jPpqZjQjtcZBbpGRESfOWbrob+3g8w+S
VtvOuTtUZjW82dpLSnxaHJRxn+Zp4GRebMYe4GhIZ6xLx9ONcc8/9A2B2MY7mRdc460LAAJGLtri
UAAhVw+ZSZtah7F2eDuUKLSDO2zHHvnWfpkfZ3RDI7lerEqPhUG9147twjV+wy9f2Ba79ezyiYzG
YbmKVZlQVOfasZ/owt0t9rPsuiCZJIBuUC+xbcknz9zs6pIPw5tRAmg2Hfv6EA3bonsyo/XCFhNO
4NyUK3A46GFEjQMoPvzH5WBSpjn2YMbjWzwG/QfgTIBkbQCsqED+eEQj5xzGYKNx/DHYorB43/hV
3gn1BxN9G0AmAUXq2DJqlU/U5HXRsBPNdh8cR6z/FT2C7HsM6cJtIG/cL0sEVUKIsiAHJKt8smKI
aJHpw2koPH0s9/WoHpMMSmJJ/5zNOyBnFyZW3iT/MQiyQgGbQfOe5LJIqupZ3zrDSdGRD0bfIDO7
Bf9+04TAjaP0DkyODMqBlHhR5W7KTkWJSq+eoPnlH5371yDQfAj4keWiEC498YibKFWZtuykcbJW
3KfGyL04bhbGcVV2EGYAIcHSiD5H1TUu9+BABo1xYaYNyKYNnY2zd/bju7OPt1pQBcrKXqXQtGl2
mu9u6K5+GHbJVvdG+LuFDSlfNOJLgJYzVRNlMbB+SwPWuNNxBEvshEJLusWLygEdgVcqkEs6JOpW
DXW6G37RQ4fqx7+bdlzkZSBigcQMvkOaBLXInNbNpxNBJSFdzUcKdfjsYXjJzVerO5nDjulHoj9Z
1Sp7ANPegn3Z5WDkDrBVSI8auMShXSSZd+ukyWgzndI08RsFuEfnDdWoztx19sLL1RDreelzhC0D
jR3AcQAfKq23M5rKGMcDbNmqh6vVzZ5NdjRRrFPQ0wx/juqXzcogwwuO2JvSTHzW/4m6FTFab26/
Jd0+r9/H7lCg19045NqGVqso8+reJ9oeMNxXrd8TutJyoB0bc+nuuXaZl58vrZTVRqPS2piq3t7p
6IHVPFT84pfc/SxyzzW8wvWLH//L7tAAqjUBpsAGlTZmmphRniRsOuVO0HfbbmUMh/rA9rq5qr9R
7XUGT5K7Y/mD9X0AOvB/sQ6VGTyuEYm4cuCKXv/eVnk/nYb2xZwGv0X/8Rx5OM5eBNijoXl6va2c
FnmYnZKtNOrT8V1zpoXvEBN7uW9c9ELjSoSXQLRpSnuUADGDh+WkntQ6V/xaN0vEmnO14ATE6+PC
ChAcAFqD8V9FnwiqkJcnoaG6Mk9oyT4VTu4ZxXGe16P6pGWr+5N61auL0wY7qMF/2YEXv7SDbRTl
Kf74ND26r7T1uv2063yUg09R6CheG3tsX4bh93E3H5J9qi349qsb8cu8jYsXQCqRMr00z2wGZT0K
81YYT8d0XNXpd6ahnKgJQC5fGO1V+fBrtCaiWPhXywSC89LcPJAJrxGY0+pTo23tZttVq9KADlPm
pZ3t97zeJhBR7sr6mA3Dz7TpfkL/ys/mTbPk5m+uMHCThGAj4SEvzbzB84pq4lumFuTFU7Hh2bFV
nnJjcdRiEuW9BHikQXT02cG9S5PMrcZE4TTVTla3Mufn6mRWvqO8lC+6qO8neMO0cxAPj5OieQAx
BXleLoTst5YZjUjAzujIVYBO4HLeiRPV9lgX2qkYP7m76YtnfYBJFezzxclq1IWw5yorKdYZ8+qg
KQQ6A+TqGqNzlU+RrYJoEHwo3vsBCjY/Hh93px0DNXX4bQgA9vZeEzRRbp/f7x+pW+t6blua7dLo
dDdOxMmdHobuvT00AP33fHPfyhU+72uIjgVYG4I7UWO6nNIhK9OxtyvtdMTYwA5pbvDOgbydt6b+
BmT/m00OhujdSfPyFffAZvdmrPD3T9F1P3ufixRCVw/X/3wQYiiw+mCpZXQUs6OsaEikngIGSmXq
n34cf3x8HHOf+8N63DRB8dBuDtvX14eHZ7Btfbs/H1eFB2EePgyqpK4D6cOrrtkRYOQp77ST3a26
txJ0DQVpfQP596xqIHdoeDoiyGfGv5d2tXefFszfOmM2EHm4FEHWdsXBVc4sRmjZaicDKc0C8O52
2yYF8ErPLvsxjSUald8m3Vr1FsQK88AYT00plNDuf4bwGfJJF9yxOrybYQIYcLkpbLQl5Yk5aSed
rGmxakZUtX/W73q+ZuNbimDmvrmvkrxsD1B8ODG0UKKaJ/mwdrCcrs417UToQ65BBXXDJxe38QP0
4fsRHQDc2hpFMEVrNwq6+i17N6F4R/LNRE5G6ZE4JJY/QXwo4yuV+dCHK9tfwHYVOzodeVd5c7mq
l4T/rmpGYqsguMRiwSPh/a5fztI89WD2aHF0ECskH/yQoihmbjUwbL1+ggnx/hzd2Bg2KoHAJQv1
3ysCFeDe8kKBJu3J+AAyHRzUf+///o0lv/h9aQk4iZvKSHtwqP9B+sNCr+6OHRxrs71v5ioyFzXU
/w5DjkdclFYyNmMYP/AGCeZgWDi/C9MkA2tKe46bRsHva0EUuEft+/3PvyrUYc0vvl9a896amUoY
fl/wQ9r4Z3ww92znJalPF2zduAAuTEkPC9cYa7t2YSo6/kpX1jF7vj+WpakSAepZ5qdOI8uYxe/r
n8katfrFPpslA+LPzwykcz4MlthSuYd+NI+HDtqNgiFE3/2n4B1YZoVb2MRflK1nFnmUVCOwaybk
hzqovLneo+bhBQZwyG9g6VbzenrYfi6BqG4EJRfrJLb8mVG0KBptWWKYEK8gvvJz67z8ub9Sty4l
+Bikl5AexItJfmPmCunySYhnHdVj9ar5dM+84SmDiNxhXKh63TigF6akXZGl6WSb1Qwpt+/5wV6Z
qacflohWl2xIG8NlyFYkBmyojd/5XvIwLE2YuKCkC8XB6woPAnS+4E0unZ2ksNVeKTSx9YCo8wEa
2ICidvaW7Fy9nkUL2ZkdabagBKGbCq7RU4yytflzF++MTf4ECO3DEsuD+KV7I5LmTMnrqK1SjAhs
/NHCU/TmepyNQooB8UCyaJ7ht8vOAzZ2DBfzQUvzJJ0Rk1pt3Qk9pRN0XV8AHTfXBvoKqpelw3jD
A1wsiDisZ4eRANbe8gSGDvHL+lfuG6sxWAiObpz3CxPiE85MxBa6FTIF3P5kf4wPUcBW405duCZv
+P5zGzLAKgM7KslAhXhKX4ZN8e4GS7KcNw0gxAbVEGJsWw5z7SzWIwCrEE54WhAD+HzfYy39vPRA
hmZRTc0SP999Zk90w2dIo9+3cCv6AvbsvyOQbmIn0vQ+ggMQDfvUw656mby/e3fzui0WFnxpMJIz
sWdasQmZzlNgIXsy+PS0MJSbpwMCs6g8oh/kKklT5GXCBg189uBwpV7q/e0CfVHX7cZtLJLf/2dE
WpK+mhtWjDCSBPXK/ec0onCEZ78urYZqN1YzD/h1ipey7q9Bt2NBpGopCr4q8CP+urAjrUWcpSzv
KvC7B1AFfn6vdtZa22rjIhnyTT9yNh7JsY/cGOG0MB4Ru5RQhD/Vm2Bh2W+63TMbkkvHeqg0zTCW
93ek5YH8QLwCLe8+9vTw+fl5Cap6he2T507s8zPH5ZK0jybc7qd0uzvaL/7bKzSSDh8PQfj2eX9o
N13k2cgkd0953Y5p7iK0fC7W5i7k4HBbGs7S7Eme3kxymjk9RpPtOi8N95/P98dwK9S/2GqSn5/R
lgwZXSzP8RA/VLvT6aUH34O3YOb2RnNBfgZqSB04/MtF4blTtb1lCWXSCt2Rf9EY80aXWPZuGdEs
lNVwyYNVTkbXMbCMZA5NQKzrO5t5peFlBBYAr12II245ynMz8qGp0WE2D1BEcDbpFm/1TbwAPL61
r84NSCcm6mJb6TkMAAXz2bzpH7+z/bx0LG9543Mj0jGJ6NjPkwojagE9xs4znumOPGr7OOi29H+4
589tSQcla8B1RCbY0jdaGG3pbimcv70kqAHaqIUBeSF5ffAegdV5gr4Hd9FH6pm7jCMmWjgpt7YX
iC8sZBCRwXG/2vPOHEtPWJa3kWHgBfRhBO236oBsjF/7yInCix0gi/r+v1hEzsUB9hzpdznfz9V4
7ilkFU6pR49evKfTZtqzB38L5OGzFfxR1oM/PS6t1pUGhvCgYOr5P7PS1phplEVK5hjQoggs1cte
K7S+gd0u+HwGv9vnJzoP8Ve3dYBNtcBpthTdfmVj5VfA+QdI+0WFJiqzKT4AM83XuALf3/sgP9or
7+np5UV7eP1MVsnqc/vn/nzr4vq+sisgKuiaFV0n0smuWDSWap2J6xCW0VtZvhFw5tagZt4/+CsN
yx2dMtTrgCH2Fkd96zX3BVL5/9alY28xPc16Hdbf32H9sNZyP9qRXbz5vkeb3Cs4b9Og2iwB3G7G
GudmpdWGqoXWkw5mI9CCOX+qPQRLhYLL/bm9eXjOplZa0imtTTVuYUUlwaNgIZ08PCO1ZCGIvZlD
OB+NdF/aXT8oBYOdbg9OROodx5fhaBUBsFXPfxZ8qHnrcj43Jt1qeZ/3ilXAmHkUibKx8Ixt9OS+
/ALD2I9xlX2LAoTrouN7wojZoSRPVBMczLWf1hBx6j3lqfoLCtA4eP3cv/18Q6lh4eK1RKh4tadR
f0UZGAUei0iusY9GYuXO+J8Q7+Oj2NlIUtmesxF8oNNWLMVptzOfZg0QdNXPy5X3+3cOsnLIALfb
etUDbtkF2crB9t9v/3yKhFa8rvzPevP5+WfR5912Pkj+A9JgAdEhg3AMPS7oXCIJ1K305zqcIIZz
optknXxrd+tu03nxLvpdbQx/nz6CXzGgAVq2d/c36xUO+8sDnn2EtIuyqaQ5L/ARxmMRGmhmLV7L
Y/7mHhtYi9fJoXlaolYUvuVqnQBSQM0R3W54Il1GSM1ot0bdcKR0a1b7ghjKRyBVLxzDm+GeoRkq
YjDIUYEO8NJMPToUTXwNlKM+0Py647vRBDwjALhqtbDzbgbi56Ykx6KPikFKm5onQNT4zvpW7RJf
azbuj087AwhT90Cz8+ms44AsUB/dip/ODUu+hjkgZDV4bZ7aMF3h9PkEDQNLDu0aCAcFLlxSOsBp
rgoslPRGa7ssBfbI5qe6azxr/pb1r3O2aUxr820qAE3WWs+slkpWN4aGdiHUvwHAw79l6G41mXPG
eqaeDq616jbRb9AG0cclhu4bN9GFFcmvFWZfMx3vtlNmfcY/lcFnUHnh62L6M//pQVdhJ4tVpuur
F6dd9KKAtdiydFs6cXnJCtvAc/RUQ24kKoy1y9+7BLV2tNvFlV+z9hVg6870I+st0dcL5/16wJfW
pQHXfTNMDdPGk8oCju6HpjfWEU292tzVvekTe9vm+gGUTAt2ry8Q2HUsUJkZYGNUTSngGIt5cGaH
ApY0rwu2V+zO45QDtVmvzPwhmT9bd53FoA+bDpYFzQ7XfgGUd9NTP2J/+mHhPrsRCuBzQAIoOoqB
Y/26S84iXDOOdTt32+lk/+7MZ94+N3xLlR/skzDQLrziDh22S/SQN9zEpVFpDlITca9mApqlqP3K
0bpVO3hsChsb4pTZdp4/lB40QTuHjr9oMGePowZaQiX1ePVzNo999bawJuJCvHTEl98jeUi1YWOK
3T+deBPM1cHOcTHSFanQ7Pkca0+zp2c0WMRJfcWW12ZBUgP6BKSY5NZLXoy00dg4ndS9Hvu2+WJ3
0ybWrU1X/8ic74a9bkj5kBXg5H910Y840WPd7XK+M9jRKPyyeZq00euTkzFviPnopM1CaCXGfe8D
pXViCVraOhUIwGw0PmpXSTbpkByUSucLp/GqERjIWGzD/06FtAJ2PicK6DynU9y+59GrDb5nZEHR
h5/Xa4WcbDQPzoEB2BOmoNy3ja9HR6V7ybTntnjV9LUaf1/YE7e8kw0YHxomUAxHw9rlrWmlvHaM
WJtObpE606oq69yPzdz86c4OX1dW87cHNvyxtZpopWrTQcmAkkQZ++dYOOVCElL4orN1QJsDePNF
RwWI5CB194UyOD+kSZd0LW37sCjWVrP9MeebaNuhD8Zcpf+YE/6yhX5F4GYARAKkWB43hCanOeqH
MFcVr9Bc361cv1yb8bywucTmkQYF/wdICAhIRQZHukyjqUNTiqYPYT+w99iZy7XrKsaCEffG1IHz
lmAGMXOi7fhyGQdBJxAPHQ9biyrMJ8ZcoOugYuavIirqPrAypTIeJoj8FYcMvSsvrpE47iZnpLCP
NKJoY3Faw+Ge6ULaDbfRRP4YfW3Vq8iy0x+OlWknGqkaaIYmt0fPfjeYD8Y45kPQKFrzUrYVulv7
mrrvdEqMTzrT5rfV6/wRQOL8VOV6+1z0s7Iq4gjqJqZt1K9Mn5jhDQYtaFDzYXzJ5qF8RE8SGB0z
21WGFTPG5rde0fxXOUfpKYuSovKsqqbPUc7Nwq+5RY5GrTbJamYgGfCbNk0+klxXUWNjqCSjjX6c
1zrvmLsBIq4AkSqjeXoyaZVQwCnd+diarWKuk1RX9sDlGL9IlKngLKa9oYKPNS2eWanw6qFKFYjQ
cHWO+1WCpCIYCkqQDcdqmn9wm9Efo93Zu0xt5g/4wRwUG9lQUd+oWudnlRVFs+pKysDbCeR/uiqg
1fUaNzpT0ZqKnregtLQm8/u+wtVcJH1Xes2gkzcQOU7DqqsyCnwrGud+Jim18u0wzegWiAZQ8DI1
a0pwtjY9DdwOD95V3mRu5IFNafyeVjHluwFzRzyLjdB9mae4XMJuyo9FcZbQ5Sp0NyFWDfJF4WPO
zm2qZ0mnj9MYgii5mnxtZrRDppWMyVrl7lgEEZzGy9BSsIOVhZu+9rS3U0yIAUVcNlAshda4DNod
s1b+jOoC2CE7B5mkDoEUYDI1kDtiViyTBHpNHLYqwLab+zVJSwDdcrs/OrmNxFE6g2bAjwxb0Bjh
MjqC1a5ctTVvfg8Rb5vA1Xj/V6njKg8q5qTgkh3BJCiQ2ckB7Y1wyGlZKlttKMphjSb+dtr0bguE
olEUU+UBv2m/TN2oqoEyWzEI1Cc+QxPc6mJeeyDKs9FQ37bOvBD1i8MruRA0FiG7LHpjQCsnuZBs
ZnVSkXkMR1L7/bghRrJmzV+lWAIbyzkGsZKgQEFCTgN9omnIT1RHQaFsUOMpdLJYe+EKmTzX7cga
5FAq7oYGYNxh6jOvqRw8ssGLFAyRraypPTdoZ3TBcWo22VIzwA0PCi4BC3lvMPYheJNC2MmYctKb
5RQayE77hg0Jv4KQz/sXoRSvYuR4mWJ60QKK9iOwdF3u4WkYOjqkJg+Jba0hheondr8fOoLsx/wX
Er0LDvuWOdFXgWiUuLYuY9g5J8ykPFZDCmTw4xCZkMypsXnLdmZPtOS2b0CAfnV/jNf7CFeQKFPg
JYLmI/mSKJzOHrtJ4WFaZ+7KGoZyi/t22OM6pwFFQ8zCI0DcoZf7VtjDkuENCWEPW9q3rJsoFjVR
wyRLbT+OzfroMoWhCsuUhYed9Hr8Wj50cKgqXDQ6ZVQphLNHJOhaPVND1YrmnUWqn3rvjJspBfWC
GXH+UBGt9wtNadb35/TGkRE06OgGxQ0vsufiAXbm/FQFOmVUN3g4TY3vNvpKddh2HNxndIX7swm+
y+nEeqBfjV1KO2iCcUhv1dESGEzOLIsZENS7qDSh6o88r/QdiDk7l/WVFoKeX/UZRXjl2SNhkMuo
QIEA5UCQ8rfEh6sEQTxPkYnJGJoj0yHH/zLFXjmyv01qm/6g9dWhHFTlqKqcv/VjhwbspGwDFCOK
XdVO7rZqkvoVBenem6s5Wldl1jw4Me1f70/u9cnHmAQFlOEiqEH7oTS3darXnT6ooTHND7XefOtr
w/z3TUqwTV1MG54nKLRc2qjntIX0DJ9CHvf9UYeiVID9nP6y9cHd3h/O9XkA8gu5AA34T2RV5B6L
0mApTYxaD2nemJ5r9fO2K3npm1M/LZyHW6aQB0MyDfxZuDHkmasIzSZEDyGSKWT0u2gD6PH90VyH
nJgyUU1BR7BAW0tuGXJ5iXjrGGGrps1B7zu0azKLvFRAvh8QEQDfOxCQYU4k9l0+Qzf+vn35TY8d
Lz4ArXHibzAZScmw1i1ay0DVKtSmtZWPsxe50HvIfymmGbjzqgOpjcnB/6KOaxZTv5p3/8sHgKYd
SU0kNyFxfrl1nNIx3JKIGTDLYJjiFSRt/UJt9rbJ3zX1rdGaXWUbYaY4j+rYeSztFjz6jWVG6IXn
G+zbQiD88guaAfZnpsHt0ZK9tZpJ95ldOCaoLiJk6e6P98aCi+gArXLiuBhf6Y4zTzcadtZnZq+G
pWq0FCE6h+oXM821nXfj+6ik0arTWb6ubNSXDI7Uwn3719cX2nINA3GEkMwByvxysE4yKRF2kwrO
Yc09WHPKVtjlHWJaUvyoKuUfu3TF/tK/CH00lCgdsDdc2os0ReWNa6lhWmVka2tVtY8jp1g7sc6e
ijwqH5RoRD6C2s1SglkM5fLmxPxinnUTiVjBGXppWi8iZ3QYhlroiR9R93nO5ncqqD6HET1K7nNC
k1OXobfcXMrcXd+kwrTj4DkpLjT5JgUZRjI5YP8KG7USQQHycd9pFpok9wBn9tNuc39V5WyzmOYL
g2KPn20rI4VmuTnAoNuMntJ8z5183RnlI3QUPRCz7dMk3VcNKPVHW1uwfeP4gImGYH0Ri+FBoF+a
5nlhJERp9JCUThnoeayhSsRK7GorXzB1fZWZpm0SdF+LMjuyDpemZjSyAjpf6eEa0icLwaScVhJT
eP7j8h2W1uhnw4tfDydK8Qj3qmnYOxU58qj4o6bdQ4+2RCVvdnWTvow8Wem/xpF9y9wOLFHKKsrR
C6QCZp196g2oZEfydH+JbxxcE6E7ojIRdOIKvBy7MxO7zqZeDy0DvbOE+mnzI6tGPwfV0X1LwuVL
5+bCkrSXBh6XUTXCkp2sagVUPyhDJsXh7b6VpfFIpxOgLwJRwFEP85wFKjv2pF9H1q52lzSlbhpC
zhAeHiUZkMxfThzY8dxuilo9rDr3YWx/ZH29dkYLXZELoPFbhnCBQtkDrCboD5TCBSubJrRHO3pY
ZEVQkZ+0JlvDGFdKbi/s1VvnAE9LvOVQuQWuW3KqbmSDa8eMjdDK+mob2+Ub4oglgu4boQGkdjAe
0BGAkQy6YJcTpwFwr8VFroVGF8X+6Azjriu0mHst0QcIo1t8RSCbtG0dIbICaePVjDAU/LFu/+aa
NluY3utBo6QlPDlq1bg35Ti2TxSTJW2uhl2nc491vNugCJUH97fltTeDNDGEFfC6AxU8iBUvB53n
Nm5PLGRYsmzHSXTs+2EXk4XI8vp+QAALV2lAvAFZCZn9pp9LJVcTroW5DlYzyB03tYUsHj9Ai+wn
OMWejSUC0evNibIZ5PJAcQ+BBfjPy3GVpju6DPnr0Kwq/qyBfj3Iq4jsHTLwUBnJEr/PjdVCdd5A
YIcaKEYpnToFCR+H8hZhXa9Xh4QSaLmQBD3R95fr2gxBWQxvcSGpA2SOFM5kLQrIqTqZIS1NiBuZ
ebcZafzv5w3AMYTpgLqisop9cTl5hdLmLOlgJTFL4JkmZHToUDoLp/p668GK4NWEjxK0JtJ543ZZ
RVNvmKEzRU2IpyO4gRC0PjddtwRWu3bx2MawJgS10E4jR2VdqfE0KzIrVOo+21h1iRtLrdRtWejG
BiXk+T1RhqXb+9b4ROce7llk2UGYdTmLaCGOyor2Vpi2JronkyHLoHSLDLPpmR2NrX/eGmiBB6Mz
fD6cJB43l+ZoNQ81Hxsr5GVj+Q7jw3ro+iVSmFuDEkIpeIoiX3DF2OLWOeMN+gtCO648yh/dHAwn
mb7glW6tF17vINfAUdJ1udW+NMGAqfclCVMnhYgAM4sdKYxx60Q02bo9igEgMIpX98/WjaGhsUCQ
caKiZKETWJpAk0zMHUwrzEnNAidJUGXOx9qbNbdfMHUjfgVKQtBNYnSCQkRaLGO28taMXCtsHLvY
0HJWDmDCIVuitUM42G28q4pk2M4KMXxz1LNDOc3aImZDnLDLyAdKoiqowkwkMsFOJp3AdGKxyqKK
hK5a4VUw7XszXpnVd1KAOU/zqAaGZYLKhWeUr/bio+HWfOM+B2kSKAyQdxB/fhbD162rxhFXrTDJ
bTTxdskUmAlUyRB71wvzfdMU3tqoFYJgFm+US1PxpNjKMDgkdAia6w+W0U3jUzanBZTWFTYZCzXJ
ay8NORckxE3QJhHTlrEwZVEkjQkhglChUGJuC7v7W0+RuvA6uB6UsILowEKtEDGLFFF2nCjwrioJ
9dZpf+rMNdaFgXKXl+bdEhbi5ogQ5+ngToELlYnOqQ1gX6GAH9LtkxFco0Y3QoARerTmwqVw0xBI
LVDMBZMXWBguV0prHKvqGFYKl3X1XkR2uYVUfL1AKSEzl+DxI243QU72he5wJBhgl6HgQ0kahVbs
0g+3Ll0PZOPKYzu2bD+MlnqIJ67tq0mZVxl459d5ppabriyHl0YrdmaWFb6aR5BVzppo4yjM/KEC
/vgtq+f60U5GErC2z//YKC0uuPkbqw4VTbSFYilAfCbrIdpji6d/2kWhXcaRT2OkU0lpvVrFIiT+
Op+Aw/mlJwi4JPIKUtQ92BMqsJYehT2uL+jGqEnyQXBXg5K0UtLfDSXNCfKpDdRlCEugNJmP9J3l
lrY0ZBl/KFYLASrCYewIlMTlYg4tdPDnZYkTRk6WBXWmTqdWSdw+cOJ83WR2tGVQ3w7yEmFdC2aj
VT9HD2npto9jMubHInfezTYzDgUc/8Iz9cZyIHxBPIYeXWxYWXFN1Qbm9kPshM5A5hOJUZakZVw/
cyRbFo7G9aWI1xxUHqHeCyIjNPFdHo1+EFmuqs6Po1v6pPxtoGeoHdDrCg3FfxW9wpS76DwGRRGo
+4COlJkkZyPuBova5ZE6D8RtPY2Dx+rHv164ouSA7CCy6PBTcjIYQ0F1LQedOa9QmS0n7Y8JFjWf
xMhZ3bd09RpAOzDqk2iFwLkBj4LkKo3crYwkpsUxwmX6WOSpSL0mtl9EVrbH0WHr+/bE9X1xsQog
CgiWsGCoDsKXXS5VIrS6B1TXj1Wpmq8z0iwBMwd0wyfjXx71FtApPQ+0xHBfdHWqFqxfvbZgHYE7
Et3wD6hOSKMdmqg32p7RI8tj85hVoEKq9WnadEn/N1eS9JEmausnbq693h/21Q4VhhHoCmQQ7gq5
dmcMpRHz0qVHoAdd7hlGDBUvJYpi8JiDdWRal7xv/2b1NP/rKYRhOChkmvHWQ91HclUpRDFYpSX1
ceAVcCaIKFfYTqnnFGO/cOteh27CFlhcAVOEBwbs6HJtM6sCqZsBjierGaOgams37CeEaRrVtCee
qMmnA8D9PuonoNPsONWfNHeqtvdnWoYJIqbAVwg1BhQRhdKeWIqz4Gl04gRQhro+cq0lr6YC2Ipq
TQK9YEPtV4cKVzbO1VoFyedraQ3W6KUgGnueaV943M3JHlB9e91H7i895tWau6BJIC20wPK+/nn/
W69c5NenouKAwgsSbbL3rlNmuXXa1sc8ysxVAVHqClH2pq4c49d9S1fBAyzBD6OaCdwgau7S6xhl
n1wjCnBw3NXSoCEM/LbqVC74YXF8Lg+3OF2idw9QVVEGvJz61OmiJiWNgQpo1OdBwyod2d+WlM99
p2ajT6remnb3R3Y9h2CAAB+VCGBFWkPy/XiLzwVONQkbk8f8tWpyCM1UwBc1j/VEoeX1r+ZMlIVV
7Cyc52vSL2swRt4PhRPm4wCglY2qrXMEK7RqeamaxN0/ozUE/AwnSij04RaTc1212XaNMjt2GOs5
tM8i1cnYugJ5Z7wQmV/PI0h7BMsSGF0Eplc6vNgyvM2r1AknQPx8tFskqQeoWP46Rom1RCx9vR0v
jUm3ADJ4iVWB2ikcgO/x8KICx+mUOf/s7fF0A4gPKSGgbwAOvtyOTkcTXjLFDtOG6RuDt5B2xi5i
XmoCMD6OUHYgVo8e1tYg+QLI6NrhIwxFxguVHwQLCKkvbXdRNrejlbghd6agZtEhnVKgA7oTZ9qm
UU73d+WN+QQ3GOjRQLiOJl05Vxn3Mx0zRIjh0BSz7c2WWih+75DcXQgXrnYJ2K/wxgGNKkCYImV0
OSzTaTS8QWoaqiTfpjbua33QlJWrL9XNlgxJNzVpHCOqLAoBPsIgffFJx2e7Thfuiqtpw2jwQlQt
8E2iLPDVA3N2VUTR3CVpNFHAhvpsnVF6qtShXMjw3jTyBbdC4hyNzeLPz4y0iVIokQMpwYGlADJa
8ZA+qHFVVQvO96Yd8Nf+RxAe2uuXdiy3QMrIdWg4xWm0G0tI8aCuvMQaLO9r3OrY0whjAOpCH4Jc
40v60hH0ZNaBzH6NxsNhyLwoW7X2vJnif3TtsAWYHojXdMHZDmz/5YhGMttWbUXWoVCfnH7ym8Du
++D+ybkKF76MEFHwc5EAAYzk0shczCJT4ZKDmhEFGNYke+emXb0zPIn2zezGHz3eqnsOjN4mNnjq
O0ZnflMHEj+TqYUWn+JUXmvG3b6qi9afSvM3pa4B3bzMjMlCwCDHr+Jj0XWBx/kXHb/8xMX7Lsoc
XpFD/G7Xq7W10VbsyL7fnxK5sw4AENSmkGmAIisKEsjPXk5JbfC5dcrCOSCQLX1WuvG6aBptDUg2
3aAiOAXV3EJnYWqcIHPS/IF0aEFQelLFSAkO0Z7qTrOKbJo82F0XHW0lpadepf2Lyya2hWV1x3kS
ZUHbxWrQ95o7eGQeBI+mDXy3l2hA9C54Ljk2waDAYGgDWgbMJ/KmkkMBuLrkEyfOwSxmPAw3mt7t
lOFHjvzG/elbMiTFn7U6A9fR2c6B8QOgDdBbNbwyfczZ+/9gB9coMoTIaqOoeblKXK/6PjVhx/5/
pF3Zbtw4sP0iAdqXV229yW4vndjOi2AnsfZdFCl9/T3yXGS62botZO4MkgHGgEski8VaTp3SRluY
dM8qkx+12nhsMvzbohYuPcLDf0VxpmXUSSUWsWkeeos8hIX+3Wj8frzrNdGWZbpiL9eEcQclGKBJ
k8EkeMiwrMi9E9qnbb/GlrF0SBYeRJANIFJAmupy8+ScJMoA1DdYpqfSoUpR7rqqNbfmSO5VY5RW
zoq3zbPyAf5hoF9+7qjkSdDFQYlDqYI42lrMzvSSuK2clCuax7cGIYLAKCA4cJKBvjhQW3AqkSHn
lVpGEwdUTmrMINKiEDNz4n546aLBwCAbg8rvHe1mWzrmMXNYh/YZR2RyPzpZZZETMcUydtsIFN42
8upKpNhjlamKrUTj9DHoRf6olxiS7ZWZKodwnyJF+inWLeZliCNpqemi6INwNpGjZq0qdmX8dAkl
MXT7wiTNyFDuYhWKyiYt1YQDIPzNt8Gw9S0mkAkppj+tbORVJIuNhIcLovS5/8NAuuJSPepOT0vT
JFEAKsveb+4bu/yYm1+LY732/lypBsC8KFzKSJUh+L6CY0sjSUJDYlFgpcDkDOYjEP1btcWYVbEU
7F76MTSY7qKkqIwVLxP+V4rrrpLBG4U17ObVzbv8FINbdYF0jVQlNAp6YV9gnqlMmk0O9luKcV9C
uflLm/IlDB1SGBsPCBpfr6V9NWpxP0ZBkr8kiuAN4+cQn3JMHRnY621RvC+J0zTEuXBl4DTnpp7L
0xT6TAEcfYoCKW1cOdwz9DmM8QoXy5VFQUcqsh54XhD/zi7lpRBLqwZZrIwkaAvzjoTfQynb0BgE
wmQlsriCJ2E5kIS1oPUWtsvkDORgWWEYY0ROoErCQTMq6imIM/pGqZ5pg6a+jFXMyyUt8vVIyh5Y
bHb+GIPvnMbmsEE/jvwoUsDWKwmudQPP5SGEW38kpfJUDWgcBUCZrrLML2wPhq3D/0XT1nwEc17w
zAtWQ/SOJDRJgxitN+pOigKm7VDvLR6svZS52nv3KwxdP3wsf+Obb5///LvP0xIQCNmIoGF/cTh8
NlUvw7iTUJgICIZ2Y35wFUyPoFew0g2jGKRzW9gVWOZS2hVl8ZgAwt4okNakv+Ko2SX16MqTuoGZ
8Q0LnUjjYQDRf/kCW5ob08paF8WjOIxOgHkCF/IxlxvdoP2nHUUtDaRisNWmAigtRPlSG2y0KtmN
yPAsaA+a9ha1L6RT3TgFQu/2FizYEev8E7irUElZpmWajv0e36P0uzH24D93h150lDWk1cKbMHNF
AZGBOt8c5l+uNmaGCm4trDYct7T5ZCHITYcfBboc5eiblpGVGOtai8EahJ2dKwDwHL5at860mJZK
n7cyiQMpCQZTd1oTTCvAhGvFx+0tXHiBIElG+ANoF6D6fFhihkkkp/Cgg8HXQCDX3OV248Q6Rpx1
Kwp7bR2RNZtnIQDSgreVz9pSoRbNSlViZLTkueMCE1G+FWtCeDoJuCaQAis852KQpONLsqnUTagg
RklAPRaEe9150lUvcgW3ddfmti8d0rkozk9I87InQw5RTfVbEJzosbQOfbsSiV01qswLAqAYNFIy
fC6Frznp6dglVdklgbxpnpRX0UM3nt0a/mPzkbOZruXbbY1YOqZzeZzHmjWjJqcE8iqpc/LazWOU
nsa19Oa1qbxcFXefMm3sMMMOUpLJSzwfGCfJax+t36tzVq7dHuDrEWbCIhtI4PIOuGBEihHqWoJe
lBdDKR7EqNpURvxktplfT5aTlJ3Tqq9WBC4Bs2+P0yh8NuhDFcj29r4uGExEUAgMEVoDloDlX5qQ
Bm50bRRFGhhH6ah/N3/p7s/KFbcY4Il/bwtbUs1zWfMhn9mPiY21NcOtgq7c1zIamoyPtiE2ZWsc
UUvagvsMDwEBB4Ld2W6eCcqTJm5yk6aBLqROiZF2RAOzULri81yVn+dLgFYJJPwxlXWOPC7FzHCA
qOymNEDB+TF90PfAhBZPxRNGAgSY1+tWGbjmt2TFYi3t4jzVBO0ESPsj5XkpNVYrIZ5UNQ0ikdiY
NmSj3dlGjmZQV1ytRas14/3myQfgwOGdVANxvAQ1TYJXzddHezpQDO/OvW6HAGjFH17Uw3NZ3KtZ
TymTcgGyKIgvLftHZ7/ASwApYe/QlQd66fKdi+Ic4q4FcRqyw0nQeZr3n345gFOoKAOBg9fr8nRE
aZDjKESPQ5f2YLEqqD07Zu7fXyRgcv8I4VaA6FDSJ9bCncQkbL3uj7VS2Zn1GLVr5NyLe4UsvmEh
TEPmjVM2GYQjlpWRNEiNAiwzQnoUBfBx3V7O4nMP8BWcCgzNQhqfk8Kaqm7bHPd1lAe2aWMJz6Q1
aW4LgDDKE+bPUVBE1Ey13OtLZnkhtdYG9l17bfCRAfEDVQSuMmKYy3NDOM901A9hBxMtdgXLPLRo
Q/diUfkcu1pzmYrY4vayl6yUBeuBDmHw6AFJcykynNSWhdl8kVNrg2TNtEXwmzkpWG1XNnjBZMC7
AcwBeD70YvNlcL0WSUPLKAsk7bPC/sElULLWmRtp/3pJF4K4g4xiQmo1FdJAk3MPGPV9SLUAhBje
bTEL7/Qca6L9BSwjcwvk5c5F6NIfiiTLgoRajVeHZUTtcbI+9BRDJVGMxPhrMELbfWnSCF3+dBUC
tXB0Fx/AHd0kJC2CmyoLOkl8lQVxQ0TtmI/CNhR1ajNTvU915aWJmu04zyxDiRP4ybQB/0wKSleW
FxhrCmSye3tblr4KOTaYHZS50bvLfVVZAYsHdocsiFuMWGCpl09PRq2tZCiXlAnlNlSdkdZDkoiL
ZZtUiQkwbPPau7umeY+VoyQnWwuJmr9fDuahIRUFZCYMNnclE+ShEtHKsRyl9SQV7cHGR9f8dUkH
hPznUniDTRSDhl2RBcTTgYGIy29S97tCj/W326uZdfIyDJ+H2WAmoAVsLfBT3GqoMlgpbac8EGSr
dNqhrhCSUu+2kCUNOBfCLWbU+lqNKjEP4hzErnJp/4f7bSBdh1QYesDh/lxevCJqMc9Zq/EcdK9y
/j2Vt236eXsJS+qFShRiTHDIgkaBi1+kpghBKNFARHRfhE8s25HQ1YvdbSlLpwEQLB4bgAowtYfb
qIaEWss0WEQF9NS/0bzWOZqGPucVw7sUJwEY+68c7qVuu7oSqBRnQf2awxsUYjvEwONwCG0x6p22
ETdhke/zurGnMciN+L6U1JX7uvS6XnwDd2hVl5PaEPENSIKVv1C10n+bb/WhNd248uLH2xu78I7O
EwTmNmbg5ZGfu9QQRIVJp9E0CyohGJPiyHJMruy2NAMVbb3WmrWg7kigIlWA6dx4RHlkPmkTNTJS
KcPI7Mnu9c8Iw51yQ1u5VAsaiRYeoGdR80cGTeI0chCamIbtiDM0P0RMJxUiHzw0OMQ1POvicpAM
RncYEGtXg6/SyCRNx2Q806S15Spypmk/lmuYxwXVn4uoc/fT3EepcMuhTZl0qWHArJo6tDFyxK79
DzuGo0fNGtgdFej6SyXIaZdGfadnQdP+TKbHYQATGVgBs/b5trItnQwa89A2DVWD48Y9RRiKgcFx
moWlwA9WaAyeoMhR8g2oulYu8tLRwFDM2E0EfKDHuFwRCj0YFEqiPNAwkJioLxaYeoz07yO72VTM
ON6Z6ITHuGdDM4TF0EGIntiR6VnRUYrvmnwNXbLgPqGUNCO55mISELbcYtBVwroCcrostJMk89o2
2WV6g/GrwVBF+5iYezRCbG4f1lKIB3nobIFa4EW/6h4rSDtOVMLjFMiP6BggtrgpjybYVVzya8gA
yVs5tOv06Iyf+Fcgpx61mKLBKpsFnmQvd4Vvk1d6yspLsiRkRqcBDYcgCW2Fl5uZaZNYFMOYB5P0
kDEMrpdr4P38X2r9srJ/s4fAeRAaXkXkD4HzR76Xu1UpSPsBXVRyNKvYhWdiXI6PqbzG9+k3RtyN
azWLpbt1Lo3T+FKsGwF5UyjjEAFV/qFG4JsUO2c9OTr/plvrmg3WWbZmqiIp1gQVO0gOk5Fv2Q88
jSX1et2pMmfIDknqd7VLmn3m397S2dTdkjzf+jPJta4oBbNkdDXd1XHAvO5XR2zz4/8nhLttQzRN
SWTg2Fi3+ZG+Z28TaEmfbstYMk9ohEboDOcfkBVehtjGxBrzIuj69FeF5ptuQjeT3rn/PzHc0yF0
IotHoSiCutO2ZRnvpnz8Yajpmtu0tBy4gF9gdUQZvCEE1C1UyikrAoouaJugvcbPaDQXGrS1bNrS
a4j3AyCnmVcRrvmlCgA1AgCUVBaBpaS6I4Vo1NUx8/r2vi3cJUDuEZEBR4rEEO9BsKi1LDrBRiC3
7MQaiAQ62UFpFJi4FUlfoS+n0ugEhtGTULxHkYa7tobZmDkxWR6kZE+62Nb6ezl/aaoNqYG8+CkO
+zH5KKJ3lJ4bSXPGfs29WFzrTOKDZM7Mo8N51mnYVgqjUPdK3BoI2urEp2HiRGvO0pdOX60UNRW4
fwCuoWfy8uTiDtyO+FME4F70VWdyP4o9hj7ZCvLWpac5Gcort49xeXPPRHLKMmXRmKk0KVD1GHxx
Tz3RS+y4tx+kfbNjm9LRViQuXARdNNA9biEYAuZj1t4zAyVJlWYNIkxjmBebCnxgqE4J8cPtZS1Y
QfCzqDN53HxePPMQ0Wv0ffRhHmCAHVp3N1MuOa3y2IffhW4lZb7wWMKtBXOHiv4T8DxxBrcHM3Oj
ZbhtJchv7KGIUlACpsWmGFW2qwniyQI9mHcJOjD/w07O05vnnoM5ocA900jWyHKBfwJDDYbhNwnS
4e8BJGg3A14dNX6YEhCnXR6WMoRVHUdxHJD+owYMX9TQCkn2BVpXLRSibx/agmYgIwvgCPBvc3sZ
d8/BYdbpwjQmwRTXTtnsu0jFwO2VYG7hLsM7hAsNAC/CcT4vC5LPQs40FfUw9bGYiCtqn7qFmsbf
o0fmPq9/5XBqkRgxHEMV5TBDe9JDwyXCe1o9AdS9Yh0XNB02HnW32TRCBzmH0JQ01oK2NglAeeqZ
CBjcRJNQmpfgfBbZj2mopZVjWtzBPxKBGb7UCbWTlBp9B0lQG7mjIvyX06cSHKs6xgn9B4U4k8Sb
w7xOS6kMUVLsQkCpqIgF6u+MGCtByqLincnhbKBFGjZTBiZB0aCCp6SuViCMXCMGme8KZ9zhyCA9
owI6iAQdd5fQvxZmmlkCRNFqbGNJ2XZQ6FqYuiwEyEQ06wCVyB9ORjtNpCmyWajCTnr0CUbtX7cP
ZcHeYRn/SuAOZYiijOQSJGRi5+XqOxh8nVY0toJ0B94CF6Gdc1vg0pIQCaMq/xXi8wQJxErRAqxD
IEq9xxLMCOLYfr8t4loBlPm1BZBphmhg8y5VGpw/IZMK2HChNp0qzuy+/2BrtZHrjZuFgBpuZgMG
Np0TMnRGNhHkyYOqDv3c0u5T5Vuiq4eYsWNc9KBrMba3l3V9UwHtxwOBWi6MEWzq5bLaUFAtYLiL
AE3a9oCHiD1E5mlI/9ogXIrhro9KrLwXSFUE6CAAv7JB7qf6Xl9Dya0thnsdkjrs47as8c7qXp5r
iZ10yDAWTW631u/b+3ZtU7GgubCE6p2BMjG3INkScjMVaQFE0DFM6u89uG1q1mFZwNDGuntb2pJe
gGoACfR5fBkaEy5PKRSJgEIBPOk4RWU/QXJMYN8btXeatv9Ev9N6UuZK3efbi5IZvNm5SZFnzxMi
o2fiVJNAzdPW7QDRdMHUVW0Vwta4ghZEwXcAcwNwC3Dg+TDBALaqGmNpCLIkxKgklr8yTGb1J0Mj
m9vbeGUm8KQDFjFTfMytTCL3ELahLgtNMwwBSqquYNRunK+kRebfcGHALyXw2IgizPWurbEW3FbB
JkQkHiS2/lRm/RbgvdQRxFb2Va2zXJYx6dvtBV4nm2b5eOJRNwXwFdM6LhUlNiuphBM6BMNPVX5U
nZ1kYCRSCYwnmDOd1ulW1nulmF/ykDBBzIXiDt/nZBaVnjUm1ss6p/odAw0FHnriTsLKM3913Tg5
3LqGJozR8ilDDvMjrbEN+RS5rXIvrxblF7XR+HdF3FVTiJrKoYUVQeOb7yCW3SW/Lcy5ar3E+fYp
upm/cmZrS5t/fhbsRFESY5gOBN5NPx9iFzMWVx7HK6s47x3Yv5H5RNUYT9ilAHjsUUcb7N30s0qc
yalk17utdmsSOGNY1cg4FrMWdPohB61p2GmgNgVD8s/bcq4jUW4pnIFH9zaRG03B9Uqe0s5N2gdV
tfttEA52nduYDfHCMHtcw+jD/6fg2bKcHVKtNdGURxCsHWWrxpha6seN80J9Rdxq+7f2vbZX9nRR
D89Obf75mcSpbzIplnBqvfg9U+7U6HuurNC+rIngVL0KE3FMUhW7qTwM7IOad5XyY2XjrrK33Ilx
2g3c4lQUs/JlceGC9suKHfW17uzMRWNYuQnlFUOxZOLBiIiGdPjPiEm5NYElPVXAvToEYsJsMcRj
rKxNSVvatnMR3JK6GO3UaZTQQGY23emHZOWxX1vCbHPPTh7DGErIwBL69IfcH9PhaeVM1gRwz2Cs
SELXqDENQmQf6h0aB5r4Xnmnp+HOvBcP35Jj6uSPt4WubBpP8Z73EaCzRkSDvGzcSmqcCvjEcm22
26IU8G2A6HDOtpjzz8+2rk7APZCXOJqQObINIEC7YkuX3juQTP0RwKkXSHRo3vUZDcpfwG44qXbq
is0weG2yUddKEYvWDiEa5oKYKPaBHOZyNXGZhzKYhGgwSj/EmYbcR4bKjm2MWDUd9QcOaWV1S97L
H4FzjzQncMhY3xqzQKdWHDFxjI8eLC0Uo2WQIVtR8+Wt/N/VQdjVs0QyaqYVRSJz/LRsm32+ryA5
F7QBREiIcdGPAfeY99FNYlA0s0Hn6vaxTE95fDemp9tqvbCICxHcg1RVdW1kIDsNZOmtyn/hujbV
sUP//4NUrVzbWbU41/JC1Hyrz3RbJjW6jjHiJSjyDomOd8V8Y5ggIq3FoMtyUOxFKfZrxsWlnNm4
0UHBHYIKWNR0ShOJPEyGUa01DVjwfLCifyVxhm5mwJBGA5epr1Inw7wetRS8THGEkNn6yu4t2DyQ
RptIqWCIpgUsz+WqInGUR7POKTDuxC7VyabIft3WhcWNw+yerzAafIac8dEkZeqzGgpNxX3RRD4o
E21V36qs2N4WtLRvSFijoowuGNTlOU0wG6ZRNScMTf/ETtgur1/M8m3Or0nk7/17pMdRnp/nR8w4
kMtty6uUJolSMeDkh1Mn2KXk1Y0DvEn219AkEOmdS+IWhbF5ERXVjgWYeAAmKiWNHdKWa4H0NSpo
FgOoAf6gcgjH+HJBoHuKDC3BBMFecepA9MJqIwpbpttTvml21Vp37pJ9OBfHqR01MeJUYDiqWMkO
+i9BjtxkfJEjT5I2QBn/JZ0L4r2LxXGnNSIvabEMi9OG1C0q0S4wtfkvuQ8BUkNBD68S8MIA0qCd
43IHU0tgZdpN7ARkF+YJaqW6MyN9rXDBbdyVFO7tK7M4T5QcM/W015RuQKVCJdAsPmGonkBfb18n
vqGBl8V3z+lpqxRCB1mZEAjFm1mAlOyH/kMugwRVtX6w42yb3lfsWR7vEdmuVbt4tNw/8lGMBYkV
Iver4mWcmI0Czjd2Qn84mOXcYvBscMxpu/QOXb+m//32er9wSGcvyZU87qqVemkkOGR2Ujd5/6xN
7oBBmj4mNpeo5ZUbuh0/8Geb+CP+Fnb5xtW925/wNYbw1idwtnKYc06dhrE+pviWm8ceTT5VOXhV
uu3QspoeDDReUCk5kqx32+pN799HgPamcoeCoWNWhyz+XTWejmGD7NDXPbyTp6ncZJ12bwqYd2hS
pxYeur7Z9bq0pyp1xpV6wLLSALFkIusP/AFv7cNe1wmJDXbCdAnRCTfzv+0Og2Hx39hhrc/kTbx3
b+8bZ/n/OTlA8r5YalHS4axXPVrosZQFdmKAualuXTUo6ESjmtgUTM5uaIwTON/QtH5b7LLGnMnl
zBhrol5XM52dOhnR/eAmJfU1+Adq+IACT6ZmPhVepHoTDXfE2tEIBGCWnci2TjU31l+LDKhfjToJ
JnGWh2rl6/iGnX92xUAlF6yYOoI+zm3NTQzfmgYcRaumtp78yut75PdyE1WnHTiKDCrY7T5cLTrw
rKn/yJ2Zd+ZUIiC7XCCYCyqaUCOchhYPfqqD/QVMI3qIAe5m6YbWaEdRjrF3nhAeWuQMpLu6PiFr
IYEDYiKJXUzKwcCwdP1hrPY1mJVvH9rStiAKAugMaVUwhfAuz6DTUg9rk5xadl9gdFGdPEFXmZo4
2VBiTuApqm06Bmvj0Rd0FC1aCvgA0dYC2iB+V4ymxJQ0YThN4vdOqjaTvumqxmdl4Sn07wKW+QQg
C8Rl4ClBaYcHClhWgVYH1RxOKjvWamwP9Hsm+LqMrPwBvTLq08qWctmMf+TN+FHAWcA7x9ObDqpQ
apOkDKcxI9UzY5Hs1ZCLFm/VEdEm5Ck5BtkkOMxnOaLGPi8xv/L2Nyw8jCDpBQAITJoIbPih0LWa
53KbWMPpyYxlZJhVW0QTpfArn1onX+uq/So4cnYaEGBgkmDjRFBJck9FPllEKAudnjJ9LO8nVROe
cqMXML0wi3RQqPTVnhFovFK3oxv1YFsuUfcvR4t4yTjJgTCZGLKoK6MzhiDZgntc+8RITYf0DTmQ
xPyGuZGKa8ij7kwGGL+HsC6dxoIxw5Db3lMw+rOVunojkFjyBYq5n+rYqzYBe7eviiNSwR1RYG80
pZlWTPySIsPmgQoENRAAejlFZrHYREmRIS2Sly/gX39UhQ+DPg7Nfad8u32ofN7+S7EAGAbiAPVF
jBrjPLfc7Cm4WSp6UkPPUneYVbqzJMzbimu7pp8DSAeBBnsZO+oUhgBU8VoZnYcV/e8HwC3GeF0U
A3mUZT2QaDKEhp4a1Q+ZuSFN7M8jYOvKBfnhoZ12ZbIvUMnX1Z8iea4ICI4bHXQxr2UaPdzejSUV
18HnjFmVmOqAMPDSw9TKSRtUraYnIfzRkJ+jdcxqu9Vto7pfddC5lMc/60bhCbVwALeBqL6UBbKx
gsYloSe5Tz8Aw7QzQ4cPlhz1n4NQO5gATOQVNNDyYZ/J5F7TqGVyXckDPSmh8FMxN2m4qWo8odG+
yrsN4C3uSMCmIzE7LCdX7lfRcvMGXt1q9LFYc6lZBIv05aKnugebpdTTU6Ee1HTXkEDL7zJyxLTe
3kuYU6FLp60PUgoTOrnl3bTGxLR4wmcfwF2tlhSNOs7apsSCp+WFzbTSDx9UkIcTUIsZpbri46+t
eP6gs+QJnnA9TXUcczpK90zqdk1hBRpZyz8uvrm4wH92lgtbBIoRalaKnR2FbitljSsiKq/1XSIw
G2PskK2Z573FfqrZhba5fW3+D736I5zPsYZMNuioYpF97t/pulN7yLabr9707bnbrjhdyyeIyYh4
6ueRDZwOC2GLJHsHWUbx1ojbPnsuge8cn5Twu7UianlTZ+JBZZaGuPPy8JI4YnIitvREy980udPB
VB0iei9dtK8hF1aF/mfVf/6XzUQnFviqZ3L8K++p6kuxH3BJCd4uE3Q7voZwqcasZUew7EHbmqTf
kX4b/74t+Iuq+OpyngnmngLMqzLzSqO4nNNOip9AVfltEgE3qWEDYQfjeX5xldpigmF2EcZk7Ci9
q3tza8G5o33qYCzpLlVPcfPQiM9ySEB/vEGuiyGpRuTBztStOaxElLO9uPXJnJfQNbRnpMJegVso
35nIsEV02wtrPYtLW4O0GlguZ05NuHuc3YoZrciEYRWn1LrT/NgriaN0tV18D7WNHmG8tZuDFwDM
w/lH981qT0KJxocptCsrfJCFO0TwenUHIrN9C+zJA5s2VNkyxPe3T3DhagC/I6IJCBzriEa4r0Qn
cizVwrwbm2Las/BRU3YYgu6O6rHR1hgOl4VhMAHohvFa8n0YYTKxTCg03MMSBMjbSKGYTGDr2U8R
PfjlkK54nwsnjbX9K46zb4CMS6ByV+nJstsg3PjG+J82748AHkCRMk3DrHGRnuq8cxpR98byPdpH
G21CjxtdI6afFZNT3PPlfFmes2ehEWqqdiOWc9DsYWWrvnArt345ZyLVWumzcsAvl9PnEEA42eiQ
b1F3ZdS4rdq7XX8UetvodyZuSshEEDWpQPK0xzZs93LS32XjWoqaT3/O7g4WjD47oPPQi8S344J/
WY7QvwbdFKsHywjr+3jM5wnyvWw4Jh2zt0HSfsO5N/Za2rWlrZHyL4HX/3wD+iTxAUC/YhbUpTkf
1JpYsQKVrZvHWH5CLR2jwfUoclR5d/smLr2IM7nLH1Gcn5E2rLJaRcftaIxjU2771wb50DHpAlHY
Jz9bzU3vQvCwhGtT4BcVC5HDV3YAxS3OIipZGLatJEAwqUxbsChmFbO0X1OxBbdmDnv/iJl/fqa/
HSvrdDRDehLHrZmM/tAdKofVrU3eIrJpyZEczMkGNVE+gnyyfJdWNviree1Kx88+gDvLvpbSNtdi
JIN3zB9OGL+R2JlHNp3TPxw1X/F/CPbk3qWiPbr3Q77tHbbpHUQR1fZx5azns7z6FFVFt7k5px54
2pYoHAuCahIScvk9w5xyYFBEkIm2bt6+pukG/p/dqU/Na9/1tjI54XRvkafeIeHb7Q/hCTn/0e+z
D+FCiiarqqlIKqSFjkNlv2L/paeu2PYGhhNsCkwWzXEiT0bqDIhbZRpM2ZPU+v3kdBlx+8YHA0h2
jNGhWv4lndQ/X4bsPQK8OdHME3l3cIEtM0nYSRmq18Rqfo39IS7eb69/8RzQjzVTyoMxmg8uTKUf
NSnFOZRMEpDVBXlyKCau3pZeFfZgvFzDDy7etbmQCNw0Hlz+rpWoeNCCpOwEso90r3RT9j7GabnS
T7541c6kcFeNWUqYG1KDvcuIGmBocXSolTj2K623nm/v4NcooStVRmkFzo6FEec8RYpJxLJNemwh
/KnB7/1xL2/kDZrmvwl+vKlfoS0+++mmO3HfeeN4rDZR8JLtRt/6QfxoV3vElzbULz/jd81wOrLD
34P3nPi5s+YQLDnnFgL1P9/KWQDwswJRUMMCpHJsV6PNJGQFwjvM/Mlk2TabbRg99Xf/JRN3IZaz
7CH4OBK9hyoL9V0i/qjC50HZmeVRAwyseKglWJnbh7J4/mfr5CLIKjOlLDZzdjKGZNxXjLVeRYZ2
p5vJWtf1UjIGi0MKa57OiHvKLa4Fy3MRJS07VR7d9768KR8kV/ipP8+nC1r8QPfLTbe9vcDFe3sm
lFvgILC5LaGE/RRoeMBEsMSp20oN2i7W7LhSIhsAYGPF3Vt+oc+kcg5lATY9s4yxVJlWHttq/QRo
87HdYp5aW96B+UgOkdX1hGLNaiyf55895oNKicDTDFHZPolaf5QRN6DAZAp0xRj+H9fjXzH8Y5Bj
UhzpaxS6LKT5HzLLdAZxn4S2bPyK3oYytg3pWVjzPZdKE0j7yzOXJFqnNR4wXoRyJhHQ6J0ScRsV
lmMgZ9onmJibuDDGO41NTh/6gCdv2jJygUByVemhK9+s7r0xdsJ7JHzK7ADONUdX10KWpdLZxcdx
6i21wlBmCq5SEXpRuunIY5+eTNUd6a5Aa4CD4eWVq2WHlJh2D4oj6+8TuxfyOU0XEgvzrQUcfV1G
TuIVVZAZXl+3jlGv1f8X4yW8uwpG1IGBiR8aJyjlMKgtXo1QfZXHrU7edAFsO5vbV/f/OO5/xXDu
ZqhH5TSDJ06p4KugaUApRDWf++KIVh+vQbMSXB4ZUBHTzaFrGhTCBFytgv9RGFuxOjKhtvPkIGWD
IyfSyh1f2wPu5UwEtTHloWcncMQ5ahY7ZehrQvVIVgkQlw3n2XZzjxELK2OQRIJXIav8NAky675p
0rfaerDSbRnVh0l8U6anQtyn/TYkxAXv5V4wg8ZaA6wvLRp0BXgw5lGUV9N8EzPumVaNMC9Gw97V
ZJjlqMxltS4FQ1Foa7s8Ky3vM5wLVLhQoLfUNG4AIojuO/1BEXsbRLgk8ZNqX8hr5YKltwKlRRGk
zjNLIs9AYo69IrMqxA1+j6qPLt6JoAsnjbGhH7c1e0kQauxI9sgWWoL5rqtQ0Kg5M5mdWNO4Uw0j
JpBvdUu3U5UcTXXNWi/U94ByQlIT4/fm+VKcZRgzxOfhgNLoVBmbjHyjrMCQtsExyV6xDlYt7ZXk
0yr/sqv1yy8/F8s9gpHUK5kWG+MpAUNIt0+a12yN82FJPc5E8DXySWNjVQqYyTh0r3Q4ti3DvD0/
yVXbzE5ttva6Lp0bsqYSUAhAZIAD4FIbhSRsFKESxlMfI42TIewzHmWyNSnZxqgU/q2SoPEe1G+w
fyh2Y9LepbDIbFkax5iCqQKw0vqD/K78qGTbyFbejes7fSmHv2JmluZJBDmCte+NH5PxWqMX9On2
Yq6jmUshnCnvhxwDGFMgY4B0aBxZDcW9UI2if1vKQuAOMRieNld/kE3l09sYdjiKA6DyJ41JDjM/
4P0wGZy03iS4UYfRIsOuepWTX8L4vdAOxvhrRAahjgVXA2qgUdNt3P+Mk98qoA3jvjTrrazu5MqN
8NJQQjFpYmVbrvX38nu5vQdaPNEMCtRZUT2M02O/7dxBt9HKokcrqOE1SdwBFACqoF0GklpjF5u7
TGu8LHpBX54jpiLQGiuYvQVsDVaGBwLpMPSXokv7UnuxKCHOmIWVZfmdMsTbrvba4ZkpzG4oeS7B
FmT6tBNtmk02QCWpKjposLWTcNOLOzI4UvmeluAjpCgp7eS1JvVrP1mHmUf9AxxgJsrD3OfRATSp
rJNH1EGk0DPbZrSzGvzCQ5b+XtHJhfs1PykGkHDghr7itVIqyewA85FPaosnmjkSer0qzxifLe0J
o27q5jjosZ0Jz22koQvS1qrHWnjsATNKPlPtkMbpz8L8ZaDvDTO7ySuGUAok8qt+RUFWPpOfExJJ
NUxYqMqnQc1kH5S0Xm80yR4J1+whHvu1dpAvToPLlx3vHwAuM5XpXGzjQghQsOVFBizr6VDZSKc1
9lF3Pj4+VOfjIXh5eXl7e7u/f99/Q4rN/qR27vz662OBfORx0N838+zwraB1rOsUNK3aKQ6As7D1
DfM1H4xId9Em2fQHZRP6ylOxmbb6TvKqo+6JGyP9H9K+q0dupMn2FxGgN6+ZNGW72hTb6IXoVrfo
veevv4f6dneqsniLmF0IGmkgoIPpIiMjTpxDkl3krtJ2397PswqZNvOvQ3bjpnU9NHxdTaB5dlYA
TCB2A8EpH+RW3Ee9WYMoLqTKUdbEfQIGkhkqzCrPCEGkhVWrqWd+F3wY9rQBqctDZqngCL8/wcJ8
vbMLPNPtgF4SPSs3abmRlyJpbA31nJPTSMEMTt9PPvmRSWk+Hj52AenJ632Tf7ErNybRJgUOmTl+
Y0nJNLRGFOAiV8/m/lg9nk/2L/toJnSkRki+7O0JrdPkbBO4lef6cbPZ0M3OshwSYfDm037lXl14
EGKqL76GiX+CCWVzPi/Us0ZCK+/M2gWQLzxHG0rLw7BLkE3arUGb1oxKTFUZOxpCtAOmAA/OV/pr
/CoTS3qTDtMDFM261wZK0i/+y8q8z9fUnXlnAZx8GOEJHpSYd/No/jqe7NMpM+1TQDnyqyRf86Tb
KdTmSL6tHkzM+0tE6KdI8tPmSXlsyWZlI7C6Mgg956kHMQxeKcbMjXd9+1RZovrjUKtn79g+H+3q
kIT24U20DctB3w8Vfp6A7/wz7rQ1eOLipr8wPHvZi9IFVICQHhZheBJMkeZH46XqnDLG+99upPf7
076QZcIoQRD1ty9aRkvQtbEB9B15yDc4YSmZDp3h9hPIOx4H/+i9aSGNngMIj61M7W0IDGgwJJ7A
CIU2A+gQXdsEETHXh4OvnwusqGK5hZNvVoZ1ezdfm5hDmYs5zEIoKfeep515R94BcGtFdmhxtCNv
b6imbeTNKhRjzSJzUgFEaKXE57TzYHZmT/0N91DtY1d4Fs3cxgbdZEdvxT3+rUowZwZErgB6GpAY
BucCs0VVoRxFP6kxSnDkd/uAGlZJvwITfOU0ISj/27mdkefSKXelUx+BhrDnOUgdn/D2c2KGm8gc
yKPiVCSyoiewZJOYzF/f4m+FE5oJ4egb4Iu03yvb5MhtG+rbHg22JXjyXzhbXxnR4s64GBCzG9W0
SkNOq7SzWdj+k5uf1vr4/hYImCkDIl0HPSMIQmdF2uuNoaFM36Sdpp0bU6bS3nvkngs7sjFj1rSJ
fwXmtPF3tSO81XZF9H1uB/uANE7jxFhE71nEPIDce+M99Ov36oILRK0GrxdgKxfoHiK9CzM9CfUz
VOas1vpVbTV7OogW8c9JSL23+2dkITUGbMSFOeaMwFyaTFmkn1sL/emA5tuahTwQMazP3AztyAks
xNREM+/bZZs3Z8d6ZZc5Kb5XB3IlYZiqo++abf4QkoF0oBF4K7ed0z141n2DC/70L9ragGgFWEnY
3s2pghB3lAz62XMiU9o0eyyszW/KFZ+zZoYJRiWIhiFrCjMIAzfD1n8ynGhTUO3j/mgWwBPQZgF4
/L+Hwzw7Ekg8a2Xf6+f3bIsGHDt+AiL22T+qh8lpoZCh4YpEUvNDWDM8/2D26IB5DrrpaKUCXysz
QBWhfJ4oo35uDuVO/VR3iVlZsqk540v8W3m8P8x587HGIL2A7IUMzK/Gsu/wkVcKfRcYZ6m0QpnA
Q6GI5qM9YE2fYymaRfb5H0vMfPqNFEAMLzLORmD1VAmAaz3Ukhm3L6rVC1RcCelmF3Y7MBXqFmAX
gtuet9HFzVSjdaWZ0sw4Z4foRX0RzTXJs+WZ+x8DbLUfQoLC6M0G1CO3ATL82T/wtryy2ZdnDQ8N
aGUpYAlk0/cApRhap5bGWT7yn+VO/K7+gMjMEp/FlTfloiVECTM4B02qSGJdT1ibenKrNb1xBn1G
+Rz91iCfZqOYCXbn6VNb2XaLzunSGpPjaGK1CxWvNZCem+FiaJLJn/wn4VjttQc+ptUvSE+KKVl7
4S9cfHMo9D+DZG7yCA3MnijArHECr8GL/C38tGvsx0sO6tIGc7kaeaEJYdwZCGiDjvSf6Ag7VX9y
u1khz1ioNei4w9H7g9coGo9Y2IEQelBhSjPvbMY1SR57dys+jiZVaH0QrF14Stz7vmIhUQSDAHAJ
yMWgyZhlkUz4LuP0Bgb5nUZKJ8CTVNm3uD8DVIXBM09EOwUGQKIQLKXtvv9aZUFZnNuLL2DmFtrD
PsSs8AWViYauJ6JZgS191Y66fXsQTZB7fCRu5KyJK976EuAg5uIZMCVgbpKZh9qoV6kAMijvrPGT
7YnbshJ20x+u6e37E7xkB2rpmFswJc4SCddHsFLLum6LmjvzRrFDHPq7nHxtA8q3zirEgV8JEOaf
duUhZSQXBGQx8EIAGxXbPDZKMWQ+ilg8JxyccNxXmZlDncESpVZaiTflm3VDGh6UdShHQT1rRtBe
j0wMAI8ZJ0k5c9ODUO74Yq9H28IgGjrRPO7N875DKJlERx4wE/9lGh6VnCiiiyiNapIzfPP+Z7vR
vJcioZMroIKNP3+qzzzfGPpLX1EePU/+fhygOObZnm+2tdmgeUGFdBL4/1LSvsUJaTpLLRGYp6iB
uUO8l/wVhM7NlYBR4gpFXDkLG97cOTLkWdJsflFmge5ZZT1C6FRDGjECcYKVhFG5CcTCt8p29FZ2
zpJlXZ6Z/6FBA7LjeWdd3HayMoAdkKvUszpw6OsewC/vS2KxrQdMcqgYqaPVcfakGONaoX9paecO
JSRmESqh2MLcGz1XlT4UFFTAb4CTEAjnQWMj3imZKwmkOKaB3eY7EKWr0XHyd5F+yoyYlsKR7ykv
bAKOTiBL/jLG/TTZdUV89VFogcYsfon+JtYtCVTNtc3lr8mfsDymjYceTqdNPnxIxCukjam+F9+z
nSI/8fpkhxHxervSDxL+dv9w3sbxf3cwWM0UpP7QXMgMVJXBWdpMSMdByvYR76cK2GNwSbZl4W+K
uhnNqktEM66kblsq9VOTqODqGssXX01bUxQ8nSqGZ/Zp9iedRwi9mJw2UqqFRJRSiZTgwyNdpg3b
+999CwCZsXYGkGmIZzEENp6UArFXJ19PXKnWky0o/tIHkVO3QQJ9gxAA9m6AYp7kDbZR4KwhJC5s
JY3+rbg13JWmKJApxmNwziSzzq3LAZSPqsk7FxGkHBohf4pwZOWqJ6AwISVWMlabx0B7DYUV73Ob
fIFpHS93UI1DFINnY0HZU6WSr3jfTXPH66m06QW7452+MUO3b3aAYyrej7zaZTVviGsHC7MYM2Rz
8A5WWEkWNc4lPq4z341aQ7d4DuWi3uM9a8y7wKlDAaK8XV1vpsCTd2LAdTb6SkgbTYWpQ7jdMvqy
WQsnb94WMhhVREOBtiv0QRD1M36ia8C7HtW+W8UyMm1RTVU+Vugslm1XUj7aLSCFZtyUumP4/ARN
tDqzmzCKtvooriEUbpME+BqQzaOsDuEauA7mvvMjPixAseG7wose0DQ+jn94EHNNFA2lEd5Zstn3
VhZakncSZKv2bUBzcrkkfHpK8t/iQUT/d7FJobeVkAjVse+xc5RolyuWJuwVyTSMV831Zapxa/M4
h6fM0s7JSvTm4J4GsfV8313421SBOEOe9thRr55KAh/vXemQPrXaQykbpG7e8/5n3EeTk6rTih/6
m6G9sY3XJypU+C+YRK5tj1IvQtug8F1Rf4Dz8Ez/eeQAjSNBsWt1KnabWH5sFJv3TNGsPpMn/rl/
la1xMJVoL1DNkkUiPSrnVDd7z+w4ywD//prTub3wsbQXH8leSG2paEGZ+y7oEo0TVzuDZEnazj8q
qBs2J8GS99CVf5f8jfbEwetXpkB5ZWWZ/haGmKkCMwJO4QxinfEb11MloTO0bxXdd+s+tvKnsXzN
SmvwHS+nqvfTcIeucMr2I5siIsmHYPxd8aYqOBpwQYNChMxBjqGzoI8IZW3CF1bSmTLnTCNaEx6S
xIq8RwhlyJXFxZvWIEJiKU/SNyqk3ovx3ETbClQSDZK73I+sPgWgIGiFY7ubmg/NIANkXsNt+BKP
kGPJdo2yhuH8S3t+b/BMHkHm0k5OIdTkqsdatdHsSOrhOfSPRkfjXRi9lSXJNmn8hpYmXNpozv/I
HqN8EyvmFBz8xlaVN3Ewx2/V3/rcswxkeL7TRrOFxzbqk+olRKqe4W1INrhoQx/n7hEa9o+aaoPP
XvvlyVutc5N4W2YnoAyDWYP8oGq2PB2zYp8AVxqSjtv6Oi1QOM5fs8osNKsc9pUTak/FO5pU7t+E
Czc4Ck0qAPoI0ZBbUZiE+KjVjc9zqu82sa2WFNj40t+CCb8zAdZKiBg6ekPHY96gXc1C+1tNM/Rz
7VSdquNRXhP1WLqWrj5nDuounEiSQcyorz3fHY+pjLZfu47NHkX0gCd58NqMVJYtmY9NXVyj01g4
nVeWGffVJuIwpTLnu1xG0jQBz1FBjVojimqDWanKUoKO85XZv33yIzZG9A9nP3MIg57qerho75bk
qvIDt+EfONw80TQcA18ndQE8RTbTJFpxPRIwJ+0EBM2djuMYjFtDX6W1u3ln4Uuk/zQizfk1tuU6
jQqxlFspcHNd6UHSFxoPSisOTtlpAu3HOjvUWqKfc6F/9Bu+2WeGP5h5OoIULBDE91xtDTrySWyK
pZB/F5y3BvW+fdrjCyFMCpUBESR4oN+7niv0I2lhWgeh23rSpgoj09AqCih7rTlFbQdtZ9XcNos6
KMk9R9xrUh2Myo41wJW/7p+Z2yIlit1g3kJYiIXTNZVx5GohS6Oa5rGrOjEgTcKbZo9HOKtYpqK3
FZVNRcSP+ASqIPe+5VuA0GwZar4SblhAGBUmVumAxRBrI0hctXzIDLvywcmzyeNHzXMl9XekHdOa
eGi34B8a1ar12sw8/r0QzwMYA4JsltLIATR973kgqxOP6kW4gyloATZUUr4DHVwxwcoD8Ca9xHzy
HDZcnGhBTmQOcVfsimoquQPckB31dQ0UTwIJkSrKqDzkwcpdu7CbUYRDJAJ9DSRx2ewElwHjG/JV
4laARBzqNXKbeasx18jVj2eukVDsK+DU8eOF8UEbX/tvTdoVD51O1xL7f2tC15aQhUC/DsBIyH0j
x3Q9e1qVerkUxIk7JtPOj47yuBMq7ei1h9ItJ9nq849i3HQUsYXJyd75/n67TYAivQOEC7hcIDoo
QJn92nwqcnLrBV7gVsJMgxX1JB7R8Wl3yTGrIpJWDr/Wu3K7X65NMocrGcEVJXRG4M5iIrHYkkQS
0ID1MU3KD4ck0/0RzgNg5hfJXQ01L5AFgVKPOVBDmg9gqtRCVwr6xAzaqSZ8zlOu12J639JtUR9z
CVlIIPsMCV6DjezzsvYHQYsiN8/2o/rkdxNof9BrJv4go6N8gq80yazSFiLSH1T9ZDT2dAQ/D2lr
kon7eK2CewtwwfeANxIpdLBPz8KF12urNUUUiVwSuQ137Gd6CZGm3LPy5NncRIpsm550lCRHUj9K
rqE+VsPGL5Dmg6xctjI1t3Wl+VNkpA8AF50J0pnzVPBDWuXgynIr+bsozl31VHOPUgpJqMDyQ6J6
aOqPXGUwJdSK5Z0HuT6El2IrQpnSur9MS9tvdhjAX6L2g8vmelbivBx6AUocbitJCIeMNnMqKWqA
y82nTaSViYkgYe39smQU5Ezg9MFa4GZhjCpxHQhpEMZuEuj6Ru5qftu3H0LT7YFCmvDEi4yVF9NC
BuQvfwJWHgLjM1fE9TjH0oM4x4hZneTf8rgdNQGaDHhvyDVJXwYE43VoCa2lr8GClw6cAt4etODz
c3aMCbPEvi0iPMIjV1O76SiA4SRO0evSVNOK75rvFfZkayCgEpBgAYkf22wjtT0/anoQI8EB+SMp
hPNauWSWnLN4aWJe1ourzYNvRpd/FLtBLRBBj0k7IW7/lgBdeOWzj1Ei0JSq40M0kGGlNLW0Yy5N
M8GQ6ksGwqEydvVC0UDNMnA0SgRAkgoNz10t10E7labOvz8bGl746F1SgXhkI7ApCISJN+rYbcYI
DbNnTyrNQPJpNBQ4j+naFr29ZWdxJBkBjwKcEG5yZnrzLg6mHGNEu6pg570uQkV9KHeTMD1D9HxW
ctBi00esuhHaAsiwCK26ctCGZsNVoELQp8yKgbG321r91qJRArUVF+7TSVxtaZ8d1M1mQ7kJiW60
d4HB5/pTGxBjFOkkYDnSfasg7YpWPaJLDzX04KYdWlP52onX+HoW9x+mCLzqUDBD5oPx4HyujJI8
KrFrpLUJKm/onr9wE02zM3LdUmW3eKEP+r7mTfT88v5aFDQfVXbQ6KGba6MGSDVYtpmG98RiEovE
5fMuPHK5jhZqPUkeIzlwY9DYn7IJCm6K7qV0LPqPf70Xkb9A3Q0ITajL/43RL86eIvlxMRRN4oKa
CN22e0kx+9KSM1Cy/Lpv6bZ1HFvw0hTjKsGsCgEoqU5c8Yiey+27ltiNZ7217yEFgYCV2GjC3BUx
1SD1l54i6Hdt/JO6Wo2+jWmB+NXhzCBFOQtaM0cecrzSFIdJ6iI9XZu5KIBxLIbE9L+/AK/MMA66
1PMkjfo4ddMpQpfyDlxTgbgHe8ywlutceEddjYgNbsXSD/hWhynpRXSmnGhv+gfEk3WowNDGQgos
tIeeoPb1srKi4u3OBVYZIEBEYrOSMhNvgMc/6qqwSF3AzSwk3D9Htz5G9k90qokdmTrAJb1ZP6p7
iL+Oe9wfa8HXwuV09QHzB17u3lENAVPMUrfiM4OMqpFYfjxm9v1xLmRTMMEX42TiCl/Ogdwv8tQt
TNV7bHsT1HEi1HrBhWlz4qY+i9VOzTYrVhfupiurjDNU9bqC4gkGp52+q98pQW0qNuX3gSITvK2o
tKPW+PV03+jCXQGboMIGNR0efH8TLRcTyvuiDw6DJnW5GC9KUKN+4dKAkkXbxTTsQs5pe3Ggcpav
AUpvGwHgHXBggIXkgYPE4/x6KVHB8VEoahM3ATvfKWqGQsBV7Mst9QtOABhLKSf9Zc69vfp8PDZk
SPJKORR53uQ0HOP0NfCj7jvmjLr7HrAL2lMYFtwXjqDib6Su5UDOYehVgEaSEpyylSAXlclHqjYd
fWUCo0hY1YWKskRv/OYgIqzYQ5zLOZKLhmIJyRB8SUPoh2Y7RFV8hKT3kNE8U3E3yEqT9eb9hVg8
1DMdGO5rXIUoL13Ph5h3ilIWZeIip9BwnanXRPBBlOA9aQbtDwpK1zqNQ/BC9RSdvuhxvf8B4sK1
BL22fz6AOdyyzGcR5LHwZI42rcIDTNqGEKmOdzV02SUag3v2N3gqB1sH0BRFEjuoibLnWnAtN38q
7j14xSwnzXPjY8ZDYqQvpXpE3eV/8ZkAPYMoFRz0yOUw+6ZHC+xYRFMCHrGf8JPfRAcukEHPW9lh
a3a9rVak0wmeS7T0W1op75z3kAKT3VGjSuiAMD3eep6FgmUs0iredsO2CnH3k1Ij/Jqiwi3JF3a5
jEI60L7AbeKNdr2qLVLl3DQIiZuPm1Ldt2VM4sBGplBCV3Mk/bR9aDXI8neRQLr4fQQXvbcLocUS
oxEIpcxyq0uvxkjVHn1tb2P0PALokJpVyZF+rfy+5AvwmsKTHi/7+RF3/a1cUIX9GBmJi/p+Z/qt
WphlOnrEwJRbKKyqJEnSfFNV3BpP1sLjZsYMgkFpbs2B1s21ZagseWWsypgllfc39SDVgByM04OS
lsXKNb0UDaAECRESxOFgL2OC40IrfaWaQrh2SZDBbN2OVmTkryj47Pi4XCucLN4kCG+h5w20Pn4x
h4pDpBm2YHRx+RQNT4JhRy1pQJDVnNXRRmUgfIsncwzWLrDZWTAhpnRplrknPT0IvahsU7dUiVo+
asqx5fe6jQPKxfticMZq5Ylzi+fCRgeNL3LMKL8CSsYs4aCUtRBAvM8dO2QjgDGCbtaXCNh6TVrx
DWUR/TFAXBRZ3Gh2NdVsHncq4P0GWK2nP8K48+SVT1ryZ0DOgPBWA4gGterrTcWXAhe2HIcoKTC6
HRhpASJplBeRq5Uj5KiDvZCXPuW5NKQtsLsrD82lRIEEF2XgCYYiOVizrs3HmheA3TzOXMgTETV6
10bU+eQNp+0kycmGxkn8p0qvrXBN9G0x7oZRUZ4VIZCFZDykLKTAE3Ww3CtkKJ9qPjMNSIR4kRV3
Ka34nNbqW9cc0NVP/NRW1BquEa/CwkLD/SSgpBdArhMMYw9D+KonJu9R8PHdd+MLxxCKrQjGkSRE
9oo9htzYKJGQCpkLzWrKSVu/7sCOcTTWkDYLlSJgmfD2NuZEpQq4yPUylGWr6kUsZW5yqF64bUpq
Chkt8vwsPP+uiLjG6riUHbyyx+y6fsq6pgpgLyfHwJb/zO0bzz/Tw2N8UMlbAWVzt4Zu4urtvXDi
r+wyF02WCbU+RWLmdr/xIojlfRZ8Zpqj5AXIM6DnVOnEU45g6+KHl5rbe/icwkxia0ATUbvPCytP
VjClC+fv6ovmLXARWnKTrHp4gGYuyuVzv0BhdnyKXT8QIfiph1XakEV7AK3xYKpEeyfLMzSOSajV
BeyNAxopN0i7km3uBC8D1hwYe8oTWhznfhmrKynd9MT8TvdeTV7v7+y/mAnG986xyf98B3P80g7N
x4GBHbAHIQkxiITSMAGxK/bdT/vh1OYhA7i1IDv3pf96elpLxC4lha/sM9d4nXVSKZTzvBMAW8FG
WB3wfskjZ9jlHoYf4HkYmk/+1/1xL9U8Lu2yHETh2IJvIsS4WzoqBO32eG7TxIPQhWNK2/vGFp5K
V7bYa1Xuw0QPMEZd23fgg42aR298HfyfVYjMUrLoyhRzlaZ6LOejhGFJpxSNNsjJoEe429c9Hrmk
kh+iXz3AikdvLbe97Ln+2UdsiUXxfQQVAU70KGzykrQ55Y/8Kz/t4h9gdKbY5EDAklvli6iuZG4W
nfOFZcaHYfv0fTJhdnnpSRUAqovsARJ0q8Hxos+ak9qgewWEguXVqHqVk1Uf6E6F28/oR8VOBbQ9
gAt/y0GBWJurPLFdfYpvvNJSXreN6AGZyhTlQqNa4zGft8ztsf3nYxh3lbVCEgwC1jkqjl1gDXjX
cBT6C2iIT4Dg2acmt5YhW97F/5ic//3CQ87PX9DMYJ4l5SBEdgOGVPkdCGNhlVSEPZyoDYH3/0Ip
ilnSahh6Y5Sa4SBWDwDXqBSPyu6BT494xHGdxa10zLBO6MYecx31nqD2vQKpqNzq0F4fnXIXWQzT
Iw0R0IcYkO/UDI7G5r5bYK6A/7IKdCiYfJBWYI9MJQBKVzfVcBjLfehVoAxGVqz8qEoied96Ystt
sBLHMEs4W9TQhwTe+RkLipD7egmnsoqTNuuhwGWWx4J87ta6H+eFudiWNwaY26SW1I7jwmE49NIx
VwJSef9+zq5GwFwXEtLPvNxiBGo8WH0c0bYg4CGIFYkkoob7ovAL8/4yMc89dkx/N+vFvh9ASBK3
HEwKJVT5lCMeBpDlWFkZ1nHfWGHuiNFPPKOQoR8GPKAtvUt283VQduN7Y3nIS+Zv98fEXvv/ZQ4P
Dsh1IrXP6ls2IEFO5R47vqfBI0S+thC4JDJRnNpWHNkMkS+tHdAsHh6mAWJtHLpSU7QZf9//jKWD
juX8788w2GdHhPYvvYCs+SGOtt3ok0lSaYnGha5VSRyZvN8SbaISr66EPfM+vN2n/9hlZzvhq9jv
MPxkW5x7y/toD8Uzv7JX2TuRmWSDZy5jUK1EU2pAV0+vQZZvCi0R+3DWcv9Vtu9SmFs8sJa58SXH
ChmRBkLpq4/XUgjL2/efoTJPCg+cvaA+x1DPj3SNTnBlGyFtdO1QvDyrwHeNH+6LMuGgYgxaFlMN
jg2GGnG0Rhw/aaaXPpeBBcKjKbNrqKqUJAFmGRrfrdOVdt55Wzku6DQ56GNojIca6hv399my30MW
DaWkWaaKuS2BVO/GxsARbnmnBqANDdgGqoyWJ1j/N0OMg63USK9AmYZTbEP5artrN2sST/+fTfXP
WBgXyw1QL4kDHJkG3A0RTq1ga0Qwg88O5IZPJtS/6f0xLR9S5EpQhoNKHpAk14usC34rexE/HEIB
YEXoMFRNRZLupwV0Q0NjtfcQNXYbroEXmLjuP6fnwizj6ieQYyhpgLkc+BfDz0ny5sse4fy1U7p4
QP7Hzk3qIzBUna9k2JGMTz1xkkeuc0YXjYXzDg4+Ov9XbRadRKZGxJ8hXesPXggDkMPkEQAgGQUI
GJN6EQvFj9AxAy8R8uje4ay++AM1DnsCNb0YdjY3uJy3XVnT+dTfOMALo4wDTNq+ARQKRqHa/KRz
wAsG6NbKd0A1KMreB+2e+CpryZbHeQ0yvIrylZiLBUr9Z3nh3pG80tAJwRbTBahT9eIkwPUraeZI
zbmVYqvx6l9Cact8Z7XauC37EqlVMwCJXQZRnFh46dA2JQb5Nvahi/RLM45t4u1Sf+V6YNNhNx83
75mLO7+voC0Hxjv4NVWxFS81G+PRax1pML3q2GNKnoVxW3j/Ur7iP2ZnVjg4ZURq7KM0S/PUm/rZ
rOfTyXcaiSapf6w443MaFEvXuX+Z97uxyOwDaQzEamphUXnhNmfvUdgNO/GxNI1tuBJyLDuui8Gx
t2EaJkE5wFSdWoJ99kzVVJwHC/KvTvJwWONkWPZaF+aYey8rwywCAHo4cII5ThTanuqB+8OlZvGU
0bV0DgtbvplH5iIMdCMO0Xg/HIpM2U5Tu/FLYG1FohxU0FwEx1oW8E+vEtKZGTIAPmQRUcyZcB1V
0v8mXp07IUGfZUCDm1lSFVpieeGL+JTWEbujIp4LaWXbzB7/2nuo6KmDPI+O1zBa2hjXnNfFIPm5
MB7eAZKw4BHXAotbnwgDqNkjB4q/oPJ6ff6msZbCsYABzc/OXEVr0NEhnxHKVlnm0JD+EItuJRZd
HNOsegYfjDYxtmPGAydjM6GOc5DeeyC5IgoBg8d2Bnrcd71/O81uJu/CELM+It9APG+EIZxukTZf
SDFKm/FVMgUS7jRrsMJtbf9UFsTQSrQkmMZj//Wyppa1PFr06KHQh8vkbyXowsGhNUAdlAoTLKrU
pxWV95y5Bn+4vcCxdtCInLuC8fNYBgfDK+tMTdTxkOrUg/aHXlpCZNar1MOLY7mww5y9GCJ5UyUr
4yE68yrJKodLSfVW8U+tmK/EQmwLGs759ZiYi4ETkrBoeG08DHZMdKuxwfLjQDZ3p9PxgUwgmzLm
X7SywJNCY6eAf9tlZFfRmefGW43Ab4OX6+9hItsyNvJYSHV8D55KSWR7ag2tvpVRLxsB2SQCBtAt
sCjScugSye9hRJXtBmXeccIqNitua8Fhz0P5xwoTOxsAARYqByty9JZpz72TQWIYMVAi/ep9y9BS
Kg3KyshuHwboI4TsM8j/cBRwDq79jBzoI1R5YFOL7cj43UeO1jwUBjXQlnz/2C9sUpTXZjrleRpR
4bm2NAqpLBV1ORy8mFRnDySNe+9U7YzH+2YWlgpka+pMEI13PVTjr800gj4acR1PhyLiMWftqTAO
U1ha960sxEdIWgH7Md8xMMJeAG3RNEM/RdNBy0/5c3UoMKq02EgtASBwAHU8qM4T/N+K2dvlmjkG
QEWBTSioN+VwDQGjFmcYnX7kyCnbNjZv5daERxBn/bS2FNARBCBrSa3bpbu2Ov/7ha9ED9DUFwqs
1rJCxXyfAVMzUEU6+1FEm3CzMsg5MLm+H67NMTtFnhtElAbmptj2gqNcgYmmOnf9znuOE6fVOEuW
LG7mWw4gbNh9/d/MszvIj1UoKTbpdGh+624PxFGOKrAN9aDK8W1QS4QIwNeqByvrytKsNiW6QPIs
mw5ZWFCZfy/Vt/GdRy6o7//cH96yJQi9ovca2BGd8Zdy3Sa4LThsk/Yl4lze+xVUfyTvJ1/jwllI
6GEZZ3Vy4AuwWf/K+17sGt3o2rAYg+kQtZpZRqEVlyHBhcshkVh3dpnTwkvQhHwYBe6p+NU19Qq7
sXB7/85fAIEqUZnRyiw2fkoA2x2bZDoE29xqAjMPNkCtVZb3EjwbO4++gOH4KfiJ3+5P8W3sNpud
u18A/gfzAjPFYso3vOFj/45Ac6jAUzjCBGUE0jQJLbWd+Hzf3MK9cW1vXvKLiRbTtkkrHb5o5I/c
9FJ/5hT5U7Qzhzoppi3yJSuXxvLEYkLBUw8c0A2DK8gi0lwrcrBZ2qAusI7VCfDD+ddWJh75jlC8
9Vdux0UfdGGScQp6Kw213xfTgafCHpRoO2WrkbVMBAuLwV7BVP5jheVlrTQ/7oIJVlorO4n0PJGA
TpvT81dHPnz0qeOdThMH3H2mRFfC78XNemGauYk1dJU2MQ8X0EwlDWXUoKcK9CAn9MGu7JfbK/J6
kCKzXwy1EZQclmRQd4q+qaaTqUx2zJ/z5B0ES0WggATcEXmfFoWwxUuBjvW2aVcc7RyV3rj5iwHP
18DFtq3qTK8HA5vI8D5C4yseVs7Foqe7+Pmz/Yufr0/oZwqCcl7LtHjWvddEOomlGctrb9+FTA56
VABWx2/wGePdeW0pqxSvTirsmsEGucvrtBlIsWk2ianZp4xIO4HCEdhgqkGbzNuq9aXr8tI6M4+9
39YdF8G6ulNsVA9oSiGucKw2mhXSgeIDqEcrUz5GYBeV90ixk5VUFoui+XtsACWb40g8WlWD8UAg
IhNyv8ZUN3ZtcSdgTi3fVszaKrbiiNws4JCNRpByFhMbyqA5XU12LLkHMNehwQ5yNyhNM5OA8tdY
d0E3HfLXpqXxc3XOHsVPrTOzh/5N3KPvFyJkUCnd96e1jm11cQEubDMbTVMSPZP5djqUVklGYICr
bfU4bL0/4Px8QtpFNoEjcnz6+VHQVwWvoJZ+g/bTcp0H19VJSP8fZdfVG7fSLH8RgWEevjJskHa1
ypL1QtiSPUNOYhyGX39rz/dirQ0LFzg4yZCYZnq6q7uqkuxept9Z9m372Kd7iB6lDuaeiu8Hls3F
4aa78TZhNmwfnqbr6P6rnPJvcef3N3eOFr9tk3GVsWcU3hz01Q/DtTrAluOLgHNe/5c7HeOimFyH
siUKyIv8sem1XGS/InYzeQwNVxA/6unOIURi8nB1jmoC+9PXvc1MBKmN2LR71Y012kPM3/z7Zv4W
dcCSQwWC6TLwTC4O54FYd2krbz1U7XvMT1p+EV3/jDp4SOivYkgCU6vkMueQGPArAx7SwxBkGCIb
DxoS4v9+hL9060EB8CDViOUO9Okywai8PpDxVJcH+tQ+E+jgYUQwk5s5Ixtvv+RRCj0+WUwv/77s
X8IcLgsVQMy7u+5Zvf3zSgk5RAB7rysPm4YX64tq0739ETwipYJd7rZJl33wgsF/iM9AVMW5nb+o
7P5yOOP6ETIrbHCEmUshbUcxfxohA3a4TmQWXXnPzo140x9z6u2Tt+Q45eaxvR0gCdvvwsy/JTdf
EXj/DDLQJIAof0AJpq79y5E1TDCVZeNF5YEpSHPADWG5DZ1bAGQANCfvixLzP5jy8675fLWLXeMO
jZuYMC7RoTapc6q+O+lZUMfbTkW4qe6h+7gR2yifU8CC6eN9lLP09uYFU4s3bqZup/1ckNzb2C3B
UMBawJIm//d6+HMnwfUZ0BnY3pjYxcDm5+WQ8FXERrDywHWbBqAuf2W7csmxwLHy+QoXCw4ShbIc
Zic5BFtnE772W/PUFP2TfUmeuhvzoLfuLf8KnfxLNv35oheHealAd4V0enno74frFQrNa6Ezkers
q7GKv0QKwCEQZ4MUFoxDLw9NOjVczRT1Dwzm4V91owpf3AWuQKT/94f628ZNCJw8cTF8J++/dP63
EF+aYRrgC+4cFPSJjvzW7v1r+WCODUmDPdmXO36zHMKn4Jqdyhvn8JWG5uWDoqN4ppiDTJtAgAdU
4s8LxVWRndvGdw4OIDpWfejGphJunZ3fZ6b94mH/djEkAUDp8KyAsi8uVpLFi8xas+PQ7/UtTped
YmtKNSi86xeiCpfh4Pxcv1/qYqUMS9eBFirY0S/LPfztwNZvnU3bA6hjcLergRIQ9lWJcllcXl70
ItGZF9ZApAfP1z2eaJ1Xx2gvEG2xRH/8e9X8kdT970rBOdyjR4kJ3c+fDVCkr2G6hPUAW9ODlzUb
mdd5dw1IVyJpgdNq0aVmo07J7Vd2oH9swstrn7/ybys26segHsEGOCRwIhrZY7Rup2nHjtV+bn6x
FeqS1ce/H/ev7xXpO6bO0c8BDfvzFRfjlXHv4L26w9YL83YmKXmtDUvj8n7Zx9X/N2X+7wkRNNHx
RgzFsfL5ekZMnlwFFs9ayQc5m7y1OnV7Blht7z9x9eBVT6w885pbc6rlnYybrId2+1lOC/yj5qe3
Vum/X8EfecXFPV3KyUh37mDUgXeQ8BQA46m8Go/iaZkQJcTBHECIuBn3Z8vb9MsBxL/tJahQoF2H
BOmMqX5+HXyY9MhFA5E4jFMe6/fmpfzWnMZtnDGYsKz+puepc/Cflo2z/8qN5VIcDKcXrvzbxS++
vTu140IbXLyFJ4Aq5uvhpL5HmcnEsTqEPENyvlzbgjzcOLcWTK6vJAAuU3BcP/AwCXAWHEiQH1+k
4CZAeBxh6nxkeqvGU8/v5vLWc7+ibX11mYsN7etpcdsRl+l/2as1+yIaXqYD/z0ERHBB1D/Ttv+r
kn7bsiR0K40ECYGX2m9l1e3ZKL4A9P6DX35Pic7X8ENomqKFAB2vS3oWh+MJ6mzLjxCl3DYberXm
6qo/hrujU0Qf/dGA0XiV5OuxuYMa7KkESrPbod2AJpU8Jujp//83zKf7uTgBpKbgq0DR9dh3z5a+
oQ+YGojlQb3sG22flj7H4ulgINx99Acxphaqq+opBLbz7/v4y+b5dBsXZwJNqtipPLwWCQHeBKPt
iX8XONDXv/LFtg6/uNof/Vt8hRANFvj2QOUnRNn/ea92ioOVZ+bqyA3sokTmvgw6XZYUar7wEVgV
hoabIjjNBQCHX8s1yXmbGlA3st2/H/uPJsz/bgTwLsQ4Ab/8l/f8tuSmWC4+j6bqmMwPXphq/2Zi
MNKt5pTvxAng5zH8qgT4j411sQRDpFDQBD/PwQPz+fzw7gwG2ZwsFSTIDvGmnUHn33TxVR1sqrtZ
7/xkE7RgocNO5INtVMrpAfWQoV98gz/A9fOj/34b593426M7cGWbWLRWR599n9w+azAvWvYndVtC
9my+HptHr8kbOIaBoO2EL/9+8X85K8H8PM9QQz8cPbaLeDl3HKoULK6PInqhEK4tISPrlql4M/Be
q+DUp5sv9XT+yOswl4DQAkquB4T2D7oQPI7aRsh2PqrUACCBem3Wp1HmFfY2ytZX/O+3H7fflhxa
wtmavnSpyOEqA/ykwRzDimzl53/eRGu2Zhgo3o1pkk8ojLKcILm/ZnkDoAySVHDn+fe7ugRbUSpT
lOroewKYiiCX/flDrU0ixhEjsEfbPFYOS+H0HPIvNsIfofd8DWT4Z24+9JwuGYSSc8tKY+fjGDfp
BBlHAdrqvx/DvaQpxucHAbZHElBGfTzHxUcfB2eSCefLccnejtc232WvXb6+Q1hiB9TTy37M6UuV
vim8wdegSE8bnUObH3O92enxBIXUNN2/Pe7f4aeSv5ytaB7u7vw0vzrY7NsvlV5NmyCN0ltAQyhg
ZbY7D9XcuFv8a5f/stn3X2MhYAAosyn7FZ0CULJ8/OeH3YT42azbPNB0zmgq9jK9AcgWngDRbw/+
9mXKv+n06SDTYsz+/U7+2AYXb+QihaMdwSTqwvBGtmv/GDo5eZ81liaBWsk+0V/gAf75BX+KPJ8v
d9mXdKyZxiDG5a6Pb0eS5SJ9Nun++PG2394f8+Np3xX461BcXX3fHn5229dd/u/n/c+B+F93cFFb
qWqu1eTiDqK3Ie8OUbZ/O21+bja3RV4g5qcPhU23UbpNi11xc8ied4ciTW/Tq3T7PafZV0vybxHh
twV56V0aLUHA4hV3I9K2eI2zL0Vav/i+l6rvlkdVnUy4wACbC8wr4JD7Nf503qOxAAtTY9Hv16K/
Dk6yugNDlOT6Fcbm/37nf+bkF1/9ItD3lEItvMVNmOaWYDgXs87emUCXIkeHozL/cMprA/0GkEQZ
Zn/QOhYa3OCvkruvXvZFiqptWTId4DY2zxqb+vh6MinJrkV6hK5L9phi82VYA6+bzf2A8/+wLW6v
toeHFz/Lrp/usAM/vvr8f57EEFeHqDvaDQCWwRv3PkfW0tpkaSpINCoP8zH7vn/qjc7bt0q/QF/d
9HWuyAGCIHo5TmVGekzb9yDzpyAiJPVXpuSX+ijn8Ag7y7OyOiYPIXN7sTdiJ66n0Fnl8dWBv1s+
7Nm1zp0beZpzTdMQNnCwPsjdbbeje7ygYQtt2xLBMocCdt5uftXH4Ul/Nfb/l3fkoapAngb1XQwZ
/wep/p4mtI7uXc37Y6UNhpjBoD/iMBJ52ZRkm3jlUHgha7fuMg8FtOmG90B7yR7qxOpGxFLmctF8
o6lXFTpZ1HbqjXMkccSKtSJfsUX+PClxrwG08s/wKtCqi5U+e8EaG6/uj435NvqwWFYP9fwV4fvP
IHq+CL7UWdI2QqnyedG0ccJbm+Ai0Rm1fQTRfoU8DU2jr1TDIB5w/l2fwyX6C1gTkY/B1/P6+Hyt
2Xim9TtnfkRWA80TiRG9FSYl8FkPRuZ+Z4Gt31c+S5LB4AeUVMcZfi4LTGa3oCaVcF5dlD50E5RT
8wo2NG+dbt2bZXGqX0aK6OxCOyUojX1wH2WDdHxKTHlaAfU9d3pqoNY1hZAlsZ3FFKXtHAuZHTRV
tpPjsXnrjqt+5JBOC7M64jNMKEqJQZsQJovbZcVaSsvZOO5ehla+tHai0MP2uxmE7CkYPtq5ps+d
abm/byBCO2YQcYRUsRfL9Zm0fd9DJqxVZmkOYdNDpiiFtB2pf3E/Lhk4frSEtRVGTPtp3Zgg1GZf
jYlaNpWgkwfK8zjWP5bRCZHM+X435HVoV2QS1QKxnYgN69Kli/ArSMc0IoDwTsSjNpd9VYc3gaFG
7ftEgxDnNhX08kp/hCRUFMq1zJa1xvSlsL1PCnt2D8v8VlC19dZorHa4FYzfOMwMHwPD6sGUcmBk
hu4uxNslwUgcjfGLof4SDS+GljM2dThU0XUwOVA2V5DU2IPlPN+3UnTg6ZuwOXAZDTa3jdvfzYqw
l7VWw48uUB7JDOR1j14tkgFTTBBPamMvabc1IcZJ5RIMU+4uNsxDI6DuxJq+hpR+QwWECMep+zlD
9svNw9h0ModTVIsDyl/qerNUvihR+5Fw3wzK+9nCesTZ6kA76D9rBxomhs7rRsfnzz37YxymVKqB
QwTNGdgWdhDqsYwJ+EjjEIJLGwkSbWPduUk+gLG/ArYVU5ANiSaqOPM6jrI/C3VPnWhOWnP5gJ8y
MmUgl1cb1TXlkK6L7O5MWbn19QpnQjxYw4dtNTWlmxmHeMsubpPheprJcjaEd9lPEZnK2fsG4pP7
qhu8fmNAP6nTxZDwozZdDB+Rycik8Bxf+mk3g/vc+RDNyLgNy3k3wj15TLu2J26eBIK/G0XH98S3
YCXVTj+AoB3O4NQYTYdnp3ctJASjFR+NsWGEx3nkddBAoKtVhWygl5tHgU0AVweiexLCiwlMWxJI
4juqr/y8SyIGvy8LmBASWu6SLYuFUEjNCf8VgisJ3ZJuCbdNzV03853Y4JIE01C0wifZGBe0h3ys
KMbl/dUdl6sJ5s/OMQZBlh57B+S1wtWVAYwRroGXoR1jv89TlzzOJYnuJrzGu5EMyVbiKy0ZtMHn
DwudRNioVcDJM5esaMhVZvCf16Cqn5QDdXEWRrxMvTkBoDVahuc3JdZZGs9j9ELUFOOLwgXxJwgS
GoVSB31HVlfY/wOOQJH6AwhFGOEfetgxlRD5gnRJk8g07qUBcWiexLM7ikFkAKy7H7Oe573rqKWC
gknIr3XMk7ZoqGVJdias7aYafg3pBE4Ogwt0SbKu5ohdI23iV6f1dbdz61FagLF1ueZrqXhB2u58
zJvQOS61CwQCCqvtU9OEajxY6km8LVE5Z3MdT33IYWqhGzOOuNFqjSTNhlC5FYQ9Kg9utYZA02mA
QdwjxjtadEVKMAiguxmiYAOtPfwIu3KCKsXEEzx0FClMJJad+xSDw7jkwCGiH108IPlbewMPE04q
8agrNX9vplZwUHTrGGYl/PxRZVKhMRnXDZStJiiPnBcZokLiDd2VU4KKkgodIWoNngx1scYr8Xc1
yJo/Rvg5xWB/lSQsfLdl1QFTsD1UkJYSDRwUhVM6EV+4sA5Y8CHslExR4br1EsKBKJlQLAfr0GQE
+oqvkTuYACrpo7Fp0i0kKfTMPAgRVj29G2uNRLMWbNzriNfPXLWxs41HrV4S7Tvdnia92a5kHpst
tNqMm+KbOGIjjUrokfOkqu9g+MK83OkVhK3RjZmu55HVZ5AIfK60k5E89mtrou06O8ND0gjnBriw
kA8T5H6gEEZG42JcMDh7EvkMXDuE/ld0pacl9d11+NGPcTIUwAmq7zNmUx8WU/d+6lka3kEsdWgz
quPucR0kWiN+M4dhBmqxDxJTrIjdUmSOayGTEbByxeZR7YOg7CG+Q1mjt04lI5vWrDWPnUD3fedG
oxNt+3ApT7OL4yaLhMVDO4GKf8y9bsVpDVs7ZEqCaPBAwg4ti8Av2+Y49w09NhFcjxCJYsNz30hP
ZBNthzH3ppAt13CS43ATJi4cgvrF17rQbEjQUS9x95mL9dlkEcaY8BrrWkLccIbjMtINuG3BxjZc
rxVvYU4QdAGFYrk3sCZzPUDJGfe7/humoeN7U038Gwq3qcYp7UIhOEyquTv0U9mOO6Gc+U5gUrPe
tBVBIiTDxKC1sy5OQcgItwwIb01QRefUwx4XNNx7bGjgpOTVJHkGX2R1UspgS5OHuhttSp1hfWMh
wUso8aIh0uZMwXffNo6faUgAwBixUd6Ga4C5aemSct6HbQdjEvQIqwpp+riwB2DxicjV2EM8z3II
EiEsmUhesUWw+M5WCVZRo0g8ZLYhFupj5xHtHPE8xKQTibkGZQ+LOyuTvnmmLCKQWO9nB3PSkg31
NhiaQBeEdezXHIq5KVQdxidMFZ3hEz+eRC4nRw5pH00tNmiFkbG8BCLa5c5kvBG+z7FD4NPs4yrb
kbUYevAc5DVz1/HhCt+CnJyoXsrr3h0V38FgwmHbuUxstLWuGR7jiuo6s2XTk00bKdFes6pyrp2S
NR+6DuX9Elp49gxcYrYgYs1YFQkbJgiCtSbo98kaBOpgnOUskcA0pCGgBQD80/iedTdQX7d3Mhgs
ezC+aLsTbXrOHsNh8J7UYCgkr9FA66+jwVssTvMFik+g2rWketbDTADpBiV6TUg/EG6GuV0mGN8g
Vc2WYR0w3TE044uBdviv1cpGQzsm8KYdRmErliJ7T9xNObQSCR8SUYzzKN9ylMomsptRuBXMbqAE
Wpi4pQ34x8MU7pgHgdT7VScez2nTahRsAuIeD+VcuiwnSwnldhKbKWeklMEhtvFa52s/Nmy78s5g
DBRKiMkeVQ0qYXcWVn93WBKzhxJ7SKWOg9mwfBrpRJBmCSRRyBZoPC0PRhjr3WjclcltPPsvA1bH
m1dGbrMpV/xt4gNTd6ZCnZkmmOl99V1n5pkPVs1977D1PRwI5QXs3dSdQvvwyliKgsVWUjywMqyh
Ajoqcu/PFJ3g86GL3FJ69AOoAn9Dt2tZ7lUpKNtoxVqkD2MX8g3hem0yProcavmNYXVWadvy1CBj
OMKYa34PpKU0naq+TWDXVZWYuIs6fMMOh5ifwpQvwJ96TH1wGAy0G2XG7peSpnxqY+v2RYvQKDO/
CiksjClIe2g5dawqShX7PLWrQq930RZCY51P+qyqY3ZTY+QIiQtpvVucIZFMBV30N7MgzUn7xKKy
WKoJ+2gWK5T0FcNbTulU8QRFiLTLT3eI6ztXlCsYf4N6TxDVziaJFoER1ojQNEGqkbx4OoyQBDiR
HsEv8JdjUvUcBQzxV1V4NU6DZuDJ3TjH6rmZ3XIrtIe2jpOEW7ES+sIgzn2wjrZ3cHwry0wGJbzD
fNu5bwkngG/42Nb4HAMNICwaBmIHs7UYH9SMEd/GjLRDwdtx1lfeSBpbVCE829KZrJAhQbM/CPI+
GLrpBq8ISXhFO2DrElJsaDm1jXPFQlTHRTiL9rn0RiDhnCLXT1cJT4LU4TNIdf3g0bkYZpHEhegM
R43XQoAKyUgZVHk4GmJyVDSrRv6+olsEVB1ULhnzhmdOHSftz2WK8c79nnGIZdaVqre2TvoBYQvH
zxE1mOm2XR2qfci6Sux8xwZe7pGu6e9iDGgqbEycWXIbMMfWOUjfkHuJpS8zTUaovtgAeAph50zD
8yVyNDLDADKDX3xMU+NSuGzi7IxeR63DF3+oUXU0wQQLX4fWLYZkBjvdOGOXqHSKhAjRCMC8HYb+
7dxli4ETYWpYsxYhIjV8nzt03eGrE2pg8BN8I9LI88drFoJ2rUKFp0qCyRy8sVIJMiuXXrXVOGNc
MsK0bbpSp1lTQZIZHccqfmVeBemuXi8jpm/nBSL/YaCT0+yboEllyyJ0p8ZQRGnQKwHvSHmW7UR7
ZHkvWSxJ6ttE1jkfImtA+Wj0nRHC+SB0jAG0JVZBB3HopM4gUActY4v1ZJCqVhAsC7vgrpfTQIug
7+I+bR02s7RTXnx0eBJW2RKgW5KCuY0mSTtUyEQnzLL/6tC/gRhEYIPrFn8G7zsbyhOIZqjdlS/U
T+tN4sYVnOmCNh22ZB1pWmUSWRPLZCX8GLLwcQgiRa1xT2Fgl1tCeN1tiIdAg4jSxo9YefzBTpwC
sCOcObmbSEg9S+11p3k2rCvkCloytKnwAvA7zHSrWEDqgrWiQgllKYx2Vk/IjESNnrJoGvXNGKHD
wNwayqhI3FaGWna2UA23E4GlJwgJL4Mv63uo7EcAmyqkw8QIWPspdBQ9uNWRFm5P2A3wsAtcvCzl
NeJnrToXPtohQxjkliZLkUQrf1/Gfr0fqilYcr8EzoEfqetrvNkOQrduZG5UiMoVbz12HhZPBt9d
4xtSkK6OQLZ0hR/lHgYPWOrCO+8Z0XpWuWC1GHZlzJcop6jsvlFZBgR2b5E6qWqdoyJxJP+2oFoF
NjSGQ5i2DdIhyPlKegI7V0OWQC6Iul7nVMn9FI6+2QaV4NBfjEIyFtMYVrDbQwjeKbRTMV7fGemm
XkDZNzcIrL5CMWFcpIQjwMuKOihXMV25wtuglK0p4sVlbsH8SOyaqV7iAhpf/L2VVt0agNJ857XC
b3et6tvmoUmYxGE9kt5kk9WYJJGtUgw2VrqrNpSvQ5BTI5TdD67qXiGcTHEy9iG0mpVq1ux8hMZp
sJIGZTCMgXnGVNC4u1XOrdjCGnjwNy5HvksriONmBsoxKw4P34XhtOO6p4jViNyzJv2p81yD5Fo4
HvY9zKMgaWccjx9M53bjddiNKBjBE0STBFOyCXJ9oPg7cI/5CrEUdzxHSg9U2YYHUE3mg/KbNMIS
BN4+1yVelxc0Nu/5HNCsq1AH5ACIn/Hr5i0YN4CdOAvHl5UaM2dD2xkUYw76lSflkB4wzABMKk1m
UDyu/NCdK2RUQ0dz+GrEIHZhJXiZ2wXMhZ0FyAlpHNewNmAon1tEqN7T11HtlSQ3ZJI3fqKSJkVx
hGi3Eh342eSzoM78mGHoXfTMxEVpVgGhFaVbDGnCh8RF6Kv8YnJrsT7oySCX1GdmS7r4pdNmvYzQ
SADMju49RXnyk6zG+ba24eBuImTXAw5NEfjwTQbFPdXROCSnhrOkBOIv4lPTsSkBVji7GtmlwGPA
VAmyJKZjHt1JP1Rviduuz57jLaB9WGf+5al1Ri3jjy60ywNIVtNyKe+T1sGKnzyB8y/2GY7xEWMF
L05NLeqLUAADS4BbtdjJetk0FCE6TaCCg6i3gmy5QT3dYEJMBn10HKHyBWn0RcbwC/EqxNgRDvC0
kLUDwxC+xGOfTfVMaFaXEAHJ+BwN3/xeQyuP16wLUpTXQHv4NK7f6TT6H3rxI8A3OvQebLv0UCfr
kRtB8zTAZjYxNz6U5o3AGZr46t2KKNFZdM7wgRB2CgG8Z/55JsOMOhsGF5QAmUjEsalC8VSqxXFQ
d9kYNB9PmFM5LXQtKJkblsNrxPdP7lzOQyYQDn7KRiQktQExR9NpH/hgZfoXzw0lNGPJOhwpbU2V
LwY4TVpxSLseEyEivoti27sbb5l8b1M7Fk1hLpTGJnNL327Q8JkgSBKeBeCE1xGWO9b1651FbL9N
wlo6uVdFAJgAJcVV1q6hqU7h4tTV9eTXmqW960JGpZtgdgQnK1oF2dKOw7vPB7fJw4YoWiQepkKz
xlUVhcBm4P2gYLvi26yitdBr7wKvWH3Wd5ntvOmF2tjeKLjX4hSA0v6Yeazt3pzRSZC99mMIKW8t
4e+peQ2Xp8ltotcpPOOQM8Yh9yZxzLRvDOFt1iyubwpHj+EuAZqz5ArcADfVTLm7eEQBUiSJVNVW
L0rRFP2fBLGUOfSmHRz4IbUcWZVJ7YzQkMNu0AdJdMGB7SzAZ0bWyftWCQnceDJRvK0HSHtmNRIr
mtqFzh0wf+ODpQP+EyxL6oCWmasYAcKs0F7dJG0HeLhFXcbh/gjRQkhMOyLHRKcCptfx4LoP2rjb
MXYuLVoxY4uVOCIw8Q5AE0NzseqGzG3nuM1H7c1vNVaZgWW5FEh6G1oB+Ex4k0/Wq6+cMVIOJmYc
HyAMXiKU2wVOQKRZQXMNUxhAOTPA0huoq8PmPEHVtutgId/DsXImEwBwZQ4DHwluIRwxVQAlCWj0
rKZ6p5wiBrKFPAPUEUvuQhETCZMG8xOpTGvgewnO5QAXP2RtQIoG+sutEiixO8b2ZOs1MY7WesG8
fw4lD6J3SESUyVys0XeLz4WsYAl4vI0Xv+avo9+V35GRLTzj9VzB7LNpG6/fmdmFs3vcEuVc1a5u
p81q8Y8U7SQ04qg/th4kfoBNnUVvKGChZVziHCP+tNuEuo8eROuKq4nJCFzjJmhDmFWCKPvM7Cya
O0da5pJ0WknlpbROYAUzC0xRt/O8LOhbjSU8eIGqZMBX/DAl0tg170QJXdsYEPHrUs3IkIypp3u4
dJevIV/D97asV/0qNNLM2x5HSPjo4dBe9mspXH6Lu5xhFUb6EEcbxOq8axKWXvk2mW7FB9Ntc3Cb
SdlMJ5KZDPvLQuHMj1u490Au5FsH9hQWQ6DpYztRcAZKYhWSEzKX+mFpxISwphSkdpEaLYxOmRyM
goIC7SPg8CWhgTlNwdybPfMG40LtykStfpCL4+JbNDaqTqKuaycPkebiS3emupfSVBjFQrVkP6Su
BwqAHB0DlPmY9FDRofM1nINKvhK1KUvuJBnOvQkSI6MN2Xg11E7sIWBr7uQOstXpChoh7hPQ8eHY
xijgtgJZBNzLOluHx2Wduh9M0m4BK1wHw40vCaQSfL4oINioFlF6J4aiVY/fpPZKWNvuhmieZT72
8WyvLFpWCNNnkQlkbu54VH23NM/9EskKyIOJwOEFAg/6Z98EOzmPRO0GazCknIZ0HsotpnuFW7R1
SSHmB8UEDsOaFZ9rtA75hlw3qtOaCgK5D6pCNIVcfz3fEwzZs6kh0FlRZsLtjSqKrwHY9X2BzDSE
Groeoz4N3A4jXo4HyCMTg42a+w41kiwqijiaw6qnbDfQyWblFiQR/ymIkaXgtdHKyatBLm8cBqfI
IcemLG2xYpAMbrOTlfV+SPpAX88uHaOc1zDPyyMxqOplWhES93WJ9KYExre43E1xTAzhT59EBKN1
qxvtBxYMUZoYn34D1dd9VU7fLB/VwOLyHUjdHN/hePVRhCz6PJ7YKSRJ3IW/VGBMjAZWJZHFaiA1
SO25s+uDwADo6riByGkJaAtdAUwsLjPAsS5I1h0iVUeyNYHJyK/OmlVdOyFX04Y3sT7B27zFbJyz
+sjSun6FrCDvPJlVbaPXe4E85NmpkeBlSxTJR3TS0cqBbKtZnKukSix9aaQHOaR2RS6xQh1L7pcV
nydrKFFNznpi4m2kJhOeksmtICjSiP6HW/kRxnKXSYq0ga9XtKMQNz7FU19H6dIPbhHVsB4uvUp7
RVMi5St8o9br2ZAuSlmZYEYygNHjh8cFiY/WtCMBFgUgDElqNEcZAk7PIQRvu+4+NN6MPodRBCzL
WiDZZUIFgKRnqoBwDpSjFPFArbBarXuvpfUjPytdF9KJMAM6WnhutKNZ7i2y62qPuQbACxpnY5Q2
jUFFxEviPeNl0ltUGPNRDFP0ZhN8rNQE3G7jai1pGkeq/7aGyeCnKpRIuXgb+QyrIG4xqd9UAwDS
qYvuXOCYCnhBFIP60bZ0TgECLLA2mCLnUQByd1KMcpb/x9F5LEmqK2H4iYjAm21Rrr23G6KnZw5e
gASS4OnvV3c5JrqrQCbzd8lxL5hAQPpiSfucjStDK2AxQsmnGbCkJNzR7KLJXw8Jp/WrWUfxI4Hv
Hhs9U4c5rhzykNmVV3UH9nQYVzq93GtnPlMddnJinKB2/xO9F8y7cJy8z65yhp/Sb51lN2rbP4cU
WOF+oem2B+VL+WSIIGG8F+PzPpZOUKqNqYgOW7VODHG8FJjwF3H7XsUbTXkfV1A9sV8V723HwIBa
XID6mcb7YFE+1NSyU2P2ldW12eu2izP2QyhfMohoMKq5XpETAqSIXFVj9rlWyCuvOor/+w0n4UtZ
azi8wpsY1lQYvT50jgSC9tZK/5RFQrlf1R3qDQ/k7FqJpo2PxhPNVaEMIcG4pDaCKoAyeY808qxR
J8zOUEARBU3Tx48rGMA7l0Pwi9gHZiiFEodjK7bw1Wm43emYlvE94EESCN9zp+8c2TOZIRK1/xMv
Kr1X3TTCYHjT1OZOOmsOscCX73PmFk9eSAhDOm/Z65oWrQu1o0mk9moJ0N8tHYidrT35hLctag6c
jlQlfVlGH4tvqvo0JWS/V2HkMpMHHurWGsE8Lqddmalrsxl2ZggbLfOYCvDKZmE/kHiZzX/LBA5k
B/jZv8WlJwDCAA2fyYMQ5oD+X2V5O6wu2XZepYI86iii6SF0wZuu1uA6Ifet2U221r+VKzBTcikD
1HqRmcyZGlKHgPTw2TmW+R7SbAxtcxxV4T5OxeQmO2PBufJ0sLzfJXTNfJIjM3sYyo4xyBq/h0vW
nX1rddH8Z8ZsEnkp5gQWqZnjV+GIISCnLRjeofwZUZ0ZeuBcqC4dTnxr/76swnrbKVNnpyagYoCD
KHA/93X9LKfNV1dTO7OoQkYfDTSJRL+xydfhPE4N06OZ09K+VJPaeiZuZlYcooWkqNwN1vR3awLc
Z0tfmGdUAu1jz8d8WMrIsCLUhdWgKZ4/B2cebgEGyr+rrhStI1XbzzwF213f+kA46Rpf997FwKLn
LHoJqirCtiG6+D9hNz876GaJxYsNoNpYg+t4tcwsK+mG/ge9xQUy1wlCM12K4WZaqk4BuPmKesj1
r6puLZKDCqIVOVrcVj9ZZ+cnBtXxVWe65fUIPmmL3JrA/jihEOK4LnL8RCpB1ZOWUR3vKSsdAsTB
A66Nv5KraUxJ0L9wa4botP1qxmNDyfuSVME2faE7XRhjI6NB9afAQUib94kzHR1byulmURlMcxys
l1XWTHo7x8avwjN8hV9Bl7t9f7WMmsFjNraM86hmZ/PPTZf1Hw1bLQSplVHwByx29t5w1gbyi9qy
RGJhiPKB/w6qo+80g5dzcHtfAPAiPs1W1e6hG8zMA5Q2dmij+NWA+QkKs2XxiG9ABz1Hjy66AMrB
uhin62ijkt37MMJfsYAa3xecUe5BdG2IZAJ6Hz053Ud9pi8rTJ5aU2THbZuJZwpb4KlT1njdhMls
nQApEjP8SzMIKJC3Zn5PaMpSVnvMg9SoF9ucDTH/dmna9yjENzxN2WIc73qitpfHoF8AwXd9M4k3
UULS/Kb8c3Iz1q5T53Jk6OiBAW7pAh1R9sF+Y5acU+9WqI9kLzd+4C1nWpjdjIVqmAsGfs55UiSP
0RqH/y3T6haHOfVGb1eudfKdMvMCLMJdXNhgmPhjHDWOOTcVZhE00TSkKJpccpBXFWrGbMp5ADJg
tKmjDpGxHLLWAZ484lGO1YFlByoAVx0ipttWgateO2xUsTr9YzC0df2gogFsNAY9QQkRIrG5pm4N
SQmrh4LU1jpERlRw5fZ5F4W1yAPpr1SuUxq9uF62MYFqXGklIzW18PZ9MhmavawCSgvctjsig8Eq
v4bojmA9EwFVt6TeW+t7F56jI2jnyq6mSHZDqmOPczuL5ryrMpqfhYo+3TkJEKnJ4Hhz4Pj0D/vY
IhoZlxlG0s6q3BNVkq5vfiu58dPezM4B/dTYXMvabViYWwUtppFRxAcd07XmHKjJglWqXIM94ek1
D2ht+mHf9n5gH0qjPBheCT+3HRxfNdthGfu1erSyjIk2UjBQj1GA+q/iPNXJ8mhA08xeRMNWXQ+j
7tsHGbuVe9Jh55urTBrg+l41rvOIrspW5zrusoR204q7VA3lTBHuZLp5A8BrNY3OKIfnQK61u8L4
hGP96hVRm12lQwLpsnROFPGEgZk/ymr0ppPwejD6bHPNa0B7Fu8qovYvCbyV6vZ2zcx6yoohAb9r
HCzogzPavwjGgMOYJ5zoI1o/RuKBVgbDsW23VB2LFbJ1CFfzRwfOshw9pxDDXgzpanNnk0zfMOGA
Sm/lc0Gw0N099pVeyrMmxZX7SZjC3qC+m5krkcLM5lWkgSNcICiQy96ILF8usxhz6g+DGan3Mcv1
8wYim85yHJ/LvgKp56I128FrI8wTU51dhEWuiddTO6XzF11O+ZTYEj7ET2rl5wodwwTyQQbXYW6F
vpPw/Nuxd6ayJEmBwuKz0cmMTa8e0+LIS0YNJzrYX4anjeW8H804ZKgq/C0D+hDFdJs1jGHeMSPK
NIfaDiymfg4syjI5DfazQ6/I+DjpK/2+8S2HJ1UgzzssUR9Uz3qBPf8sU6cNUaIVpHhH3tBRc9uu
1w8S78DdxJSm+cPzNz0SuhRP7DbN5ZsXU02CbOkp8mzHkoDSbFcwHa5+6XsYmrwI8RgAA0PuAmpV
W3G3iiGELkqSttrBY8TiCsGkDa+FQmt7ALCu7XFcMgyhesysd6RCTeMDII7AZ8ArL67WupQPDiTW
cF7xtDQvSwaY9e6mY+VfC66e6u8iknS+8Va8y7smcSN7Xk0b33pDMlensrD9lotq9YgqjRGi3BW2
w6iNtJLAqmXbQOcqJ93otyEV6jfHTQLF2IZkyO7nzEmXr3AMGlZXWBr/eqPOIfW1CKXMJV+232+z
aaAjEYwshEN1HrdWWyTpLRFLSXZaLPziuevmrAUrjanm8lmxf04wwWrZBb0fekeyLJv1MAVRkbHK
5gRBRqTC6lqkhlVpEFnZ0zS4sfjnTe5Wo9cKELrNY5b1cGJqsM5bGjKG8dAsTtGcUGnYdu9E2hsf
OJW7x7H3uAYHLxnNY8fXy85C2q54F8xs1M8uIe98dK6r4q41BeWt7XX56zmYs2+9NuFkjsGonRvY
Q2YVdOC9JDWMldf8NTb2mfyghkAeSjuEsKfg8MVVUwMMoNjYLIwUB7ftDps1nccQsjSaXx0onflC
28D3UW+maBIBqYvqamE85i9IhBHODtFNsO6FXIt4p+HwuqsFJgA2Oeulf3RE5phj5EbksK9+k5bX
sTPM/ili6PJrIop6Oztr41cnreG/d0qGxW8bl8hzFqznHSwJ1/awA4sB2EXyQrNBf7zgtUqccdnD
jCPJd/Qcc31kXNaI06R/kZKoZD47w+LIG7Y5QoZ068P2j+jox3arP3nRwWTaj/ehXiJgIs8fY7LT
rGhu4iHRN9nU0AKus0M20xxuoWUeYsPIF5dp7fXRWVsEI0E0hGHuqwjZL7ck16o7rrQFsqCWnlpY
2NOAANnueooeuXN1Ojv7XgiSr5fCR4BXA/pAYyDQwmaTQX0eGjHFzVc7zO63CCc9gTlIdHjoLjK5
kyZJvmCIQ8ZXpYP3Qn9E0NE6NSFHX6Om+h7SpDcnK6B6rhoRXPby7Fr2ftPbGNoqtlzTMoynfGql
ZEjl5rozjRs28GundHwWwRYBbvtR22y7Mbz0V3LxgxXdivDSK4ELYD0729BAyfYlBZkTRsGlglD0
oniwo2wvCmQTtIFdSibRspXMoByV+q8fGGdXxk0TH3q4ladtiEFrskW4eIGLZHvn5MBuNNGHPgUZ
ZOhpKpR9M06Fyz8bhHoG0B8fsnSqC1ogtb7UpHqYUz0JuR07mvsNNeEU/BOspmgHzENlU3vBGkKZ
bjHkYmw81EVZOv8XOWoNz2W8eHx5gj9a0KG1JrwjiZwfSJS5RnU3xs9qhWnLl6yRfV6IGUWZLF19
R1CGJoKFCsU7e2uWEVg4rytzM+1cfbh15n/RnY33ukfovVtM5ra5RnLsnSW021/HD5sR9Xjcy9xl
2Ha5h3dVGAuTZroj6bjEXVU1iHxWiIO3BCHgcE5WNEJ/JHD3gjQwYdkiIu/ra2CKcCL+stfubrFD
iqqsZM0f0IyZmQrQZ8G1cnJBF1Rs/yW625guyHhX5ziXGlWFZdL8dkJJ5t5qdk+7F1lkKGF5FzBP
UUDxKlXtn0gBzZAGiLT3DyIAW9svSHa5Z8Jgrc+FO8gB+KGdxUkMNQGAbFfs1Uk8N0A6aeVebUHq
cG8mQafJbEijG9fN0CnKkWkk3AVcWigMbFUe46VJ/Vz7FB1sMCXGw+z6yBFtDIFLi3XRD8b+YvGn
DeiWYBWMtzK+o2CBF3ql4aE2cu1Z9Y2+r5CLC6A4KggSsRriMCTQsjlQGjdnJ8u88Q4KPXvN4P+7
QxIuDmJ51cdRvjjdFlw1yFHtNcwBu8HZkFUf+tpQC5hgEuhYG2ChPK7LiemBY2Lf0pj+KAflZECt
iTs4/FZlsj7IuA+93N20C8vXL9OzbJipuYuSVHyZOBqR1K66iM/+kvKZpVX3wdym/6KhcV6Q5CSP
upBoDUaF2u+aDwP+ZRu/6/IxNhrJ+ZQS6EQbsP7OyRSJTytHd9wlYvXVro2bMnqErAgq0vR6p/eh
WcrQ8686ODqWHeSyhxQfrfFBuira3qoU+HYHAlWTSz0HRJ224bh0RxVv0b3H28nyIZL1dHvR0vwA
ifdd3m9TrfJADOVz0Ugq+p6VdQ1RwtoPInrKo6iVeqmY1MPolxUy8TTPpQPaqdzik/N+S4+UoFux
74sRaE4qdniebKJ170QSrOdgUyVa23UWlNr1DLzMN2+dzyTZJJ1nW+Oc0SYIi+8ZJuh8mSQRIdRg
Ca+nyO0VQn/Z2hfHCec11ymQx7eYA0m/Mk6k8BFm63hE8HMSA2W061NfrAKNVywZQpGMmEuOgedL
e91zxL3Cw6S/MkLdeNWlavme0FBU+ykK2V0++mJzrmXS45NO1KqfBmYVMV+qWlX1kYSmMkeereAY
nAPnXaspiQ9NyTmcT90c2WszlIVM0HaEwa3B0qERY8kAn2MdJdkOFGHTx6Qtsvio63a4wDJt9p2M
XvpHLL4dUQGL4NXppfoMJ4cRl0xiWpuDiItlzZd6S5/U2Dbct5w08tjFjefgYi8JmkLAMULPirQN
insEmbXazzolr4yyI5peYFNigvYGCtE8MTG58u44gmjPa+9+L6GuHhtVBczQClagxq6jXbv3s43Z
0mNZW9QwxpmIGBdz6u8vdo8JBMPKd98If8rRhxSvhulYIwLYui65EjjIDnTG/U2fzCmXWliCQlNX
4cIATu4+hDvOf6mfW3s3tBLMJjF6SQ+O9IfqquYt/JujsW2/QxdPCJgUJ89eLwa0IpCSKzQbGUC8
V1FZzYe4UmX7wwuskGbToS57iw+eCFxu434fB2H7M3I9PrjGtd9ocNsoT7cI/dLk6Ujlm3Ljn8UG
U3ScOTlrGsN4ct689mKVg3rmlhZDka1/AjwMD+2I1uyPlI11rhSqaHePXq+ebhrCBbeXrYTKzOu4
AVWA5QUPPuCk6bsr0ORC/aUMCt3jnMbWv26tFeOD40nJuWY3E+x0YOBHIikDD6WDV7TBzbxGqtgj
EFxiQnJmHT5How3J9mg4BM4b9wITOEpTo8UbfV2d5KZMe6xCNXXnSJV9cq25op0rMGIIUEbDwsPH
Xjh7e27Hyj2WfgQ/XtKMgXmk5fxcq4xu3Y3C6d1UY7zuxjiF8fXQTL3E2Vx7ey7DjuRUH2870ooK
OnTu04nDfYvH+3Fl4jrllAz1EQm2x6cuVmTxjOKwCOy2gEMDMlyL0ySdIbxlOSblwc708XnpAYTv
JpwW4YlzcFvyHhOtc85cDxXfjCqMx9uOTFJ3jfNNksP00slZLk+Z6oLwMBi3+BMrFCd1F3XF3oii
+lvasAh25RzU9Z1NVgdABl9WdeuTi/wHZCP7o4eEFri1bpQ+d3T7LlITFG3tqYUuQ2IMU7i8FJig
kGJUvaL8jCLLXtySwj2qel6rKxMh/+Wcciuzd2UwrcfOqLS4dd3C5+YyqT8+MiOlYui6VBf9XhMn
Kv0OHXoFFmm3fphhbr2T50kE72kxZt6tjjfYHyu2NbgrQgQwRy/xNwoNz/N1Mh4EJotpQeHTIXAD
BRN2rE5RvUYjgobBG8EDwigh4rHZVn6Tg8hY9Fno3HkesGzJ7vUivMgQ0eNrD+Uojj2AwJZPqvA5
G7K+/Vuz3qo8hW0e32WU1KQIYISg7XAbE/wkbaCwAWWBwbzGiHdFfIWqNpBnqjBjtPwzwoD9y9ZQ
4CH0yTV8duwqymo3OmkHgDGu8rVtZjej/HZ8Z7iZ3bblcOrK8UPieYM20u7wtY1Wv0p3XYLnzJZM
ghrGRXz6sl/CXPezcXcRU2LjTwYLjGhGa3S8O7+yPUtvMxMgYkMZ5efGRmt6DFJyMHDpJNtwtKuy
N34oaXwQqG3VgwGj8miWa7CZhRDi4TccNyDjOR1m5qrj2wj6gzLp9r5WWfrYY1OSVMp+k9y5AJU9
s56LubzVftWkB/RbdXsXulKUTzYQWyApnLK6R8NAYbUinRxs+rQibtZvUOLel3Lhhg5EeDjdoZpR
uXBAVwlXLMiC2ZViITZEeFH1Sthcq8/aQ18NwWNt/xAU/sVpg+XO0PoxKuNQdA73RdFVzS+Uuguw
h1xgyR5jSVbcS5eSF5mzBrlZEFanX7Nq+tc2gd3BQ9P3ALJ0rt5RtVnMOiqq2c+RwM63kL70rWoI
+3uUzxdntVW+2fneGn3JxN36R5hP6iZLznK5TzzVf4NYBdxfsJCofpZowDPhAbnruGEocrTVMW4J
cZE2u7Vn0luUCJBs3ZIodFG0X11etnWbcSOPsP5FxL/+B/Bbllcx+NFwrGNEStQbSOw5v2Zv2uP7
9Pq7grGX3qGm1kX+knYaOWTnBr15KKkV6yuTNNtycl0hvxt4a5JXt2DVdPyerndJU03/bGTj78qd
Rg4I4TV5o9P2cShM+ulhAvlOnEYiQSwxO++9JFXRXiwD7lDpDe23NIvj3dSRh0MCEXutD36ZqavW
zBHjilHJRbfBbOrls5HRUuzYvAkjPaBR5T6Ja7TNS+ig+x2zgED+RnQBLPhk0w8KauaHxtgRCHkq
ShxpaP1RQmbFanlDyVLYi1tjrXY8eiot3c7RlOP+nl3K84jxm6PqPfO1qABgkKH3tjyn4RhiGc0u
njtoJEr53IE8qrA/rr2PMy6VT5HUwR04xbyArnbzr7BpgtMmAgMFaMJAs/2jUrLvFpptOZbjSCF6
LBOUs2JHF2X2flx1hLzR2dF2h61d8rQumD6hpkH4+6KSGCxEWPUvQxZXI6KRPpb5rJuJ1H5POwNK
jUI8YdtksWW+dq8p0Yt07zpT9cKAg9C52fzek/vGLsV6r+Kqp+qVYxbuM+D9kuIr5qxiUyDrkNKb
P5ikpeJ8SeD6CpJqNNxcaj+KeqnMx2Y3YGjpx/WCqOuyTE3Zhv8AangPDc7L4uwy4JSqm23NW7Jb
4OfQhhFvMtQMFQnRZO2TKXSI2jAXaKPYLkXSVAYYdVUGn4mUvnZv1jrD2e73dfg6ldPE+MbUR4IT
l6UCSSsdZ2Ee0bK8QvkK1Dgd7gOQ/7oo9okvzQ3TYRoAUZ7kA315+xDPBWYiMKihz6NhMcuBydmu
3i3qYpKOHBcyt8boGe4gNP0bUJHlW7eeNjurm/Wup92rufqKwp6Evog14Z/dJ+vyUO71DFdxBaGm
RzIClfhFNj/SoEeRuOcBNhZ8DlUrBEgdyKOXtQMMgw49rEUIGnFHDJt8VM4ydvuyG+j1nYwPcYhC
mf4EwYLRABAU/Xkf+gtFeEn2LIM7NyzfbId+QpdwEXUap6dxdFPh4t5FHpgDaGYfcZLFf4TbDPwZ
PPtj7lz3lga23vIBvum9LCiW89BsA6aBpWifFPY1b5eiVwTfBZbbISQHWeFSQu07AjD/cvpO5REN
PWZBXokNjrYurLeLgm5lv5cZSeDUSUtyV2/u/FjWzvpY+Z5w95DT/XSK+8z+1094UXZNNMMcpjSn
bzAY4xvmI66pNOja6Owp9Pc3Es7yt28L/ApbG+joUMVV+0yqqqbZn4LlPhoh6C9CgAW6Q039S2hl
5x8ISUMzWW62uS4Y04YXT7jEusRjlND2e0EhBEdwPWZ3nMEOsq8i8lNUBJ5Tj98hSiQCcPD3qOan
RguJVJEV0V97oTOZvYyiDMtIybiFJ9elA38MJ5HKa84u/R+hA+F0S4u1VKepj8SHZQhahLKrGdRr
M4aDc6xFl97XIJPcrbXLi+WLIKfTLqAISQIBIoSxCaHyaFDn8MbDDTlhdOpsaA69AMN83/qofDQW
Su8WkNN9bt20kzdNFoNnz8EY1PcmUZG8KURwkWQvmVcdOkvdjgWp3X4xEMMc0eFQ0tAAQjlDEZdf
qaJq4n8U0X9BAqLL260GpiLyayB1Z+SGZ7mZNMtF5xcPZEvVy0HbTD0ZhyHKVxE8sfdZyCJ4DedG
/WyhZyYUSstY7cJupFlFqpDNCdKJvnWq3dJmjCFMkiJer6TbudsNPpghfcJZvb4EokUKYZsJ1/2l
JJuv1ZhUltfYYfDD5wGPZrsmdfbNKCekk7UJioPv9lwWSKiKMySBfpt9EXwAujSMDVrmhlx1Fadp
Xlal/N7SNEDerd3V3WH3qH/kls1fmWgdNqANMaJYZKd/fSokCEQFgpMjjLb6wzjtAom3cCoe4XyC
8FZ5lo4YN9F822F7xRyXlRxHtO/tPlsHG+7KtEcsrYEgBu6EDXJwCUIXvwThmPExdKnwnzJjsuwx
wS+Evi8x5bMDXqgfbGwyshkCmhoB3u4gtcXKWZBK5QjkND321Dl3p0EG5zCo0KC1dBPJfoXSy/Ip
LNWraCONc27BIATnmxQHHQZueDWpYYSsqRL5NUpHqZPuO1ys1bJ0e0/WcczpXYgJXT7jBCm33K9R
by5MtBgHoNYm6M8eSO/FwCb7A5hEpNg/dutz3fh0cEvoV2fTcVhc44QvULbXrWM+qXZ6Upeguer7
FunM/I8GTpCh0RVkA+1AR7uEe71a70f8A+/Gn5HNiplaYhf4vple1jALUfJtqEn5uGnUvVOTLvUV
0V76b1thTdohVZo4H8Yk+IqEs9637soiHOphbI96WsY329j+Jam7DTDCTOv3wmX9VyNQiS8WqeVR
VLUz7onoXn10/S563iS10UtUrKgHI5kGH101Xo6CNSn6HLud6HgflHooAFFV7uppJkhnDhGE7TM+
Z7JbOYveI6Im0FrJunyfi6qtXwKUXDD/nKvdy+Tb6q3tU7uiUpyXR3BhObIUN2w0S+mm+gwVBAQf
lXMfHV0Po+5uBHr8l6zUmXsVbM39vBZ4c/GaKbQumOJeOyLoCtS5PsktTBpdsdesdfc9b2OK1dI4
CFW5Gn9ctrfcIx8V3wnIO+FTuBD1HhsHCQbCuEkOOW0+CIhbQ1yITfNAXH/G7L3UddzTTIl5hyqi
+kCHhJY+GreGdFWSOz4wd2l5JKG4nE4FeqcSibhqp5+Ne5wazG2DFzrMtMr7QKDqd2sln1Cd2Poa
xVLJX8fGiquYbJnhduv65TxtUrJKIJNq1m4YI4GGEvgguJ9XkKhZ37fbEH5LH7npLmH0MRm60gBy
OxlWHqREMXopQGH1GtKe/+Lx6OdTX0jvP2I7Jv9gGf3EUCDYeYZm6vLyNha/RltPptm2wO25W4RN
ZByhdqfRH4I8aceV9HS+gHOfyG14BxqD9CkLIz44dMW9pSZwcxDalGpJ1ctlyn1V/3ICLN4OO5jN
blfyKqCK/Sa7BikOojMi2L59DskD0HzNARxQLnNKmZi15i4J0WVx5I2EiNYTJdWubjsOHN1FKn7T
xLJVPxhWyuokYt3cIpwKMpBFgo1YtKgyRqBKewZWmaazqhYCFaIG+WQe+w0jtdbQTfx8GxODKyAS
2d+LtupOwx+4p02lJqJgn1Z5c0GRf2qiKlrECUnw1kZ+BmpuTZU+DJ5R0zM8Fe6yPr2EGjh168n7
LhBze1gSEX3OTbmSOUx19lDAOVHLI3n6HL0VO4v2xQZd7tSrYMLxSouc6VaD/Q9lJ8CMLqoN8HcW
Althwtzoakm9n0yrdy/UVj4Q3NPcLl6MA3vHASfblx7DXnYfJ0Z4VGlzg+c7d0PX8dx7MlhoI45D
M0VFiqh3idSfrWccn9yD2yKU3fVpmBh7ZNyrdpYnhPje5D2m64Kz6uRVft3j5sEJ2JfP2Uq2wnST
BmiC6RTpt4LyEOOljxKsKfjC6yuG+aUOY5sjr3OoU2U1/cRjvLl0gOid9m2tRyzpIk6KY10wPUfs
B+n7pJI2KdU3AVDaFf+NqpzQZMJXG3PnDFmYvaBO39KDPxhD5eXWBCgEw5wUuyXw1n8B0S3D9VZQ
cEAuhKN4NXXRj9cVJ2G0Xxg+8Z2R3eQ+Kpj8i0+bQz796+jelI9+smZwNqnfZgRU2rpbrlqnT7aT
CAzjny9JIkAupuzLn22NZX+1jqYKzjNoZ3mXGbI/rwn948z01Vb1e+M2iX2Z2dPMIRZJHOPKIAvh
fVr8ZrtRaRsVd3iLcFr5NKj4t2BDkUF47P7Z3yHFw5C1E+yuiLoV88gB5EM6z4AnmHZsC3V77ZCw
aXcu6S/sno10AmKMOmQ55Zyt/FhIdL2j8zYXiG9iHKbpBWK4zPMeyfBt0dQv1tswEWcQBCgumrdI
y/jHxz7DfTGa7NkbN8E8Yx+wc4VaxCbU9Q2VDfeOoBHPimjXJsX6GBZRqB+gprjD2JHhmwpSJnCW
7PF77WhN1AGvO7t2Ipn92moq/7Q8gO1QIQl3ARpAdg6LjNVvXxnKRxPWQKBJD39UBIafWRebwTMX
+tvXuJVOcfbb0ZFn6Dv7rkVijiKOfXWaVWH1vbCS0JUUPcGLzoD4kE3gAT7bYsRvSviPYa0kLeGn
mhV4vw3csDdVgvQH2SSnA3lBTXGA6Jbnrd/m6TDM0/C8rv+/7wLPvk0BJNxe+hUsJtYZEecVvzfJ
K5N5Fow8anGZTEtoz8XQVh/EjdR0DUuf3WJkJevEhN1w6EIvSnYoLVCp1hEy9B3Q7TKcOd5HzqxQ
k/uzVdUTYJcnd7TtAHXKpQO7AFdecFB4MF+g8KGmg6lzHtaqArKVZY9pvdDZ8p8x8Ux7ygYaDw16
Clp1kOIBeBBH2n2JObQg8mHwlisLhnKTbjOiacuIduankt7j3yzBmCKzLhXaCRdqdmJD9bY5VMGo
+GplMW+3fgIMii1dFjo3ClSaXBFvoyFRpA8/djKw9SlVaXUxaE2Te+trfAVQBw643Sittnu3p+PK
6X9dtBNrgxYrGRRWklITsQAj1+xK5QfD3m9L8w/pPL1fgeCUjMwqWcLToJISCwn39WkgWXQ7EA4W
PVcTaQl7Mjv0k2tSKO6lKGic0Oexzjr0bm9zMYWQxZlS+yQEa0Y658onol9q8CwsC/I2+R9p57Uc
udFE6SdCBLy5baAt2Y5m3A1iLLx3DTz9fqA2fjXRvcRKuhlNiDFMlMvKyjx5Djxjn/qsu7iHDNHZ
z6bYl04ky037tVcoeZNH762QuJd6PeebOi2NsvCBgm8sW2tBWUdMbVhCoXaRQlKRSzAnYFwVyAUA
XPA0k+jVLLXP+fjscVwNmmC+WM+TraUO7mspGvQ7U7jVno1c7B2ayttj0ZbxagDo6oGj1+tftO+D
3aEzhPw7NH08NgbSvuKSV7x4hGjGGjuVqZMuyEBG9KrTvC0tBfqbIO0AhwyGEMwEbaX5QKFdTsr4
c5R0sftgxrFwAeMdi04S6hAFWJLJ361cg+Ss07phX/Bo/5nRZkCTutCFT/5QajJNdLTFLEAgNwp1
SrDFq1Ciws8+s6qHTJRcGeETq0yfctUjj5KKafUnldr8R0ZqmC8oU5NHOhmD/kerJaWxNK3ickxI
bXWLIHUV67cuCpSQFGrza0+KLNSbeql+hj5Cz+kZNxNeRXWeJiAFCmV3UUtqKFWq+d420ytzcCxK
UPnSbGRkdUxQ9w/SSDG07DO/PeJY22hJoQkUmoQ7ENajcJtyyJOm7x7oBKBhooN7RNoWAb1hFo9q
cIBiVf3QDcO6PNIxYukn8teWSl8sLR3GxYJKqhVijhxdhr4QbvSkoQksUA3/Ox0DIYjgyurqo+9d
9GqvNJcRl9ZKwX64XPL8CM+73O3F1r1QMKGVJYhW4BhMNm4X0RIo0f37MyAH/N2i5+IEbgi0NwFF
a0AQZNHryN/lbG/Q2iBsebW0Mn3BdRYvC6pQGVwQtNCQlAjAqC1cYinBtpAYi1ZlzMOJkxVQFbSD
UhFkR49d093h5SDy1BRhBBHBrQcPTTt0zQlAPjzmbPzchMzEG0D81bYWqI1y9CohBcJCJ3HQcan5
9GaUtoSzTp7IAQ30ZqI8pq262vKyjaVFNCZSbGuU1QA1p/rQdxTdxkywzObl+nV4mg6+HcRS/atr
CuWUqNBax7bVkOXZ9+gMQkKV6qKLy/T6ungAZJOoXySoJCgCa4LQnUlR+eUn0JI+rdQGKALVCYG7
gIaRKQ+SG4RRJf0UGK3+M8bRgP5QqFEYQ6tS7+l0uB+BtBmx05XA0EGDU3hdJXlUu9u401tjDUtP
Wa2tjoCFCxEMh2WLYRnlYJ11C0LNSxk2uyxN6Eb221LZXy6e6FlkqX1J+TGkavkop2T3vxgAuqRT
DfQQgq+hr82nMK8L99GiSZLsRS4I0KQPmFkXNNwKXyS1ajPkfPltz7FBvn9jFSXFfLpfZOB3tIdH
auLIrleca6FO5W1DbsGEfEmWn0M58GCCF2WC6yLqQPYIYytkSjFC3BHzeuH24nFiNz6r8lSXEq9M
q6whGUgM0//GA/NSrWHNbE6tbBTVMuj0pgWmXAvelp5iT7TzNuvp5qIJQRIeTJL30HW5lu+e3SiX
f4a54BXb3CxyE2S6xSuE1l79Gy6lhlmoplgHj5NnthHJBkMxKZ5VQGKKL9nABZjTP5f40c73Q7H+
ZorE2+QG6IBfZkFfKAcNXjp/k4UgEaBEgzdqoZHIQx84Dr3oMxQtnTdidDXxKSuqPDsiAYzCRKmo
VXWqrAK428CSiVv6hDxidlnQlOJFbXKdEnVTkfRoO7jenKTy1eRE2vxy2Sk6sB+hVXQ6AQw1c2lj
a1qVSPGidXs4p4dfqtlqAbDcOvwxw4F7y28tw2AIikQTZa5fecKtGrWJZIJ8qvfghpvgWY6TZQIG
D4OAm8TFIHgv3hCvmkzampvatlmpGfJl6R45qSkDLxLRBkEkZPIJhZ4a+cXiExC162G79pZQiDjg
QvbJFr0K21vNiguM/LVT+lDUkrWR0VuhWXHChyowrDY2vGbfxUW/bEsEUEogWNSDO9QF6SMAVGHh
1aJL0awE3fia0rK2FVtfPnq0KLgzTMQ36hGSbIEmRe7eEGFQnRKZaw08On6WNXvKH8u234TJb8v7
AkHXzGLfMg2PduB6Z7Jh/TEnMz10UiPTm9TszfOlfsns/rI19pqwrG1DegnSfeko3jqBiMHOEHM8
JnPCLHdW+p39Ca0wCRBfhl2B3tPvvKjzGkFTbUk7X/9L23croOUbKie+tPKtmQmW7o6cJKaFOLbM
2KcjNwKU+MS6QX4lt4fmMMCXwWPHE9dwD1hclFpOR8Efnp2knZf5CDmut73yR+6EVZ5FM1v+dh5I
wIniuNyj0PSbEPwVdXBZ0+DZwlm2p7pz9IoVJbR9WDx9vNp3jUhoN7C/DV2abipqtMolpoFhL6nJ
GSzfg9I8herzvzDCU5UyAJGZPFUej1JPqXXVbfdw2X6ydOk3Xetn01dmOLKnY+FYEILQDmhY5BU1
c3JedcGqRFPLYVEKPpfSk2y8msWMiekOwYQkAi6BTFgjZpQmkmtS3loIi8vhERxqXi9L2kn1TRlv
QFd8PGXTwz41NNmKhNBabRKVHcP8XEdPkftHtn6UzfFjK3dm7N1wJkctQLJgiEspPFblDzn4ZVrH
YU6ja27GJnzPmh/F1CqZsVi1q+aocHn1SwDgejnjN+bGMln9XLi4/iVQwqMRvLrawVV/qdmMzMPc
ooyfcHUiIWG7qFbLdHXuSfMOLIoYPvXVPzwt06WfqLv4rUKTlYgVOATtWIImw/yi6uf/tvLjsl0N
JaBPQAUAGh4VWk8i4Tf0gTRezmyvccqvL9C/RkJgqUiizMmZjAR8QC7koh4eRxayBYWznVjTiPvx
SO4uikkxXuNS1EG5vR8JDznwzOihHP38aMIlG0I2KgW/yi6fMXRzPYzDkTUcjGKQSFGUyWkx2lQS
/T6Kj0H9SHYjqB7NBjZn8IND/rXXyNpR54IfczXIR9f4EsHvrSSmfaEy44O9tKAB+3joUy716QdN
ztalHtRecPkgf5CXMfRngSZT6vWcUshpqUNL5fPHBu/N9fUMTM4YChiuXpEUOrbWWv6ewiyZmNQ1
Z2d6XLPpxrm2Mzlog1GQNC28+BjBX5qAWabTDnQQdG/WGjo9i9bL6LIy6H34eHxvO3Jq2FQMbj1F
AuY93bGNGUkifSHx0UqFI42TIOpOkOvRCQBxn/AcPRk/eCm2j8lOf0ygayINPiczcm+OTdUcxQwI
9lR9Mseh4mtND3bvmDt+s/QFpFTo7NfSuaGON8jNUDVJl+kw0BD2mcxxL5kuoMM6Phb1EynfBWxp
MY806au7MM7qCkItoHyxPTPBU0kPQ0a4iXBGFwmwdFmfuIQIiFdJgqk/yRB5iLxjK1gh0GcO2ye9
e5GyBxKDIQmbxlib8o9LEZ/GtQAA00MPlm/Ieqy0Npn5qps7avJRE2dYB0F/gfKtPzU0XvaXlwAi
BAtqsYbshZStPp6CG6c4GiO2ViDWsWSkM977qxz2Ty1xmQHDeyLzsyjL3//cgM7vH5WhIGCavpRI
WQIx0vL+1FHFUxQouoWvH1t4C3Pe7R3GcG1iMgahvWgmT/P+RDy00M1HX/3FmA9qtOyg7aYsvoUC
pC2smXX6f9jlJWYYGgGYNTkb5HzhPkzb/hSlhzb/Ch2iI4xte9ZRMKFB+nFpoJucE3e7OZAMlmk0
EAhE54QQ9v2CVbSyFNT0h5MAmXSd0BrBmQS5slf9mTN5zxLK2BKvTRQy0A15b8ksXLfsvEI8qR7U
61BKueEW3nCAUjMC1nOGpvNopZdI9WLx1MAucIDnVyBdCXMuBzfe1r1lOh9vmLv2DJn8/Ntjxpzc
0T3JBV7EF/EkV9Eirp8t4ifY8Ytk+7GdmwtR1sccgSrLpEcNWZ4sleaBTQL3ItIAbxxrLVrXxYtX
lFAqqZRn5FObic8fW5RvfQcmDWIbshI8OqYOLaG3vVK7XjwZGbyqsSr8qFzdfE0GSj0JfF8Pmqpk
u4qy3U6tBukX2b5io5IFdeCKrQ5JSElrkOgPXrhemDxcalDusLdpO5hEFk2df6vpeKE1W6s3LcQU
i5rShy10wiExtXALp6f/lRZzf+ak3ZtIhS4YCLHY8bI22YmAaTIaUGTxJHXP6dcwwg/aQ+vU5SGf
2Yp3zjRvWzgiybPgDqWpDivlGCGrcovjBWt4lEurXNeXwbBTzIudw65zoUenG+B1Gvrlx2t3u3Sj
G0HS3MRJGgR2749bVkUyqh2X4WTowgr2A9g/hFWb7Hzwa5Xy7WNjb1qI733me2uTKaXNX+Lma4dT
+RNgev11+CU9iztrFa5cR93K29aDAXFhfU8evZfmJd+Vq48/4E3t5uYDZJ7fvFs1TX/Tl7sK+VUB
6h7AqMOp23lPlBMe0IoUDtqT7gzr/NMhOCVIu1rbahPuQWTNGL+JNmRGryomiuIaf8ijh7gyHkGL
BELYGE5eBXkTvVUPvq5t1DD5IiXUfuF5hhuu/pHRKU3PmFMrw5d/8wUWiVb2tayQJHj/BRdZAw0P
78ipqgQOV/mJvO3WvThdqG1pVP9GmzRYfN2MFg1x7cfG7+00Ih6UtzVpZGWd+KUm8Iawoup/UtLq
xdxVhm2l6XMy/DHz9X+y9LYLr+bZp+pO44r+tqezhUrPPPX4XTLEW6Gjw8lMP31s79azj2kjYnUS
nRrX42RdUwXYkxV54okR7hrdXUECDSdE/mS2M5buOgrSv/T7chlz+U9MkXT2B1VM8EnHQs9o/PgZ
Vi/IwoU0uwluvihicVlkxpx/ujvCK7OTfQO3oJJEJWYFo1qV7TqoS1vQ830cui+uK4MpX/petffy
Eo5oB5avRuh2gRUtc7Lz5Zz6+BiVTw8xtw0ZSkODnE2f7KSLnLUZ/KziKe3iYG21lz+oDXWbSwRB
wMcre2/P8gLSREtCx0ib7qRETjXQrIxbpf4WDRA0bwBO5t2rRvfyx6beUpnTUV3bmmS7hvKSF2oc
iadOa+j3QlPGpvy8UYX0FVDFoZMVwQ7Vy+NQlGeKWg/JoD4n8fAYwmZlwzAdLqsEMLQGvf7CsGDr
SiWFZi7x6EET7Q/12Qsk+AuFcnAyMohwW1CYcaVfvqmtZeCNdiG7S73tAGXL1Yzjl24Dfkq1sF6Y
liiT/bQmgzOKMAB+WhKUyBqMxkp9aKLms6gNoZ3EKSpPSvoDKuRtVqjfqA3uA9PfxWUm00GsbMBl
DzN3+93vUbgBSJaiIWxNgjFCTzLgbiOeamKJRafJoQ22Vp2xcue4mgQIGro3Cs89cpXv/W3eWMht
RYJ0yhYwuu66ddYtwyN44LBYQXr38Q66PaTvjU0esyU9/IKiePLJLOmfyOXHxDgMKKyB3BY3H5u6
PzAkA3TqQoooWxOHoEACqeQ09JzoC+n0VegY3/wDRFy0yr9e/tXANMWSZZHg2RInAwMQPQQNGWlO
Bu9R2BR9mFMBGtCK8/Gwbh0LM0gIiye3qHhNIz5IheJB7zE0NBV8LXIxrGt0rdZepngzUfpdU7pI
4dyCMEWXx+Dz6o4SpD7JGx5Ap5L69x9axgLbC7r0px7oPz8e1K0PY1DjcwCon2yJ5nSpIKTWLA9L
KYAMIBt23O6AUyRwaGXxTGlAGgO4904MYxYszZZuSjxEJq45itWoQrBEBjSRQwYM6s54RVZqoxov
tfEtAUQQBJ/of4RqdRPR4an4M+rstwebsrnOKwR3bVIinOyV1KeDsOiQCDF7oOyEOAnV9kT/FxuF
V5yhEspIYDcnViA3kyhNd/KJoF4EGaOCJ5RTW376eOnunehrM5PbXi1pxUe5WT5lMU5wJwRn+FzB
gn1sRbqNS5mzMYRhROz7aY03r4ZccCGjO4XK7x5spBC91FCppskmin8DWFqoCeLqYLzPHxu+dwau
7U5msc/JvytGL588Crhqoj4Y3UbK69XHViT5zp68NjOZRUXPlW5IJPmUZnAamK7iZKiQLauS7P+I
CkXLo263vILKAzTewQ7qyWQfGVHw2ENOMPM1o7HJAUGx3lJV7h6uBX1yGtU6peG/84xTD3KHXAMv
X/h1Fl5pKEvIh5vlx4Mfz9vEnGXwNre4fljZqTmXMooeqdD/teE3BT5xcmW2dznLOTu2prPHax78
opo5g7dGLZFWe001ddJ7PDP4qCvfRitNSxtbZJyCQtoI6WJ4jpVT10uPUfhk6jtLn7F3Z4XhqlAt
QkGFhyyqre8NKm54AVPZWSdZapYF3B9VcC6iLRTukNGVi6IFdtK8qopkG/T84jxmZvnOuxaQsklL
5uj5iEvHLXg1YosWGjNUe/+cNN8160jL6kIN1xKQuOhiN8B7LvAvMuXoGwjJGfzi0O8Nuqaggiqg
DWv0BEnKX5ZWOB8v/72ZMUxeJZaCjihv3snez+icBsojuaeIlhugVGJF/LgDmN4CjPcRViUxRLPx
F30VzKk136BVxosAOnBpfGkTT0212ttBqUHeet65a+RPebnNI7tuViQY4b/fG81laUHNWgrQT1nD
Okv2WnCShI0XVDNH7s6lBICDIJ7HGSELj/D3q0P3DU1SUuSd6Zl0FO2TOJBVKZ+znzLYjT0AXjHz
bFh2nC7/angz1+9tFum98clFn6da3cKa4Z2j1FwVPQTn0C1Y6jfo3u0c1J/kzon+jrv9/ZlnsqHZ
V7ifRLjGJ6chQMaEdjLFO0PeRONhAKoNIklrA13KXJ3mzkkfgwuOHchC1ZjWaVDuGnqjN7yzvodW
Ug226eVgdNYi1qNlVnwVzJmDNmdvMjQ1REUFkTbvnDdjMQpemfSxQaKPbn4HEtGPD89tWlMBeALW
iGQN722i3Pf7BiyfrMOAEp6H/uBtYnXbe3s1/NOygFH40qhU2WHEz1e97h3ijhSyLV1+hg6sTIIt
C2tLeKigQ3ZhUC1ywS66NZ2CPlzmcRjMPTRu1vz9pyqT9wxiijDzR014zj75X1lw81T8Ll4vy2Yb
70CjvbpA1Wem5ybSmpicePkO2Vh0C7vwXHVfFRS9m98fT//NTTn5/ROfCq2cUekuv19toRsxC5tG
4SL43jZf/7kdU9bJ8urcj8o0ZDXbsk77oQ/PdfdZLauDmeOSEr0/B14nzKzTTSzOmEyV80LgyL0s
TpYpLbSuFiKXMRlJuhYvWQz5aMEbeMizTdU37Za+z5ko6/atpgAHItrAHeCNSdG/38Ziz8MU6rhh
39iomCy7NbtzS+9DMAtbuzmeWCK5qowPahI007A40WhUDFpP3JOxdi5b4RDY5krcBDO32u3OeG9m
cqn1luEnoYDYdbO7ONEG8Ko897693dyjCYuiBqiKMX56P2dWYCSioAbivt6SnXZoXlpUzk/vZO8g
m3r89U934Dtj08oQ+UoU8wamLdr4jmXLj9L2YwO32+69gclRjcf4qBff1qVbQjrzCHxgZk3kWw/0
3sbkuBaiBTlS54t745m+kISmFvpvni6PTN9n9xjYLiPrnOBE0vvQ/bTO7qLb0oOyMh6bmUN2c+O+
7cL/rZ2pvF+7GtHfIulCcV8tLeoKlm3tAseYGe/to2liZdxBVyFfR3dNBcUoO8TplvDVrUxH/bmQ
F+SyZsZz/1T9PZ7JpQflWdK0IeOh/+whdATbOMsbwZkzc9dPXO15c3KsIC+m2zhlBaslaB6HhCB+
Iv3erue2ozS3QhOPBC8GLMItltyztWmW4yGmv+QcveYP1kHeKnaxkj+j+mU5ysylNXcSJtEY+vUw
qMlYlm3fzh+UpTc/j3Ojm/iOoWijgn4ucT+srFVy2Sg/CL/t9EFdSDZEpbZ+sE5QtVqN482O7/62
JKNJQAaYlajl/bYs0lANND8et2WzdHexI28LBxzJCtWnGa9y+7gYj8CVrYlbkWUXCUKkGvbjIvbL
aGNsXCfd+BtlmTnx8mMfdte/XBmb+JdUM5VhbJzab582czfk+G/fRcyTgUw8RknSqlCAAuxbdmKw
TNj3nXNZ2rzLneDzx+O4f8x03QA9QhKAStj7FYIPJxGEtBDBkEcbGFuW+UN0yveuHc74jVlLExel
CnDR+wqWxgNWLVwH/q9dunPtuVM1a2nioiRojsViHFO3bLfVIlgSDzrqY7nOZgCud33h1eRNfFSO
Kk3s9fnooy6Oao/XpbGr//vUTT1U2vSZqTEgeBG3l23o1Avpjw2h19N/3A0ThwQfiCWFCgMqV/A4
LKqFdYhsyUZXamY3zM3cxCs1yN2nbsSIGm7FmKYRYkC7PoszA7rr/P5eoGlhxc2FRtEtxnNxxstX
3lLEt+c8zx0vDiqQgF3CyVHLnqwOUH3KozQ4Y8S3Q4z0j8m/OKbvbEwWZghVpMfMty0Nz5CzqBeL
bCts527dO/P1zsxkWXIL6SsaTcZlQbPXFrn8UKOYWfvb8htAu6sJ0ye3ggcHQjAEaHcXC9r37foR
hVEnxFcHEI/TTBLb5pxJ5danvjM5uRyQ51Khm2JgylE/j35VsFM45BeNIzq7P3N+4d69RznY4nVD
zgPU2GQeJbgBw6w1xnvvss2/5g8XTpHxPXDQ65sZ2m22b5zNv21N0dYdqqNGXr/ZSg4tnM1PHd6o
Ih2Bitij/OweJTv7JS/infjgPs0629FtT26rd+YnM4s4X0lv5Jv50a3HDvDRt9NcrFBlsH3eeTNO
avyNNxYBO4LUZH6BBvPzq1hXlnQphqKPyQ0W9Jc/5Et1cbERe7dhN57x8Hf3Kq9VcKEkEDVVm1z0
dUX6va4iaZ8kNFn7lPX1s8YT7MvQnTVvVyVnGYSS8oI47qKj5dsQ9Lnx3nlgjg/m/33CuLevxiv5
RRDBMitxncl27FiH9AcN1t1Xd0Nd1TYPwqNrZz9EccbuWwvhdJ6v7U4u7OGiCVBiYLdaCkc4xUsn
cEx7eOwO3KuP8qfATiDPRrbOcY/1dzipnGqugHfnmqBwZum8eymF3mRD4H5h7sF68rbWUPV1/Jfg
KXgavSxaS6vkEdU2NMf8p/RQLiJnzlHdPVpX5qfXh1DFJNwQHd37j9qxdvblo7qrH4PNaiUd1sjy
fkfP7c/A1kvXM3v83qnSLF2lxZPmBv47WXOty2Sxr1jzc7PUNtXe5853N6MbkRfyw/w74S0nd7Pa
VxYnLkvU295Tglraw62HQvGys43nbj2GNOmmsvslD0sSNrBWPVy23Xp8yLqbwbagcv+JpmK8KFbz
7yP5TigM1OV/06BNbopQCGguHpgGa6MdzTPV/XOzG1bovxBsIVCf/qh+IkK/zm0ULXjQFzwsZlbi
TqT/7hMm/q1zgxBuND7h4sQOqgROtndP8naww026R5LaFl7mAop7T5l3NidOh+dapQsoY7MMeb6I
NsrbQ5ueeQe4SvdsbWbGOE7jB2s/RRoYpaJ1illK+2/Kg09cfmGT5bblzBqaW8+JS6lRiU9ikYEp
HKfsUNmCDSesDTlK56CivZ0Z18wp0iYPgRIyFncYx9Utx3e9S5CR7FqGl5xc/IX3rx6h71Zu8iLg
nWWUSTiuHIdlfIZeHivbeEo3vQM2fS6Knt0ok9BzVIZRBZfN6T+2TnJAyuht9ToHLqJdPnchzE3n
xCld6pEv3sBFNFxE7ZY2NXTYnNqBq2opb92NixMQzhohdm4bbB7Uwcl1za7q3UvhyilMPJXpQWNQ
6qwqWrxveSFYpuz2ODor1YH02q5Oox+wHGE2maeMd+0HJ2UauupoFqL6xPqaZ3dXHHCFSzQ2D97n
2gEmzawfSfMdgbxtLBRlF+0u/qSXzmCjUt8ujF3jxIf4gHTrv8wBXu89feKpEEg3La1lM2TLT9Wy
Isd5WmtncTF3Ld6NbkENW5JOvwdh9WST02UfhU3USXt9P/w03jwGOsVL1EE2s4nce8Heta3JDi+F
ptMr2E/e0oDS82XVrdstOrr4/3TjneqFsY4P47UYcqChjFl87ELGLX273n8PdbLl4Q5v0DjAfLOD
B9MmccylF84BWucGOdnRoa64ASTv+CmbyN1Oj8F5dIsIGBz/1UvoakKnVyq+XoJpHltU3cmrti+u
0463J8snL9R/99gDZknLAhBZwGWTXRkrMQmmXvrrtIaP5h7aePwFi7dtOQ/myl9+vGR3ozZCRh0+
BhVOS32yZklneEmKpOMe2cQ/F0f+pNTbl8KR1sWj0C+hW9rk+2zl7zMemsJam4tZ7y0m3glqCEOG
mG86wU0PDVKCktre4mSY7FBwrzZcWQ5R+tzr5N7FfW1rMrlFY4pxDffUvl/zYt9b9uWpXqS7/493
0HjOpgfh2tIkJIEU8FKpIaMyjpDFf29fjE3IhWo+1n/K7+mhWKkUAVy7f/p4MW9hG2NT3tVsTh4/
+BlIc1tGiCzoOTu0xKTag+uUf4ydZyu/xUUN08iMzbsrCI5uREUh6Dl18q7rSlGpNTL3nLBoj9nO
W7KKa/qkxYd/42CsK1uTFZSgkAmKoWa3bMZiaPC72gJonwli792Y10Ymi9dqWilFEBK+nfnRdRLW
rzUCvI8nbs7MZK20supGLZhx3iJy7+0ONvgFKO6ZA373/rkezhinXD2Iyz6XKVi3MoXd9lidlQdv
mZGpatfq52CmX35uSJMIspY72RiQ736rISOqXTkoJbPb51ZodkyTOzXgjjMpx8vcqWO87y1Ht3yx
3YW0Lz5/vEz38uP0WP29vyd3aoRKZiZ5DKp0aLY5BEuf8oK/IXj7jxti4omzdIBpadzc0PU/jjmp
0e8zqDk3OK7CjXO6GtDk/swyqdJHLUlu6fFOizbq9/4wPlIhU3Rg1neGbG39+m+zaEzepkrrSnXl
Y3QsuYokZhJ72MHgZ7sz/uitDWwyPKhaRIVUtYkswBQzbSQwIMdqL1Mm7A7RBjDDo+L8rEEBdA69
4d9fOWjL4vnZc87nuam9EwC9sz1ZwgpizYTGCHn/8CU/ycvoYVjAyW23NoY1G/baZbKK13NzO3qK
j0Y8WdDaKJRcvjDi4ZGyL3y5JO8RwHlMTpeDTpCpvMws5p0c2/Uwp5meCmI7WYsZprHYS473kK+O
29MyP1Sn182vmTm941Pe2Zq4/HAA/6yGDK5ZohbLgy16DBfNRps5fPfioHd2Jl7fulwC+HgZ0xfI
w7+KtgAsYNhufwP0XXz9Kq9g20TWj+06B1VT76ye9Aby0Q2Q/lOYZxVEtWxdCiZTbQ5JUb5GcbSe
WbA7d7QsgV5S6Vag200dv+HqDgjA/UhKX41H/q+yS7TPH+rDWKWfBVfcH8/ftiaXAAzfCjTLoy37
LQXrL6C+HiO7MfVETdaxhNlH1r0NCVZ1BEpb4P3EyfiaoC+bRirlfahXtEAuBfGrkfzRjVnSiXuG
ZBFoLKhJZaRVez+RTdJEiRSq8l5dt7zkqWKSXNs+gY5dyityjY7IFT6zePecyrXNyeC0SEUBJsam
dHTPyVPzKd2KS8V5QTDJLpfpp/iQvNQHZdltPjZ8byGv7U4WkqdIJqA0JO9hGUWwYVVpvz82cC9c
pS/o79mcXOMoxniGGmFBgItx5EM2HDd/EF2kWbJl2h6qdl3mP5pU2ObaZ7NwSsR/5/Dn9/zL9TdM
rncINKW0psNgL9ruLnr4ES29pbgf7yfIO3GjnUMZA8FN0CZzJ/8elubd+CfXRSs3yMm1irxHKnYZ
Hdqt8ijR0twu2kW8gEO4d/SVsixt3N3LzNTPbarJnaFKuUwTwXhT/dj/gJh28fK0Xp8oDFzWz91i
rgp1rzpyPdI373vlgJKMjYS2DE8vW18Pzo9icfwWO1s4UbgcdW7mcnxPP3SLX/91kt8+7cq0X8NM
LfVMMmJO1GmFxbA9vqxPYxbkO/pJJG/Pc2mDmT31lqi/MqmWsnGhfDq62w6T4QpiUbLtcy+IW0In
eEhh2xg5AGg1UqZMh0YpBOhEaeP+QUkifGxXx9UxWPz+XS7LJVJN3z37z8y+Ga/BaaxxbXJyTSo1
POiBx2xSqwVeke0K0jz1rnzSN7k9W9G664KuBjhxtwii1Y1fMEDfJyO92r94b0dD/iL+1HaCkzsf
j27O3Pjzq3WTVcEIkgBzWpQtBvGgZuGMhbfb/KP5mzhVqw1RnXD/725UbXUZLDOb9RpPQLwp7T/o
EM3YvHvU6WK1kFtTaS6YeDiBFAu8Abq8T7946BK2Tv4Z2G2hLBEP/nj+JpZojQIgrWnyWManC1Ob
+DNZhhTWSuX0dQUp/quERz2iHLf52Mg0UvvLysgyQ0mbxrdpQrUT41yKcjV9/QTsJjz61NBhKEMQ
wd7Bq7lAwGPTbZ7tbiGlc2+LSRx1Y3oylZZgeF5sKOnrg7NqfvvOAFwqXQ0Ls92msEzb9p94n/3o
8qW3iip7Zh2nBBg31ifTqzddF6U1Ay9/Vss8oJU2WTQvtvIJVIbVLMvVuVucx0LNZs6y+v7U/2UZ
1BsFbhrAFX1y6gNF8BGIDpLXWPmJWtUF7nm98BfhEIATNs1PlQ+bZAy58RZC63JUB5+j4ntrqr06
OG+fgI+DWUiXKfFO00yGGneQiZfJ6wU9L3NdIVMNacFSXvZwpNv97yRa9WjIROtB3VrraF8ey4JK
s7rSkXd/lH4PyVLeVPVDGGxS7fTxlpxEhX99Gx2YpqnBN2Opk23RhV6LeKKYvFoSGuFCZsp0C6WY
DnMbqcG5ms7oI26mgtZ04nj68sUpZU9fSmqhW1rymlx65BjidKGWKOeY0vrjYb2Rp04N4TI40tii
vXQSnyl9lKmtXqevOiWqHyjcZcKJ1h24dMRP8KwVC/F3lcOJ3yG3tIu2pb8SytXAffDzclnT1mOE
TuwuhwRi/Z0XoBi1iz7Lj+oTLb5I0bsUTv94yXKIHL87f/zp076xtyW5/vTJkqC2EnF1NOmrqTvd
JaGDB9XMRQxzPOHUgxBu02KRbbrjXJL5jQjmZs6MsR1XoWHjhqUmiFCF8gx8oKvbBhoBi5cI8Gbr
nCDBs+Hd6tc1ovWL4lewrl5HxR00MGuSAz+hxa4eA3XbaDPLOMUF/DUXV580uXNA/Pl+e+GT6pXT
L9Vl/3u11U/rlLv0Z/5H3XBzJyvam9Z0nD19vA7KPc9BR9v/pmOyhXypNvxCGtLXcKufo+9f1D/H
4Ml40LfJY2CXD164rpd/SBTau+Q5WGnbAz2uRzAi/P+V7MwlKKeJw7epwH9Z9NLTxntDsCUKWV/3
RZK9qhBhFlvkviDsRx4y+dK2kvipDpDrdBQo0nnpy0H63AyJ+Ame+eRLplixN3Of3PMbJKk0hV53
3iDTOLH3+RkKDNlrU/vDSqyyFEn65GdVi9pzW4pzzeLjnp9sTfiYYfFRFdKZtNnz86vwxroYCJ5X
RvZKR7m6NQNJXuViITmGgHaTUqDxGJexOrP7po+cccphXee1DOJThYZ9ksCReymS8qbOXuXY0bVF
GS45kmW2UZ5KQDprqX9SnWJf6g+KtDHAb5QUR+YC8mmk/NdHUN9SoXE1FHiM3g9d6f1e1vImexU2
urSXUSdWF8VjARljv2DWATZuK3WZIqHUrKADzX8a248Pwr2dhxOlGwneSCqKU7Iu1fdkw9eK7PUH
T8zCTr5lLzW9EsGPGTt39hR2RiJZFaHfm8shT2VlEH1G6oITYaDV8FL4aNKzm4oILVxEMxCnkzSI
XoVFU3r2MCy1TxGkM4X2T1sb36YdJJoEmcNIe3QzaKQ6Y09NWftyVWe7192z4OzUR39BkPLr00ym
8J7Pp0MYkhpREXXY+kZfdLW/y9YPLp7WZ6/RgsCEEOChRPQktbUDErLNwkhXubCYC40mRcW/hog7
gfYbCnLapd8bRX9BkBqUQF87Me8coeiNhdxI6iZHL3AhZGm/MFpkwGLffOksz10PrThXgpPvHGwO
F4tN6GGKN8z6rVSELiefb3Bd8fMl8IRf6UWxFCdFehGehDKDa54AqntBZ5KSrpWZlXFwI81Cp9Rt
o8iJaM1FGu8Sewid903zf0i7rh3HkSX7RQTozWvSyatkWFLVC1GW3nt+/R7W3d2RKK6Ie3cMGpjq
6WBmRkZEhjnH32CwrQg0ugvYS5xy/AVUqZiHp92iwXy85DHwGVLCbJwmpBWisI37aqes8JrHRY1e
Q4niLa6O07kh4ilfhjlP8GMCixFj0uNWvxBEqLmtDHSx6GsUdfC5STVAkQIChhuVyj7ZN3wOtWI5
krw0GUiOGFX8bK6ZIdqqzKgASyMiXc68e8Z9r4MSACwB34MBdYSBY4B4FsSXeeUyjjVw8Ejo+wtY
ND2KktmCQ2zlYCKlARlb2Oo9t3t+3/9eb/dGHfOaArDp0fQJWOc/y3ej9Fnl8HIAfmlLu753erxE
x0C5pMh7Qt6xEWRfYBQsUxOUMeUl/D0h6kn7PRzUFYb4tM0GZhCls5C8qerigL8WHTmdYvWUqiBV
R2fSarVST3PviUcbhQvDoScGPar49rHfAypklHGKbZ+Z7A3ccaQol4H74rYzrufxWtyLGWUPXDsR
5AoA02ek2XQn3BWAEAGAECZ21xyo3J8fxHiIEjpwL21kfZwkg+MJIM1ptE5NlxJB481vutlutwZY
KJY/X51C2lWrkk3/G7zMdVJM3Ix7+SNDxNRl3gCvyj5roole763xWaggHiJL/uXlQhspERFQge1I
Beb/TBzz+CC5Fz0K8mQ2kKVgEA3aQj79ZYJ9ADLV5/v7GEjeyxgO+0bPQWnjRDAr9tkNrazKiFfO
3KRxauZfByhwA5wOUiVAV7mXQIHVrOm5hDpHC/vlx2xX9WoHQMtvVLPXgtbN6MtjrgTrERAZQ9zA
yTDaMzoTnZrLK+oM6CzSlsuBeq0DiWj2WYqXRpipzE+eEGzT4KYk0GCw92uz2Zzvqa6GNAFTB4UZ
Sa8c2sGfH9FEjKPQgPiCEcTlphHW3kvpetT/5Ziizoke6JEpb2Sy+nXQ9TuX1J0yINgXHn3ugLDA
Q+tekIjmPalobercOpHRpiu/4EhRbLPy3w+ZsaIbQaN94wo+ATUsBClxg7cbWih4GjyyEvHorzDs
5zZwymLdihtZrKKo+MLOFeq8BockJlPYA7pFCd7XX4yqx7q6EtczD+Wpa4WQFMA7iJcAMDbayZzL
uLDnscBQqXURZHkC3u3P1WJC9xAAMkNuEBVO4HrfH1YaFiVYdCPHCsX8knv5Bqy1FXG9SH8uZ+JG
oY4K8hQsB0+Ov/bfGwshS37j133hWHGRrACcs7eF4KrE3ieXdSSLaoNh6ZlrNZGVUu5kjg6s5VvX
5eTEsbbGHlj7ABvALy0y8EtiLgmcrbpa2LsQb9rTTLT7N6k0cvx3okfmiskFsSgbiL5eafVV1F8b
FXyPC4FohrFUdHzCJ9LlDkG+IQf/25rXRAxwqaWJLGGxWKea9juTmZ3Q3rsvGhTh5gAkilN8ocwc
y/OUhdiDa1ygN1nLaFFeqkXBzmz+pDgYmeFVBVIpcaRXPpPKNhs5jhWAVJnVvUoAJtciKNdpEs1c
zCnnivoyw3MYVUb688/53yyNrYOibHnZsapVJquFgw3lSCwTjJfuy5dYE2y1sEmJkW3iYBbUJrx9
BnztR5PlJHmzi5nvGbeyD77q7ntG3gNsvYDXpljHwqQ4c936aI0wQJv366NrSLVnPOOonPUgbOR6
wbArBDVo7a2iN7NjvaGZ9YeARJKw7f5d4Kl/yQLYKGa4UENA1vFeh6i2pKMsCF1rHZFtTxhG776/
168hclPfzYKbg6ecitpQSPhH3iin7tuuUNPoU7caf1mXa0AeBmu3NiQwLtPEsxfID3g9sOxDLXQ5
jePXtbdn6GukLNlyjU4mmqTUSop1MGRrbbwJbGkm7vl7QI7v+e0XjrI2nRv2Nl37roWZaXAcGih6
ACmWILz8dlbqjnlnhwnnUv857/fGcUOhw1s9HbTrdr048Z/e3tNidWHr35LWkIYs5vrjpq/GPzs4
7uCNOSnteTdwLVZY+ywpLwUIYDFHLqq+tAI2dbLqAHLM5ktWCw+duM3OBUPaj/JIxWonHVJ3Jhk/
kXDC3bj5oJFdQG7E85oCRyqA7sB+YyhGF5QFZ6daUyqWkBgJUGM55J7oHJjdqyLVwK+r/OTyFkz1
JLTnqmITr0N8EGAKQBiCrATg9u91GiA+bQYgS9eiVXnF64XZX9gXT6WvjRZpto1BTHrmxk65wluJ
I7fUxawSlW7iWlK+EDO1KzA1HnfvSM27cznM6e1GIYIDocUAVji6QRUyvLXQYbsz3uAAvxBp/Cnf
uZh3VPRmF5JYk9x9QaMYYPagjSYh5uDOzz3/tDkUxIEHDuR3CAnvd7gamMfBAYojL81ezNH/w618
56Nx1IxFfjf2l5EcmKwtgS2+UIW5kuRU4IsqNYAMAdnGwRWNrJZQi6CojiG/MwWS/YKg3idgjmZU
NTBm/P64aebPQmKzkesB2QDAAUfqXfcgxs3izrUwa2s4xSsYwyPb1Wr6wHprXxz4rlUPfJ7sW5YS
h9JoSRWk15kNn4rpbj9ipNJ9qgxAdb1rVdKpklVFXjCYVmiJnGjdIXAPXVdoTOIB2M3oliye+GLO
zvjAv8aNsWFEfycoK2C+Aec2+oYg7ZmwL/ENKIUaUagxJXnDcOku3lmWFRmBhrEF8guTd/hPFj9k
koGfDDrP8Qx5Wwhy6dAiLJ4a6RIgpigMupi1rn8I6nfyKcykjid9FIKc/5U3OnGvkPisFSCvWqGZ
NT/HL4FebqRFshU19yNfcLt+RZk7sD6ANWvlkuoTs2Tq3JEP2znebjQQAJ0G71UB4Lj3dyx38oqN
wsIDh+sJvNfeQcp1kLuxzkpSdlGwcb6pFTfHpDUZ5d5KHXk/zxWAG1hDqsupxvV9635VZqEWxBj8
4BUv83jZqRI6e0RPfxGJSDoPxbSdtQOvF8mJdeou62pG86asq4z5dvBBQPEesAUVEBsrkWS7lpea
bnnOq3XMvkkYBm0TMrfrg6Ue7/pgVJDbkxgQT4xialBPpn3I0UjvNbpHnFW39YgMhtodSyTwxP0n
vhOGZeCLxTwHkGDvD1nJ0YDKBZRnJZWjC/yXIxGO1dMW2CaKUYkvdKJ6GHBPfktgFG4iXwOBtyry
apSboTL3+B6EjdaO3QUzHi+jfvgA5IYyWJZ5DutbSmmK4YKhD41t+sJMgDXxjMDQODIxEDAAjY40
rOV8jgNftm/V5Yri1JLTAr1zX+T++7nZGP6c0WrQriLxUBpEAohv77eW5StZLgUqtIIq1dBtDJRZ
wldLb5tzC491CLqcZx7eE/vHoajIY5QMABB4mt1L9JhadINWCWGn9uWqM2bHjSaU807AyALnhd/Z
cQUBya5fxxr7k67R+4F4D33Fyrn5pIznWzi9IGS6EUmhFWQM6pnFCAFKHvL4jtTFRZB2cb/y44/n
UibKKUhMi5wI2w4chQeWLiaKcrbI/MjCYGiSk1KTiH8uN/UGYKwbvKl7cqxJqr/EQJWJY718ZZAm
Py2ef8XwfB+ry+1HjC6+iwYnp67wEWCM13lMUyXO53MJE7uJGiG6B2nEphwszL16NGwlMU2RoVGr
hePulx4QUZvs4Mxo4cRC4DR4xCqAYQVhy/AZN0/nPLbDtEuwkLyOXiW6lA0mz1P9+VqmIrA7KaPF
AImJd3lwnluhsq/rFbexvVAFO0/IbLvkyvVm0YKBcS4Weyz+ofJzs7aRT6xyUCn3qRshsg+kk9D/
Fv3Bz3axc2YKvIeWfjMTC0wYEUS4PIwIIC7RXDLKsOaJp9RxEERWI5CqDIgfHLv2LS+NlkXjoHuY
e48/6AgMIgQBlBhJY7xcRodXSyx4BcUktrzOB0JumKJsbIImyVPDgJ1RlAdDPJI1OkJezqOW8YPY
YgpJ80HM59JGhBZwDyRHFf31XGEetBLCEEQPaUnAUGFx91qZxFJXSB76g8CVpDj1Z50X388lPD77
BhFD4wPmBJDrH5cq0wF3h2Fq9CmiscJFTai+XhlAxQmG88Ku19ScMj7E5Jh7wPVCiwXo6MAmOzor
LgVRC0gcUpS/YbAw9k0BkswhPyKmvnvAfSAYfr7Cx6f/SOLoxFCHF9uA4lJrnbbrT/BDmDW6gX98
oyYgO1MPFfleqMGXlszd9onTG5J+cGpAFaTRETg6Pc/2At/xMguvG+1dWQNKyDaIw2ofpan42mwT
+cO1w0LRTAGEeDhSAY+Ne3mOl4iy3TaZxZsJit26a4CLow9I+tPOJDUfYsuRpMHl3lhLP1KQZpQg
qfK+Q1E7VTQ5dd3MTZtbzrC9N0IEn2LjehASEb5TY34hKsSSbW3moTQnZuzCRCpgc5vJrEwfGo99
JKIVPXAJ8yacPc94royP3R/DzgErHkUGGQbrz6vfLApxogDyWzGD+ovv8rsRvSvFrloCA/XUkLCe
U8GH2AfieNT7aQw982AwGC1OLN2iTNF3aaHvVSJr7yNLjILXLmJMMFooRrMzTo+JlkHiQNvMsggk
YVjuT422+bQArnVuobrWkR6vPXD2gFBnLyFrhSED/owRw0STbLUOTyV1DH/6uYjyMdEy+oaR5tQe
mNgKMIhZmKaoBuBwLY1I6arA6FitWmFGT4c9vIuBRtJGe5xKUm1nSptbuQEM9/UcLOmUhb7b0ZHF
pAtX5hKxyK3MW+JeE21ryBmhi7c20Bbci3Se5TAcQu5nKxpZTAzHBWziVLkVK1tBNOsrxUJ7/OiQ
2SulQNssmUsFzqrNKEbxpVQISg5qwyVbhtL6CO2nF15PI8P/SjF0g5F9gPBHLLql0RhIGCpQuTe0
ygizV+YhWsJxDhN6A4MiMqHCyOeWTYAORCoqLMY5RgCIkmMiMaveVkvAJjaHXp+rsT92zMMLgq35
jz8Jd/8vl3ZjExDDd5UX2IXV5tcA7XBWeBGQkoyGNnV/JxNpG69BmtavZINDoui5RZqIZ0ASBXsE
+jke+PSju0LTNeeHilJYaXX1K7XWxPoUpUTmZ+RMuAxQoQ2tBBIiGgx5jOyCW0Uyk0Sl5fvHnltI
lpNvoUgNcdsZtA5uuBAj9QUtDIO6jILqDDhP70UhJ5KBHZArLVqvkIP5RJ+RZDgrzzpv/RwT1h8r
FtkXoMsAbMx09rGq6sdT/rPGTC2m5+YGFKfiD3wOclFgggNkyriHos86RbAbsbTCSnXB/mlEmR5v
vLXU/uJkFwCsNHtlHZRLoV+wLmmQb6c0fif/htc8mHEIj+lI6Nrtx4yuttN7ft3kcgmnWn9jkBCw
f2hzJQCSRhiGigchAfrSXF0iDRDp1nOpm0GbxkcjsNABBJpgwaFHR8MUqVhTaVdZuQjWJ1vhejVK
QWj9XKfZCbcnotMRr+Kh0xAB3r0G5E3E2RXQ1qy8zwkYgtjXMF8ORI6kiHQfsJ0LF9BNEnF6nW/M
DM3UBfjffVJ/yM3Fldc+v64qNXHfnn/XX9b7fvkMGpox7z88MfHryFXgMe9XUsS2Vs4Q8WiDD9qs
c537AszRAmx9vWO6POlStck2Pas1ic5w+9AnEb2QYq0J1mgGr8yO0dLi29ZAJ80r4OXU7f47YHv1
+bdO7OH9t472MAqDJGAcurUKsoVWIsHwjqrB0DkwwAV4+jlepztBPYUqIonvGeGPQdm98JGaIsvo
yUnWt3iyvofqttORswxA+fA5JE/PW4W8Xzzy9iGYjGqpu8vHjPzHTuyBdm1gZsDjaHh+jZJSlMK3
sZwJLcI0sAwEer+I0H4Y5FoMQgFHE0iDGXtbnRH7aLjupY5uR8QppcwLSmuV7a4TEJ+FBZg0FxEz
15nEPd7De0mjKI0FEyXvFVifERFjr713amtUeo9RsRLtF7q6QZb6E5CMJDIxvo2J8Zyo9FqFtSZz
eerHWZTRXg/feuP+lDhqxYyxWyt6jTfchQeMeL84hhDlwh5lagmFc74Vn2gHlA2AijHjmcbYKUBQ
u9+M0a3sGbQdMRU+wMm+mXIdu6TkN0HFEzZ+C/x0aPwEJDiZUfFHGwWpDPIyA/E3YIVHSRLKcwAH
ylBYNmG+DPf08r6kvsqlb4gk/fjgJHTD2nt7x5HQpB0yoFLOfMCjR8YHgCgV6Ui4fVik+30XHE9h
e9npLIjvQrLFTO45WDnk+MN/m8dleDIxK4jJ409+9734BRTvXFH+cXJr2Hi0JoFtGLMlaL26/wKK
Cn3ejqLOel1f91tv/Qn+nd0epSqPHNO1aZo7/dSR1eqjWO6sVai7BE2/h8Xr840YjndslG+/YnT8
TFiyic2G2AcgIOYXqQgIEOJmjnvqwuE4ceIDtgX6wu+XitaDVMqLtLO8XrcLSQ8ZRX++jKnjvJUw
utJ5YSeim2edVUSAnBNCwnG4uIHpMJImBHhudrMsyY+x41C+/2dRo/NjOr8FxnLSWan2ut2iWJCQ
dXe4Xrfvrro/Z9szXLwWM+qxJcueLO2lQ87cehmpJiG6biUMsVxAWqJ99WVx8slKj3cYjrV+Y/Vb
e745U5aVG9jZMJKJ8dBxhpCnhgJthMvWRAMZ78Hv31NMNUfyzDFPykGLNd4OaJcFP9r9Mft23/vR
cKdS5MKH1KeM4IoW0UBR/j5f0ZTWDoV1jNCg0QuEj/eSUptL604JOgu/qSGCgIFBkW1IjQzo/0vQ
A4xOg70Lh0uqRG82uy5pi2Ouz0VM7to/a3ngbm6yAlS1fgcaaiA/O5sIDwMmuDjpXK1uZtPGDcZ1
JTgKvGlnVXyLB1aMexiDjjQL3OXzFU1d95vTUUaXUSiTjuokCLIbvKkU1PmT8j84F/BfIsSF6Rwm
iu4VoJJZPqHDvLPqoNKYEM2jzk7wZ9K1YwjpP994K2XkJBoJHLRZDClIFW2i4XFy3e5pfW+8pIua
HNv18QjcqFp/++BZ8kETDfMZz7fyr142ts+3nzAyneidqG0+hwKm2nWdEEmBmdkaxv4IV2X2uxfu
EJPNBwhhTgv0UYTqjOmYOsq/wRkOc4Hobxhd6Y7F5OCf/lctmsSTmMjB+/MVTmnlrYTBst8EQEXq
i47fYoFFgJ4FVxOd15SZ69D7P04S0yz/vY6xwRAiVipCSPH8RURet8nQnbBfHgVkxK1j8/LFkwax
Rw2QBwCsqMNeYgZjxj7OLPUvFLtZqtT4IHaV8RHlYB+VH8EKHePf300U8fD2wwAl4CRG94Kp26yS
nA73AtPbRSwYdiYvM2WuX3ziJY1iIXp6gFaFtAYGhe5PLQx8nqvYuke/C3CvoZPtEsPn2jLYEh30
Z46ar6SPVF3MDZdNZDfvBI+rayBzi0VQfvYWR3LXFD+8YF280y9ZTWwMyvEL5SX5fL6lU6EFgkQw
7sJ9oqY3UlCayf2SS4reitDE1MU6j6YAvzrinfwe+DPZm2HbxrcdcjDLjxFUGo/k+22NO7D8FA3b
W3IXkyo8VUyqpRyhr5R/ULh0FWVzMzuTj71bkaOT9Ms4SaKC6/HYW3fA+Ea7kOos3gFeZTgWiSo1
Rt/DXM/Q5KsDWTdg2YJCFWPVw1W5uQoNGwe+XMu91QeGEhpZS5M2SLSIu3gUaehNVemYVl0+P8mJ
+gODkOEfqYMrvpHqVEobK5ndWzVIHkQS1zqaiCVeratfRlWiFzDkAgIgutrs4rnkyXO9ETwyo3lY
ZzSbQjCrvHgrBtwlwRudvLmcma+iOQS0qcD0dpUjJUokW5CUeBDmHBpQwgs/aWKG7WGut2SMHf7n
HofOPhpWQEIMOfLzAQZrnYgTemu7LdS1gSzSoj5nFqWbmGJUPYPWLEb96gz94xDBRFSL1Pz19Wp9
mHFSkwsGNjGPGWZc1L+X1s2xMpnNeY2i9BYy9ZxslAvOVcEBPVdZmTzEGzHjfS2Silc6iInTbb3v
MtLAEMRAeJOV1xIEJs9VZjIFJQL2GZ1BCKiBBnCvrEXFgNY4dWmLIcslpR8d/bz/fBcwNLr/XC6P
S4CrGA4125f86PElNLOhZIYcHcqoY/60rKriqiqp2qJ71qKEVBW4OSvHPTrCQQbGSoGqgECRHilO
kjtulld+YyGigScWVeWTWcMTk3i//IkXXxeQmqN/blWU5LSwbOIuPlYLAOdImnOZ2eXH6Pv+U0a7
jA6DVAqdoLFeOcLtAf5BGAMPOLQQReZAVEcvzcsbZuR2xf50yOb6VB/7mHAVb3diZAdlCri/XQDx
snXtfjH7r+4ZYgzCEd+Jm68Lvwe25W5Xqh1x339RrX++/unT/uckRhaxD/hCDEqcRNpdonKfSTO1
8gktvl/gyPKVTRNKDo8Fphrw2Y2rwav9MH1VOuRFj1Hm2azUxeJb1mepOQYluvel95JH11Wu6EbK
k7BBYFkAeorGi1RTHC1SAjUEkItULJTQdJl9LryE8TpKZ6eN5z5g5Fn7Uqb7JsDecuQa7N5RjHG1
M7dYLgmvmTptrNLVCRZxLsqciM3uFj6OASW3bwNmkLuuEZoB5ys0zj9H/wJA/JXq6gvqZYFh2ed6
NJHcvxc6eipFlORHbAKhjSpUBMBz79vP+nQODudktVyagn4JkbyOCW28ITgkFTOU4Bsyiw834ZTu
P2T0YOqEJk68P9uS6cN1bvT39/KskHpI0GxF9exrRzNek2izeUsEfQcbTk7D2A1Af2e8/tzt/otH
bhwTq1RZksRQfmrxegXeRYbYSlSNJXCcAaV//JH0jS5hyp8ljLU6KNph5nbPfsBw/W8+oGrrLopc
nMoABggkMkR38B/YBI8A2NFMFy+UpF50fYUdCLcH15x5QT965vvDGJm3rpOFqKYg38V4od2s5dRi
AG1ix6qfzbwjHzHn7k3p3+z4zVp9WalaZTClmR6hpLfl9f0SLC4vOrPaqSwciTan9LPbOzJuXJGm
VZVCJLoSBIPRlu7JIfUQF+BdeUS702YTaTDcK0z0X74P3Ld4nJvrn0gj32/xyMxJgU2Bcne47QA1
WA+NCuhWoFf5Bgc9gFu360CV1JfLBdQUgJDQuY7o4AmMib1PCVrUcfSLxcyxjwG+ERnef9TI9AVx
lDl5PXwUmIr2yDXCtyP9eTS/CAyf9wKbD2zvb2753Ar9PRue2Pw/HbnRgV5xqSgY5AaE30ZEKzdb
Q8Ksra0dj+1xQ6gDVAFddniXzly1GU3/M8o3km0g69gBDclcli2RrzK6NFl7paP6QW8kNas/X+lE
28TdDo/b3fK8SNwohbxcu2YfW26DeJCYjYES3QuWeHIMbeZQJ95s9yLHUZvislQQQmSq2VvbFAxv
ZS/4vb3u5uzmTHz4p143mxlG/+PBhlmt7bbe9AnZ72MA/jrE3pgvSLnFIgGe8glqNMtgMXeUI6NV
Km2RKMONEiOzLEwbE/cRqBj7JRXM5lGG2/lMYUfxVyDbaZorkNWZmu+RK1xURgyUn7DQ5fFFUr/k
01sCO6ZZvwfAG6xn1Jab/AAJgEQgshnYPUeHKndh4fsxoiQegPgVUpuZahyD7VE+e40KAqplcFi6
RrnmjqhaJLg6nqHGh8FZLeR+6NmbbeScaBmBnt180shpZY4n56WPT+oOfAAglC1MOVlKPfpHbeOL
7JCiO6l4C8xsxeSx34gdHTtGA6Ms4nAUgKfSRDWV3yIvVe3MjBj1+eX966J6OPUbUaNTTyRBCWsF
fgN4x4f6a3gc0wj+WfUzxhQojh7/MutzDi1Y4lbvdqyG4m+CCiCmdI38dXPh0MZLAyyoJj95SY7s
8lIZb/5OWOkACdIOGBMAYvdG7OY2adj7Z18+8nhs6LItz0eNVdnsrgpoi2K4ufr8RE18UAB086KF
iR5qpPdRS2bHmafIQ9iEjJQ0RCzIRtm4/ZLe79CRhqkOHTMsixjFs7Xzuchmx8cedUGmWVoRJQ45
1GFg9f4L+owtaqlEwbKiQ80vy2VlU7lK29GOlSUS01KoPVcJZljT/cbeSRwXmrK4ZhrfjTtLo1gS
/Pg+2LD59YHSoIwzoh6t672o0fZ2wKkKeheLa1TaFPbrtayut8DCQsziatnMrXp8X0MYiqSwMEP+
a9xhx9RJmdct1mW7qpcRzLtqM7dpontyECGiDoTTAozhKOftFZj263oUYgGvMQzdv787C8AS9OTS
7eWK7NRDHxvP93DCRqFzHiBiQMbHfCHGLe8VREHNrvVLp8ceglkUDWOf+2O/ELXCQJ9vsiSq5esN
+fVn2ZEnvDC66XkMRgAmCGML4zlmO8CLgqqEzvKrVdfoqSQCmmhXlGjpAu6rVH4BsIHE6VxS8dFP
3Isdfn7jkmuWdVkvg1hkTnX86RSCzI3vqNRMCPeIpSDcCxpdPT/LpdrFtLr1iiRbrO2RDwnWZ+Dk
YeZPWRfqZ2HuPZABMsg2DtzM++VGZ9egH7QAN2xaiSEuanO1qk2QGp1KFf+sEuNEE5p0mL2da2SZ
Um9AHCFdNkwZA3zkflvE0u/DVHB7i+lO8TrLLMUzgsadUfGJhwY25UbMYJZvdp/hi0zJG6gbu6oO
GY8pjq+QmLq+GwpVv6dQVxelsTgtPgItNJ+r+pQpRD4QppiXUe6RR5rOZmmURlzcW47tqKWytzn0
o/lrioswDinPCJt4OAwEwQoLjGaUxCVh9HpXbB9VyAR1gXhDrVOA5EEFKDwejpL6iRrdRcYpgpRy
i+xJbs71Qg2qNbbBt8JHh8naRZ5XIRK8TrgQX1MRwY6ELC/7W8Bs5RkCkHIWeGLK7t/KHJ1srbhK
7URYMLNpMcKbLiRJ9SjgH+cc6VANvWTS4fmBTlkQDCCJoPNDlwaeIqNAh2nisOZCprakC0w+II0T
I+M1XtnWlh0t4dOfy5vY1Ttxo2CnysHO5bR0bfErX8NMHDA3mUilihfHNe1yBlVjQlvvhA0/v7ko
fNgLZVhgbbwqUUYXa1l+zfalM1Onm9xDRAZDJy9KthhMvpej1KUIloCysVo6DF9EIdjKTZIR1+4E
vcpyatn4EUN4IFhHlauYAt/NUZExg2aMtBUXBTj+wFcbOmpHbhwdqqCZ5pTa8lqN9k0hHZAsqVV0
YY/JZ/bJNST6fH6S4kTkcCdytOrIE5m0tiGSp800f6s+KeaT99TUW9MxYTLNC4jHLN32jcYxt5qQ
brP4kALHNjZbZRvar1G3L9FOKQDz9idQwHUar2TQgnbbxD7y+L+VUBcRleDwhEP3DugCsTXcXosS
tQCJhWyGsVmBKf7UrzhUJctvH6i5q5hWs/Lihl+i8BU3R7FSuWYpFIUa2Rsx1Vtp6a0yvwbGSakC
2FXs5vhpJpwAtgXGCkNNmO0TRnajbivUSHKUTPh03Z8KRqWMit8H3TBSlbirqgWQs87JwGZ/iTGC
fWnnetEmnPPdB4yMCBIPXcjFHtIejcZ3JPrt3F+UqKParMQZzZ+YLwCuAshAh+EQBF1/OnJzwzg6
LdkSzshiM0MgKWiaU5C3Gf6+NnIjNsPlWnZV1+jXkWUbfYi0IqfaRoQn7El6/2PGBg4GNeM3pmLA
u68aGZkwbSkwyOCrAG95FWyyRdvs0D5L6VcKQH2Ft65cU02tGVs6YW6AqUPLIuDKBfBdjIKVSExF
wAmHrRX3IlSUVmMQnMdIKWcY2/Ovz6/fxIXnGAnTsCjKDWABoxAMBVg5TJqstaSS8l5rvE4JL7b2
jDZPlA9kjpGB0QfAS6CIjGdVBCVxWVtGm74EwhrwGBihrSmtqwGqKa1JLlk9yquo0tuIcCPN49AU
0ahhI6l8dxLzVVEAuy6nFqmrM5zxfAce8T+B7SaBBxddf3BgaHK5N7u+7DBd0Eut5WMKqjXyaMML
KTlk7g8LLAwUK4EojLd0odmUmmWmQ5PnHzDxNL3/gPFVj3wPBhmt49ErEL6M90a/as5nQA6/C1RW
FsB1zRyVfatpEnVr/Je5HNzETQcKwNAwPVDxYub7fgPYrMZjK8dzKkfvOrJFdqOBXtPY94Tei/tm
470US3+1mFn1hAu/kzrSvLLpgefEonFpXRohOiZIsMsIByaj8zEyf0qyaYzNl6SirbVZrtqtpc58
wNTr+O4DRvcMe4HwlB9ex/ADjAFIn1prP1gHLVon7flip3YYhW8eoAEYpwco5v0OdwlNiU5HIwLF
/JmAQkX7GvfnPlp0ylKS5y7bhEflMGuHRmIwYUCnR5ZbRKgQFy3TW26kctfqI0AbBZJvL0TUvi6X
Xa1jPBbQiT+nPMBK57Z1Tvrw8xtbLrlUJjcSpJfZFhicsJscBn+IYvek49QMoQyAXYKF5Krs2c12
c8TWE/04QGZCDzUoayRAxI5bHMIgEIO07NBaJRnZ1mWI7PyiEWDt4iUb2htH2Pf1wgEtIa3/24d8
J3i88LyRgNfU4j3lL1hm5YiElTcSX5OEVd1k5vU2ER5gkgZcI2hKxWS6MvJNSpZWlJzjWVFym/qT
V37z9qxIMysSJlwRzw5pAVkSABkyfqdleCEypQLvwJHXDrSOwtX/Fn/bDWMA7V4VjIy890at0Wq/
kc3mgwFTl4nWhl5NP+Cls02tb94w5rDSzc1G/+iWjM6Dtml56dXN22r1O8fDOnHNeF4CGD8LcAeY
spEhleKabvyE7awwPQCuUsk0JcCkTQnCGQTNz097oiwEKpEbYaNblmOolZY8CFtv9+JHqAFu3SLS
sVx8maaOqWgASFLAXGcvzazBnjCdd6JHmlYrXIUWTKazWDNDWOSRT2P9/botMEUWvirm6oNaCjMW
bMpa3skcKVxTpLFdCpAZkexVIld/uWV26as/Yz6mHus8OrAlEdAjSBGMFTvky4Lqa2xrggRYrCWq
iDcHIKXpJR6wBeIv2yh1+Rpp2Z5aSi/fwhmwF+c5Op+JUhhO9+YzRj6xtn27cxt8BgDjGeD47kps
Lrvqrzq/p6z6E7OWLYb3gPm6PDGYJxRm1GvQntFDDC3o+FvEiAXgBkZHzNtFgl3AzeuSn8LfFfLx
ufr+NdM+CsDjgsV09mMHau/3KKa2RWuhneMdDJRav+Ff5RV690W0E4RgrXfMXA+WWa5JpnVCaUTR
fgeSAICrUS81BhhLsAeBq5LM3eLppf/zZSO/jCdwRkdt2VqeRBfrwBHknSCHp+frH/bvyfL/ertv
vFTZKCXHpDmE2OwbyzrVaxYjusTUUrx9LmlyORh3Q6s7YNgfcqtOh8GFKsNGu757ymTM2nNzDn9O
xGAXbxbDCYVQ+3bVWq9Vp0YggMCR7lPjv0j7st24dabbJxKgiRR1Sw09ueX27ORGiB1b8zzr6c+S
v3O+3a3WaeHf/w52EiCASySLZLGq1lo/PUF3yQ7wQ6oYv/ZPqFHfHtvibiVng5uvldwLo/Rj+V3e
H+1JUDTbPAYbBO5mYVq/ZPjH9lvfxaiqrGXWFpfwH9vzdDlNFdYWTdu/tJRsO/FV1D9EOlq3R7h0
z54NUJtFbmIt9OAngjN62Vftmlr/JgV26CfmvzADyMlELQIE4Zz+uK9A4NMqff+S557B6g9Psdv8
qcLT+7adpccO4oV/DM1cJRkj8KjIQ//CpMpKUqC1iVtyeFDGUwC3fTQORwGSaaH8rYSakYN5r21R
nnKJahdav/Nk9VXvkxUPnqxe7cazr5q5kULQDK+LWMoRRcxnuWKR7cclGiVr9J/4fhE9DK36UQpM
WWklXApwCEHVAxhC4DbJtLPOdk4CaRCXCEBFV3n90MmBVRQPw/hKUvkg6msZ94W2eFR3ADWQ8QIG
PHSeiO5TAa/+AnlZt0KzTGDSkqc6OsZ5BRG98a9aA9q3j99qMLmArqP/pokxKmA+XMlnLt7lSLcA
C/CjqDjfOYS0OoRr0AVcfCfeuyupZqxYWXsMlT+aaoc9RHSgqjPq7yvON6X158s8kZhNRTWmon53
Odu+L7cQefZENHuIRoY08VFwcp6c3Dd/JYeylEsFjSXyZhQSB+hBmIUr6dC3Xion44spvUkgNfnY
NCh2p7x6a1bOwIVgDDcohHhQJCSIk2eWlIiOpZuilhHu6sbozQodcNBwjh/XXjYgjr6eP3RPA/FK
wMKgItF+OX9NVKl1lCPo16FYctT70aVWVSMZbIPeWGI8LmrZN4rRVXs7ljXho+hV933I+lbYiCzt
KfemhyGPfGwJI1N8AhrZlgrZV6/4dfTcpBA2BEaCqR4XPTS/G5ABj9JHjXoVmo7KAnmIIM7y+I7V
WkAtmqt6ZmUJsrd/oV7vijbU5ASGBCvLAoOpRBzMUm3F9L73EzJJjgGxbE2Q0tROG3SychnCwoKl
QxRC4V40DIHZd15Id93Y6Q9K0sbKfaZlfXxQh0z2jqUflIJJfcFVOLS7c3EzZqijHECsIIf3SVqT
8l3LtDY7tWFQ6ru+RrfkpqxiJcfVTgP0iI5drNp6HyvSIcuHodzLCXWnGoLs0qMsiQXAKZ2rSHYa
V94zzkC/f0qGIK6OPiG+ZpTg/IaaHSlAOJuVQYhXnq6C9FynalCfoqTLQ3tEx1izSTKdlaY65gOg
GUMC9bvAFSIw8cix2FjElRV/K5WsD0DrVIjRS6bGbfpJSIJOdu6PyJJ9JHIuQ8sscjPBd1AfUPMH
mnS6utV6EPM/aEXjA1M2lIrA5VouMiuutHjA1Jd9MBqsS7LkdwrGKmoFSBhUnzWTvfJTrZrEA3vV
WAnptslUvdt7gkDCVzDa+KHlAwUbP2dRKEcFLysg6aBokITUaVuNBC+QX/AAY0MNCCB6Pepz1HvK
VkdS3vMaDbreFU2lRy/rmtGM8fei5gVp8Huup+lLpEPD1+pyr/UOVYnEyHfsSUHc7as2Jr4jNA0l
v/BjcrRHJFrX/q6Vuq4hX5fqz/EYDwPvIWYoW0WTxJnpFiBktmTMNL5ID7XeqUsBmtHNEMp042Vx
EN41su5DJ0xW3YjcIUEjBAe3dMX0KMRIiG1wgDD8UCDMD8qoNgJP2jbrrSHIUgjCZ25VJEZVZiQy
WAE8MOivqnQonz2oGyohlFP0Ln3K81wb71KtgOBILPexYKgC4FFbJY1kyC1rmCSJ50hWdCa+pfZ2
NfRVU7B1p6lkNUKpJIciE1NMnt/VBGqpiGokQN/qiPUcYEld4G3VJcUuSTqpOIGBINbQ3jsUw7B1
A6ESnwjr0TIz6rRkv71O08KPMStzsvEGgVYofNCgtVo31gdDloPWtyXqRQqWSulVZ6RgScLeaIq9
5A8UpBU5BOo3cVXGKRhbCkn/FNIEggii13jEHKH39qUjxePbULH0/Hu/zH3BkcpUiqw48YraEljQ
Z7YUyGJe8lYU4tH0AEZh312aChboWsa3HtQ+HlSPuv5r5ZJZuNJBl4yKL7jSgAWZcz+pYxvhFs7G
l6CGxnaoH9rwRRR3WvCCGiXXybFPf7fsuYg+0I/DCz/47vvc1N2vIAHPq/698jkLd95/mK8UMLih
4D27HspkTNFoMpW6PVuoOUTrpA3SyYxLxGTF5ra16YfNLlhU1ZH8Q80Io5+DpFNdcgXwroovKWWJ
rQjslbDATsUmNENxSOzb1haeHbjyIGOFqAWMHmQWGyvlFIC3ADEOISnMtA48C30zv24bWSpJgk4L
5QM0xICq5afZ8CxEU+qGhaIP+GIsAGCO53iTO1KD6auRnCfPZAQQo+Z4eNVW7IFSQy/NjDGTruJT
Zxc90klg4DvTU5+FzlGTdbpSQE9dkXgyGpTgjRzIpvjZ/A3WOmNmC3llaxYQi7QsSzll8hGxeHj3
2OXorL49r7OQe25hHgNWlTeqNMBocgQteKahufkv08HWyPO13ruViZu/oUjgxUTzNflIj0GCoG+E
eMrAFc8Ytsi23x7WPPD7z7imoikygMhYzhlQFChFVhkJlWMSunbr3ymlCepc2x0znL1/9cBhYm0q
YMFbsTvlFs+23pXdKXY7c1NadameMNhFMWG8o6jRQ4QiADSF4Zd0rO67t7VG3zlu+T820Z6GohpI
0K5qxETs4lyKfOXYDVay7SiHuq1uVJ+4ssAdIB31X2smF5dShfgEnkrgg5tT+VXopFKbMFKOyK2y
mIuqmRIe/B2ew5c+XFvK6fy4mlK8CsH2iqBXvuLqDSoWNxAhPTbfIA7ctlvBUZz+NXqObLSj3V6/
xYH91xZ41C6Xr2ubkXR6iqkkHC0C0jNFQPrs/c1M9nHb0ux++s+inVmanZqCB6UYrYMlxgzS2iB/
/M4LhA1rDjl7LFzZkS9HFKkllaPJjsDFY/CbhZM4CVg7WyM6DdvypfrQdp3G6cvt4a1N5CwHX5Wi
y0YlUY5tYoRBahXKVwJpUhAG+HdCiDjn7X9nb/aC99HMkrsxhgnGdmQyxNzWSh6dwsdyL5z+d6Zm
W1wM9LjoQ/ij8BQ9gtfJcsEE/zyIfI3neG0Op9vh7CxxhVaUvDr7GRN7ld5AcxwEwJlIniEpK45/
fQ9AmwBU2D+qD4iWZo7vd2MUg2xZP/Y1A65E5HGcW3J+H6OxVoBavVesOeb1SQmaXiQBwEYwvcx/
shNno4uKMGdo4XWPxIf0cFlbhct2qQR+xKExU+w7NPBEZcuFMIKE8amBls0gqGv0Udfb4/IrZtsj
F8LGy8bEPWry1xBtshQ41ZVobM3EbCsIMsh3hCF2j40q22G8wzurU9ewWotGkL8C8TdiMTARXPqK
pOsD4svWPVZexdv8VBd3jb7SIXDtj2hGw39gulSRgJgfjioZBEjujL7Doj15l+5zxRLDv5V+HwMx
U5UrycBZWImD69La7IAcMojcoU3IdzzF040mSSUuVGpp3N7M8+4emGGoj1MIFIBQH6mwK8f3kzDX
gtCpx3SXZE+BivKwkcUczyozzF/xDOfQ0bD0kZfjrlPQiKflHEzr92GbWyFtLXdYY5CbFuvyxrv8
ptnQCzkX6ggJECdU9X2RPimdvvPihzZd8/55lfxn9FAcBbkBWLPR+TNzm7iZyOMAJHZYUJuF9pan
kIpGkOn5pv4gct+RA95/6WTlCJ1z5kx2IUSL1gRQ9KGz/urNMAaQd8ma2GnA1IlihYWSaWqGtrfx
LMkUrMpkJhq6eLlJULlFs+yGQtGptl+kv2wlDTrvOrv6ltkRMOphDb6QNnZimbf+CXiwoAagWGl5
2hxa6UOKUiP9q5BNyDSDQZFgqLkQb9EEKAvvNZTmfweJyZqDIFhdwUn4FqdPiW9KYci9+7Iww+J+
IDz+rZS7COkD8U1fVY693ivQGEAECDlMCKNfwRTCMRrkoqSxU8TZX7ABIzDqn25vlOsD5tLEzCf9
HGQrdazFjod+zKzd9dRE1uy2jSV3vBjHbClUrfVAzQkjAI9A6WmsuRhafbpVjqOlE6OpuZxbw1rQ
tza02QGttAEZ5AFWIeIYiYcqsGR55Zk1z7VPTgYZp4mnGM0CSNrOjhmx8zziVlXmCGVhV9pJKp/U
qDE6NKamgxmTnQ4G5a6KNn6zYvo60Ly0PFs4t+sbZczqzEnY028lKy0WG5P7dmuKbAtvrktLs9Wr
dJmmuddkTh7ZmmR6zCpCdD/wjm3q48A7fyWEWBwZtF8ZA0RnOkou77xcSZJQrzOMTP0l1Egxach/
5r+QI+SBvBYgLZzJINP4x9jspBR7NQmkJMfgmtYIw3ul+aNlmxK8bSt7YJql2eEPQ+j4hXATShfz
I1kLi7GMGqyX3xVGJe2ov0fQrgEeIIRHyX3q6QkNW/60CVdOwuUFZEiyyFCXRffMLLWhj2kjZUKR
Oe64K33BhJyOyMsMSNUXTTyV7l0frlwE81rYtC/Q2QBOaVRXITQzz4uBEzTvmE9zJ/gz2unpQzC6
kwr5Qovh3JcPRrONX7R1BZHrcPfS7ORaZ8GnWAUMyWEtd4bmj/qVtGjNcmPEF1YlABC8pZ3lfsrh
RmXH7n6I9JeWGX3/S4NGNvWs2ws+L55fTcFs1uveQ0KfKrkjbEVDsUM7epHBqd0foJYRG3UITZXR
AFGNVYJOouMDijJQErWyN3VVV/g6wruclunfz6ZlHHK0J+ZYjXA3gjEWXSDIcRnpFoDQd/1Y3IXb
byAjhROzpN3tWVhcEBRfJwZv4NnF2SSEcsFELU1zJ8szYyB4nQ6eEfV2KCM5BCFLUAv8C4N0UtUD
oQDQQDOD3VB7PtLGuVORdxDrG2J3DF3PRH2jytBqtNbdu3B8gPMabx2ooCMtPcfwF9oouEMj504y
+E7kphvBLXiGt3Gjr0W001UyO0CIigNxkllAjuYKYKqIiRSUQTHRwrhmtEFyhr949/JKQ8tSDHdu
Zx45e1TxpTGEndaOn+vnESz/Eg/vBaswW8iNCxaCuSOqA6Zr98afgXtPvsW2CRr5oVD5pO/W1DUW
giB8jw5lVKIwDf0Ll84r0jTE4ZUUTpmHRpaFRletTO2SBTx8IDyEI1K5UoaT8ybsiZIWThUk0qHX
mG+FGsqutz1zDgD9ORDQyzlpsk1KTnNtGT3LW6ks6sLJd7IxNUNHW9FSLXLo+Z1n0O1oxY+58dJN
HVmxsZbbWx7kP9ZnF12mC6j6yw2ss6pEb0gunWQ/GFZOvZ/6y9xLzwc5Wy2VdEnZlBikvE+fhfdg
i+edyEMTxPPqHbMDKOj+Wnm/Lo5MljG/GjwEnf6XDlKmLQRMUWR1ohGMUckBVcuVQ2VepfjP0p2Z
mIUkxCMFq6O+cPStvA8/QeTm/qJmaVV3kuUeKJRZ14BTizcoOB3/O6rZeo2VpAZZhVH5O/KpvGNC
X0Oz/EgPwQ61aX0fPjLbtyZFxttuuhQtIP2LFg7kf+mUfb6czsALg8rXsf9JmnGlMpAsck0RClyb
1DtKeCWwsFjZgP8fm+CZJkCsMmke8pEUmj0R0s9ODTl02bJPMShV92s0V8tzShGlY3y6jgra5dDi
Hph8ZegKkMTTTbSNbcFCJOS7RnWnQN6kOSh/J8b+73BNkH7pBURwbP8/yz8TcHYDl6BsS6QRlsl9
b5YgUiKP6Hq4H40/utkctJU1nNzxYhOqYDWEijF0eRCBIf93OU6SZ01egVDHATYoM0rNb7YUYt5W
iZeYedtd5mxtULC9tDW7cH1X0sPUiwon6Z+T8O/X8NuHNrcp1IdB9zhT7yuUSvIHF1QsNSf1ffgb
fw4fZb9vX7xdNdixJ6+509r4Z+vclY0nFQzfRJV3kBBL2s6XngT/VzH6hujzaNdGmxDMgMCUDpux
MzRp5ay/fhdezAqSd5croOhKr8kKvqDuvt2t634nUGQr7kelM6vRhnJ3Nr5KxRql/bSuF+s+ZV1Q
FgXCFKEIuuRnVnOxDlraNA56Q6ycPrTSXtZSI4aCce39vb3wV3MMdTQN17KMQwJ6DHPSx0BTmqKg
tHSKJH7PI89Oc+hfNM3rbTPTMTcbEsrqIPeAli8eg/N6f9qTjsQQf3eqwbMy5SkAaLXLUBJbg1ws
jefc0Oy8jSpMbdLAEHqFnsMsN1iiH0c1W5m2hfEA0DElxyZuC0gyXy6RplY5WoACjCd3coiXMv9F
y+1MXysxL7gCHAFxBoJcpI/np7gUqOBb7obSGV7VmKtGeSpUq9Ht26uzMGkXVmabP6ddyzJ1LB1N
TI0qPAXWiJzxbRvXe4nAp0FninSiCEH4uQYSeH1ydCeElSNRAbDftlDA9SmVrYl3jZmFhBpR5UZG
3kaFoctewftKiKy2jtaqwEtzSrHBgJeZfqOzY0VM2rLLiVI4otbymKgbMfiM1NRwtQBY+LUk7vXJ
inHjygCvEcBOaECcuUqYhp0cM690xvzX6H1mhYwat6nIKLShBq102VbIT3Hmv/S5rf/uam9TgzpO
cnxxS+TWQC2Cag16PUG5dK/3oCW4vS5z9jzkMqbvQ3oSzMEoMs1dOSqjNhU7VjhNqW/rNDXop69M
Mhq/pX1YGdFzrnFf2QriPo4Cmym7vD9WvrZhrjWoxxJKsPHr7U9Srw8LICqQKgXxBcipmHy5uZpm
jOqeaYhxh+Kt0AOjjtSVYHPB4zUZTVmolSg6lNFmPgA0ld+nXVE7uTSacrDvAQSL6MohseBowEoz
kGdATGnaw5fjCJpKK8aoqp0s2kvjd6HrZhjqhuyPXFPilezswol0YWy2h+PMk2hKy9ohJTPk5t7P
P9v8K6C/b6/N9GNmBznWBNeSoqK+gxvqckyosPRt6WeNQ+sPAd1sTAf0xoOwnHyUxReCUsxte9fP
LTwGwEGCNKKCigQc4tKg0nm5otKucXy2UeoQ9QcvMUn1XtcyV3Sn2qFfLNCs4TN7Fg/RLnsGSYEe
7eGpDj1U6vb251z7jYrkGwJPqJxI6I2dXPcsAIyTeBBiNWicJD3V9Isld6GWrezIJRtIL0KHC9hB
1PJm7u+rWSyAd6VxSvR0BhDqy5Bnav+neWcMYcp3YBEnNP8cgJmnIq3CJm+c0a7xPgB5ILgawUe6
9ly+9pdLO9NgzyYMcHOCfmjYYQOyZ6LFwk2YbNoRCjErW/r61JgsYU/jbY42lB9HOrPkK52ao1jU
OI1CfaOW+nsZfLAra7MwHKSyJRHhMhjKwNB9OZyq8LwRwIHWSU07MpBq5upKmnfy58sNBrGNMwuz
1W9ooYdoYm4dtLiAkg+ScztmP6zly+dwdpz60Gie2AREeRIKnB+AgaZnZaOErROrybF7ph0i+Hqn
l4AqBi+J/zA2+bvYJ7uhcvcxxD/B+9irdkVVA4r33rOP9mDg/+NjlhpK8ZQF2R0dYxuYJsF9vL3l
FtYVX6ohQJWh+XMFb2VDI+FxUrSOyyphV8dtYLXV8HXbyBxy83/n4x8rs4XNy7Iv86FqnWQ8Nh5k
l43Yx/2s/vFPatIb5N7rgE7Vs1Mvpq/5N/XtcLQ8OV45XxYG+6OgBAkPdAlIP2TLZ07cZtTNWVoN
Dlqjud42oPC/PdA5ycM0UFjAmYqIEnRi836tNlU6MU/aAQkJ4NyV9+gxfG5e+7v6BNqUDTVj0IgG
J+ab/mhVO5n/pdbtL5h2/MzBiYigGW2/CAMBc7rcQoIfdZFQyYNTQV+CJr4hZYe4qs3bVq6vQwwT
sEwViCFcvT9R2dlE0jhLsrF3B0dK+y0FaQQBT0WavslrCbnrFgVMqIyxTG0dEH9WpyU9s9TVKRXr
qhydwRjNfqcc8icP7MO90ZmpNRyAMD55xne4GZ9uj3BpHs/tTv9+ZjdIgiYVhWJ03s3T2st78vb5
Gp3/7Gl2z362Koe1DCTJ6Ohc3Xy0hxrcdsR4iOy1rtOF6Phy9mYx0lBqAugYYGkwPpJNaGZHtlN3
6XbcVO+V+afaDhvBpg6y0tCeLE3XylZ23MKGQFgOgC2qDYB94YC5HOvIRi0tukx2+qGLDPT3c1d4
C8WAq19EtCCDguKlobmgyX7M5NeysrPSt6O0uw9ccMkjSZnTcdtmd+NgyWu6atfXDXqwJp1AVCfw
zPx5U52tQ+mDeEn2JLT/oz3fyEaAwEaZ+tu4z0HIoibUFqjYoAyv0M1t71q2jBgZ7AWgY5vnIDSW
IUOL5KVTosekQ+9FyhIu9htvl1XvARSob5u7PvfQ4KJAoA69Poj956cS08RQGMNQdYKSHomQ2yC6
WYl4FiJJsGyISKchIGeEKDNXkwYtQU1RV53at/JT6KJquxsZZ5vkK3aSu9yRBR7JvLsrE1NR7Rri
gdJJsgNTMtrVTOL1+XT5MTOvC13of0YuU53hQQQpAT1IoL5CFBYYQb+rmi2DXPLz+Aq5tqHeyrbe
7G5P+HUSFSJOaKtCFUqcsAHzdHvGim4Ap4TqFKqAhk9DkR6AudHSlzyUOW32sX+Um33E9kTi2sgM
Ftsh+QC3VPdx+0uuK1U/X4KrFzouSFfPs8YCKbSCjgBQap8sRtc3V+vHyLsXjOBEgvsEXCTCJimO
xUHe+3vVCR/ofbmPH8cvybVkLr9J2hatV/pWYQZogMaVi+Q6HgPjEmEoguu4lEH9eXk8RGUlZ3mI
rxvqzwb0l7X+kCjf3yr0owsBz/K327NxXaPAbJzbm713BDDHdTSBvb7daPvuztEhE/Dyx3n6uzIw
ZbpoLw95WAKfEOYcLfhXXV5eEk9iTBFxlHuI/TIgNE79aHuPgLoRG6jXeNMx3vWP6O8rM+4dildd
suVj+2v8rbVHwR5VS67tUXsgdJsKvZFDVrqwhU2grglqXF91l186CxnqqKxbjSYETTItpwU04cc9
UdeaHa4vPVhBNgSt3TgmAH29XGnZl3pPqzriuIMRlSPXVbwiHgOgyXq/5KrPVRUQliiy1yKia4jA
tOaIccHvJU2Q45llHcDuIRFa4gTFJzkIk3iomVZmC6LNYVsH9wOawhvxcQxWhrw4r2d2Z6ELGVyp
IVVNcPK9lsFzihXP/9XasQmTo7Ep6JwlDMq6E4YoG4nTBLUzatG2ZfVGIf3K6286vK+c+czMLH5H
sdCnet8Th8RkQ7qYGtqQf5ZIysZ6m1hB3OQrV9bCDTldVMiZY+1kJLYv3UVKChdqtiJx4vxXVILx
364i8gioOu+EYOv3gnX7ZFgaIdSZANmcOFkhX3xpL6ORpoweJU7Xp1z13ojcbUL3KQVssi+TlcEt
3cdTwy1ScAieIRJ7aSwJgE0FXStxwDNJuTCCtShLU23lCFqI/tDU+kP2jXIhXnezK9lvBAI4s6w6
FORiKQOLc/SYxK8qASZHtSgcpbd0CMRZHXj/NXBTfUSpXegThhuQOV35FaLZqgbnZJNYqwmFxYCB
Mgl8c3gkA00zmwTSBGMjR1R10jDe1wXjEG02BawvABo+lTlQxwYB35zrupkx/oF4AXCnE2m8ojx7
+jYnbzpUvZ8g4d02d3Gwlhq7LtLj2ADwdaIqn/B9806EchhrpWO4wsF/yIliyND4Lauta4Ip849r
ojW6IY/BCUq25iC+VGsorkWHPDM/m55eRcIO7o7gtAcos/bBSR2ERWFWHgBkmE30RuiDsrILlhwT
necQndPQPIO+6EvHBAel1mkDLi1XrqoNElwheC+hI7iy16Zvnx8n0MbCvY9XJNrqZ8eJlisABHcK
YsVnRPiWpfJH3bh79Lj9W+f25ybgR9GArrOtOYJpWNbd/s364n/u/rw8NQdwTf/1wVL/BEatX9vt
w3b7/vz98ATeQPNges77Ye8ah4e1lqml5Tj/5NklmbOurasB3lqPtdGHL9pw6LTCbqV7Ce0at+dn
MUo5Nza7sdzEGys2qKqjoMU+L/doeJS1FzW1pQ+hsFXVSl6UPbsL84MLIvbbxpdurXPbs1tr0ruu
whRro8S/VCQvu9IEiv22jR9tz1sOMDvdPVfM87rXVOcArsXenhh7QKAGGiYZRKfapOdkRVbPmQmF
HQ+4/n11h+cxJMfNtSfyUgDKNHCYoRkfGeH5Lo/URlHiCPeMN/zO+m073dMer8f7oDqIxC7TZGV+
l7YYaiLgtcLpj4Bo5vtFzQph4kxwClfkBBAqf6WG8PO2mE8ukrQ4uyS8MPAGudzE6ChI0cYVU8eG
vqGxex75FzVV/qlZmvHlml+nwChMyq0QXRxPW20Xv78mHIoZj3/XgHBL+/z8S2ZnGBt6VR7baazk
MDiu0uEF9huNECvu9LNIt0Y8u+jAz+APqYYRJ3zYg7/zXYduwEfFdV7evX/Yzztmfv1o3Ji6cfrs
3iHSxHOOBDNY8ew/E41XZD8cMkhovjbGGm3c0oYC4aUE8RGQSSPRerkcY+GzNMgbcEeAsaMZ9q2y
zZJ2xasWZ/rMyGwGBFKXkBGqqNPjrGDosAQVSgNG0ezP7Z276L1ndmYXRKUhW1zXGEzj9RDf0ioA
RYpoWImPlqcMWPfpIgJiYPqKs8SMWLJUH9ueOuARwkPhrh22Evg9bg9lKcLUsSTou9aQF1HlSyMg
Bmk9P02pMzC0TL4Ck5C/aD2QokhOZB+3bS0uz5mt2YEui+COKsOEOp5+GD/F0MyL0pCqtaB56TAD
YetPyRm3948GxNm8SW3TldQvqJODzDtUdlUlGoNfmH3/gGCqRzFR1x9vj2zhXsQ64XmLa1xH/8HM
uxlYmb08Vqijk2E4MMkvrDqQNmNOjxWyRGDiCVYsLrggxGKhj62CEmHqJ75cN31QIcgh4FBRSvAa
hcjwtNXz7UEtLNeFiVmWQAsyGYQROE+kSOUK2npVpE1GO0nWNGMWHF0D3gCPAHH6X585ejwGXh1J
MFQUf9EZ4gMtP/QrWMI1G9O/nznFWIuap5WwUUe/MZZG20r9Sjv04nwhmakSJDoIgrdLEzod2rge
4N59TFPwewzPlOKJrwrg+IoA47i9OksuB7AXGvcI+DDwdLi0JntpAtnwjjqCnPlW62fgrB5ZxN3K
B3QqCfxNk/krG/hH/3x2xSBNrGmgjQNWEst1abTJXb+REhFDBEH0UQNX82u4eS3NDtKPBYQ0CuPe
4xCe3DyeTr9OzHzkAzTj7iRoxhkdl8EA2PG12GVxIs6+aTYRiYCmQnA9wHv0+rkOemZErIE0Awox
EFTmLclVfnvql3zpfBbky1kIS7CgAA1HoRb1pJSPobyLg5UK7aIJHCegAsK+wBpfmujSPgGjkEQd
dbzvvKcRMKqOrezvpSMEDWb/tTE7tHQPROpBreKcHLvPXqo/hayybs8UnabiymHObMz2RK2IZYNM
PiAV+2H/Wll4Uxs1fAevafyKePkOfahm/67w0kYQ/PyVGcLkWKBy5QAvZMbj1+4R22dHAQgKDGjT
QG7S9XmPv06kpKCqQgzz1hqQRhL5lpgP/8a9qIKECOgn0Iwy39VtpQ79kGlYbOKptuzFoJNKsvd8
oDu5kZN7CsyUuTJrC5OGnCnEn9D4BxK02aQhTo+kTos1h2gvQ7zDCyiDYpecRf/zAANwf21SVweu
HyTnl06WDM3QlVKgIYwBhEFMlcyMW1Tfu4p1K1tmaZP+YwrF0ktTcUrKghAB/lyVT6Havqq9/KYF
Us1Bh04MH1qy9u1JnKsaoQg9QUDQSYMOr5+c56VJL2awGSSa815DMLjEg+oV6RwzNkK8s4D2MuL7
ioNPy65NZnXGu2xBG5uWWxQDbn/J0l5GcAWddWR9r4FNKSFFH6ul5ujCXqAPovilI/a5bWNxftGW
QgHhRiQ3l4oQtIgMrZdpTuGPoYEa2Al68kjNEOSUldMYbm6bWxwSVH5Q8560qeb82mhcGuXArTUH
dHCcAI+WsT/1+HLbiLx0oaJqijw5gDBoIJyd7Nrgq0IwNJpTQtXH7w4dWLNwbw/ffX0SY94yW2cA
R4qngiJDp27A2Be7h3SseLoNhMe+jTjqHLwXPD643dHzQZ4EUa/mJK61Hl+jEiZnwyZC2yka/oAa
u3S2rq/LqqwHzXH9BK3iiu3Xhw4PPW8n1yaRDAp4hlHJ+r9YBw2LoE5YL9QbZ0d42SkMrB2K5kgd
FKg1rX4QwNC2cZFsXKls/lQm5if5uanJA88CqLIDTkAIYaoxWrvHL4Ji+QA+f6QrAFFCF9ljuush
A60jErhHGNDzyPBA/D4Cuxjzk7f58ix+F2AWuK8b/v7hoTH0fxHlaWj7QEcneo/E+bWJBHpKYjCI
OMFInxEEPdNSKwy3l8WV/fYTXl1NB4J9yLKgexQSgZfT4UOYDVSOOs5o3FTxLuKtKdmDVfF7lLG2
knkf8K+Wf8b8LtvlIHkDSQSqvpKFs45j4Ld3ys/74tbXzF5W0kRZnXv4mpgOXG1MHVyff4VuQ+qN
mx5o4oR+ZSgUOTsd+BwIK6H9HvIr1W7ILLWTwTLb2yBZgsoS2rKFg67s0Lds5vQwVFslPLAQz+nI
qOsIBMHvkr9P+oA30X3V2JUAamC8fg3KuOgEUDVTk8rsKMQevB3JB4O2a4PFzN4a6xTWnDmiEIIR
fOw1nAotwIYg6gV08/Z0Lp07KBWjXj296ZCfvbRQRVGOPe4xR+tP9QjOzuCZKWBAbFauqKWMDUBb
IHWfmofQgDHbUyhaeIGfYtlK7JuMv4OTydQQG6Emx3ErgRZDB/aPGnCmRwhWWF+fjH9+qpz+KCrU
liF+TuHPwJn1EJnIRHAzNNYKKAsZAmjBQEVjUuuhCp29NNtCrjXFD5mjeH/E4U/aV2A0+1Okf3RS
WCpLVm7LazIOHKXn9mZRSVj0hVLnsKexD9E7/h/Szms5bmzp0k+ECHhzC6AcTRVJUYa6QUgtCd57
PP180MycvwhiCnF6oo2imxFMbJc7d+bKtTxlXyKYV/dnI+DWLkpbLJ20t9XEte7DqHesYe9lp4Cg
UB+fGzmGh2ZwEmmnjAobEFF4UPdkTdNPdekm0tsoORNag6lgF+VL0n0xu0+xZ2tTfIyFrc6K1Wth
nre5iQNMyBLKObR97pdaap6Tkzm8eXDqBRSbTuqxQzxdPQ8btda1lLlxbW/plYxYt4ISex1UqVOe
ftWsr2IbOPpFyx3fei5MPDXkCFO40+Nn6As9bdqI9JaCCX/jrutvWPqiAKKCuRvhPHgXMXC87BM0
43aIzozkWtaB7g9ZfSaCcRRjP6UQnQ47Q/whhtVLFaDr5NnSZtfuvGWWLoO6LdRIlIsAIi+uyUYM
xCqM2VI9639WSjJA+T9F4ej6XeIfy2jDf6y0ocx1dkqoRO/IIMqLLVwikSHkfmGeUYNQ6p32pIE9
O/vDW+k0aW1P8H/kp9s+a62QeG1zWQMny154up8z7SCgofDZB85wFHaQ99hPpv01w09Ah+YicHmm
EdtNN2rjH9sWObZXY17mI0a9rIN6tq8N+6bW77tiAHnZoZbn6vUhGGunqS8Q5abZvSq7db7VGDr7
yo9r/J85/4tEuboW2sGPGq3HfmkVd4rwzVQcQzyJCv2TQbCxx1f3E5EvEmHUB6kuvL8gIjXQRtOr
ONajZMMe5Vi1mxCRRsa9oD/JSunEW8WidVdyZXNx7UFcDc0qwN2zouzUQ2+gV83kUggG+WDrzdfi
s+T9ub2n1qJ8au88D2EUoi9iMUxTi0qYY3vzHGqi22TfRNA4efx628jqupGrhasY9kpADu/ncqxa
Sc0r0zhHUeqE8tHrE9fwdo1aO8KWsObfl/OHTcIegTGdDB2v3vfGdKEDr17jCOj+dqNTdBKRRedA
2r6tUiXy7VeLeziABYoq3OQK9k+qYEf94Sl/6N23GSPl2enp4XNv/0qcjFAOchSqKPL+86/bs7K6
w3jLkXhgYj68lwNBl+usx5FrQXY2PXbwGN/HrcsrZB+Pw/e4KqFw/3bb6NpNjywJKGPgoCAyFuGI
KOUt9XCMmrViZzHRyEN6aC2o13JiEmnjebe6u66sLdaibKo4KjU2tI5LLOSfqvxr5LV2e0irb0ji
CdobUTNlHy/28GilcSYLAa5f+JK2tZ3oP7v61Pavvv8taY5JY7cA+8SQ2+gxys6pdBw0A/KPHCzI
z8h6HGeigBYaqrHYVUrxtfGbQxUeCvNQ9Mfb37pyEogQYP2BbRwOlL/J1ysPFqvKFPTQw5/9eoQ5
/031XugctOP+qYq2CK9WehGA4wEnB5xHaclavpRiyxhzK5ldGIE+cUl5DILDZBzHSrUjpF4zw56a
2I1J0nX2MPE/ZSiBX7V+4/iv+rUZGwhnmUSSbakX7EtTUxZCZ54lfxdouzw/pC9t5WgkFgKg0dJL
vXU9r23za4uLaMBIVT+KgtmthbzV/Ul487N4l3sNPV7/VHH/rSckub20WyYXJ6v18jZKRkyOcbyb
VOL65nVILjldyn7S71RB2+jU2zI4//xqL6UMb6q7YTZ4592ldfgQe79K/wWxBjcLu+Pt4a15q1ki
EcfKnfihUqm1slJXZHDOKUIlQnUvmcdesHVQjBDomt9aYSPAWs3t0YE9s6jNTXt/4+Cr4fVVn4Ge
AKcmA5Ex7wZeTf6xeFL2MAfa39Vdaet3c01Csl9jyJM6+7V2JoOn7y5LNpZ23i2LK8UkRWUxbPpb
IWx5P9OS340IjpMfZiPvDP+nXNTHxjDtvN/iZlrzD9eWFmuaCEUC1waWEu97I1b2/BaSzNZNYrJj
wsaSrg5LRaeV7j0u/+UM+13go2ocGGeKT0RQ0V6VkWnRc0cSt3LDf4FOH6bwb4sG+BNKmvNNcbWa
cdFNflmGxow+CaMTjQCTcdLzfya3E97iYRcHhRt/RpGh+TlKD2E9OvBAAIdpT8rwOuoHOd6qSK55
JfQUgb6RS8IpL7FZZWxVmZCSPE57tHanz5X0opq7QP9eCOnJyJ8UP/+iKF9vH6PVBb4yuni9xdQW
9CHDaIfPFYbfIBfdJv/d0idC/XLjZpzjqg+TzoVIwZUbn8zx+0kXBUXPQpQ1zmKYyk6SgCAUknKL
82N1G11ZWZyOdgoTsZsKEnLS3ZhSiaMa1NEF36PlPW4BJtbeXfDCcK/N8psgPReXfa9ABsjVTRrs
WyO6PydUvD1Id6IH88X/kmwgjFaHxtRxRnjhownwfgInqYySLKpJ60dvZoMTV3/W9VdZ2AK1rC2U
TkQGcGbuhf4QIBthonTpaJwH8zWczmazEWqu7boZYfs3HkZxfjGOyui8hu4I4wwXs62VbwMkEFb2
pUT6p9d+3N7hs4tabjr6bObpohXnQ0t8qfRRFNHmRkfobpIrO5c/JRM1mOea9PWWZ15LrwEd/Y81
fVF0oh6SyOCnjXNWmyclfxRzmKWit0o4SdmPAFItz6k0PFuQ3EdJ4BaVBMfPdDck1Q5BdnuKvw41
evH1yQy+GENqe9bF65+DHAEVR4DtfiDJHd7HqKWIp7kNeKrv4J04wXVudhzcF1qEYQexM4HOkewB
Eut2tIX0xfBDWx7d2zO7cgW/G+siZwn1sxdCfmGcazl46ZuDqQsOkHg6qe5p+elPjbRVclrbl0hz
0udJ6hI/spjdnugRySvWMjUiJ8rER1MoTrcHtXbEEG6gYY5TTSJlHvTVxWB5bTtCU2mc41xV7S6R
LcdQIAIQUzJKhe8bG5eeMjuID/vTovCK0gBEn0s0lCEGcdo2nnF+/KbZLlgXoJhf5gz/t++PPyP3
J6rc9jf+7duUpJ05r6/y10FPnO7z7aGvtHwSoNMzxWOMwjO83u/HHgQ93eYyn6IOO6W1U8NN9fs4
OOrtSZxO3RA7/bmpYfq+EwG7TQHvlj2xOyyJzRZ9xxoI/N1jYfEtlhkqvmSW5lkoj3oTHoVyp/M4
GV9y2F2tA/mOLPrjKU7F++o3ZCLjVqV6Lbv07gsW90gpDQh1jTxXguR7buzruj11IXxx2t7Q7K5/
nns/pt9FEttpfhq20Bhrr0g68U36I0kfsiEXEYrZJp2Qd40JGTb9zJW8b9Ppkwrupkk+RcpF9h5R
iPejf5r0j6a8Rv1p/GeChV2j2hi9ieHoDIUtKbVdyUjFEhhK8q/mLf00bOk0rz3rqH1R8qY0JeqA
Ld/vmlYV0NMqa/PsWd94x/qp53a0GppZ9aiNqWOqsW1F92njBE+KlTmFdxwnl/4ZV9qasxX3YMEx
YFAjJnyicPD+SzpfSsOil3h4T1CRZHfJlt7D2m2PBX4zZAgWDMCLXRn4Sl7oNaKwjXloUaU9Cs2z
pD3OfDLlc6Grdlnfh1sMEPNKLzzEO6OLjdi3YV16mWqerexVs37Oha5G2W+c/RU3ZM3JMIisUFMC
lfl+7tglXWHmApkAMQKknMI8r6ZqCToh/5zhnpwuGKL9AOiYmu8QHaFprB7FqDWfdUPQbamw/kV2
FWcEfJcFNeDAWLw9arnMUqlhNRvhUSoP3pOg3Sek8NOX20NfCRDIAwJpNMgGQGe0mN66KSO1jJne
mKSQSNwvx/dtfaRk4RPNBVvZh7XVvDa3GNYo5aNXo14F+f1jI/8owkcNOu7/vyEtjqQlxEU7jQwp
asn+I/hV7KVKseVyZzxE/yLepsGcZZKUmWdJXOwcU26SuFVz65zSThxLr0pLgVD41spbG2Ktn/Cd
pYVLVKG3yuMsgx1HLr4m9ACNKJlW6qH29kZf3+eWbZQ/6pannNtsgZZX3RzKQwbumEwOGLn3B0TK
ldpqw9I6ywd1OsTxU4J4gNc6inyJJYvK3klrXxrrrlBeBRh9o88KjdZbep+zf1m6gtnBkbeWRchE
FwurjqoS1lptnTt6+hsIPSaNMnnlO7W5kc1ZCdEBGgD21IiaYfRdWMpyOWyiSbBoSMpczX8Y09Zu
opMUPpv9l9u7de1E/I+pD2yEGUoIg9X53jkV72oPggJaxgEG3DayEtzg12SyjvRr0hu+BNXlXhiN
QsTmCZNPpeZmiaO136SaB0H46PenBCRCeOrT74YAZKfcWfAitgfwb41wNDYgIx9XkRSHRJTFH1wk
y0RHAtCu6XROTFKIb7lUfgPkghqN0e8Tpd56dK/kFejwpv+XZOesM/w3sXUV0YqlBOKyl1hJSXNg
lyqqOemqEaKbYeGMyV601WJ3e7Y/Lik2abXhBYm+sfwXo3lls4/J9Q9N5J0bIkO/2bdIw/Yb8KD1
gV0ZWVz3dSOPYmgG3rlO/kTRi7XPMhvCTB05438ERXSzaetd/PGqQEsBVRuYIyhamMuppJF+FD1K
KOdAAYLrveWhfq589dAFv5LsAVzKfz+L86pB/wSc8AMFS6cWAaQPkXUW6dMcp7vyJJbRVhF1fjO9
dymM6crIwqnWCiwIlRJYZ1Vrd5LykKPSYFi0fsmHLHoerK+692sUio0zvxJJYZb7QkchmWTmskiS
cR/X8cQZ6LNzLkd3HqJuaGLY1amdYULGvg+6Q+WH7iYGeeVp8d704sKy0ryxTKGyzhVlzCH+/Dyg
V3ccXBShvOiQueYvq4E4oNsb+U7QXm+v6f9j4KSRAQYw7qUfMlREAJJgnm8pa+2s/x2BaHpU5GM2
cZtNJDsdxfc/15O6sZtWiBHIUklAQlWYAbmpF1kXXSuaKsy4PJCPeXmFoAis8z+Go6N6IzgDFUlE
7na+/X2y+U9S2IfqxR3vLResFWqJQNz3t6di7TRdf8/i/EZlqqCTzffon7Ue+k/fkfVdR/JTkt/U
TT6ceXTLfa7CWA1HPYAM4tz397cfAj/TzYbDZKKzEPIgCrVDKX7rPWtfVQGyxXtPxVlJplN51KPQ
5VUejWHieafVDuLQYvtLrPZGQu4Iusv6YGzRFsz77uMXQolMXy6iFOJ8bVw5TVNSYl8PJuuMEvZT
IARIG1f+y+05/3itswcUvC9c/UCDlwqVuZQ0dT9yGVhQS9cwfUTDS50jRcvbdpPoeHWBqSzONRq6
IY1FyETDf26iQMNBqxUnlk68CH0AtaaZ27Wc2RH93IpwEeNDKAy2IA+OqR/yYqJlKt7VpmGr5quP
6PLtGVi5fOk6UyxokWgGBcb6fpbVpApUI/S4DoG5afceiTUJ5Yu62ThuW3YWz4pWruqpFAmghFZ9
rMPsSJvgncrTLdro29gytHhQhFUA/WyFoXHYaZbdpIcgcLawNqt782rWFuFgKOVpYdXctXoX/zCD
GIwP+iy3V2b1Qr9aGm2R3lN5skCSz0gmz/FA2akHn33z+R8jcv32aTT2t+2t0DRwGEyaEPiDkHCJ
H9KMSEykMfXOsS18EgE+Bq+DO4MzXqFAb8iyGQcdhrAH4+7cQVRz2/raSYSxbu5qUmFH+Quuujrt
iTqoM07POxtaYGfEfnSNKtlXsQar3G20ia2FY9e2Fp6W/nlJ6NKMcKw/GOr3Mn0utQ0Ta2d95r8z
iPfAEyyB82HtJR6VEO+MZL0BFXAk2e1w7yknSbnTt1Zu3m1LT0mzCpaovCDWvdiNepnRDDXVwMpS
8YHgxKFzxRUC4bdOIrwy5Qe5/6fqN15EG0aXFLENkt6FPhbeuR0zUMukRa37SuTlBzt2MyV0QBtg
zOVgK+hctYvwIflh6MzpB3rvsDyORB5XlQeASL1rCg64PY2OJ7n1nbb1vlzdKFe2Fpdkq2ZFGolM
rJ/9KeJXU/1VCv8m4KS++5/xLBxw6tW+oEaMR9OB9d7Jp2qH9tIwfo/iR8gnc1/b8PgreQOefVcW
F65YURpoQWUs6t5w6ZpHFWyLaPpUUx79/KUgpwzFri49DH26r+TgePugrySSZ/MwgMEDPsNNFrs1
T/ViGlPMm1SibEnfjenPQvqh+M9W8UlKj1aj2KJiJ/FdPCpu9i9u/Cvrf53ulZ+ZphkFUjQeaCTJ
LgEZaYNxNHo3RQNY37jz1m4J2Pb5G7IK4qzFVo0qNYsln2cfpS0UDILD7ZlcPQn0wNNBiMQ8mKX3
J2HEEWithhsLieYco6ndIdQMJ++8Q9fthm9N7iDztGF0JfHD8s2/mhYPpmQZMNR9aZlFKrF7wsbJ
4RIFHyUch8lNEI1Sy2+NuS8CJ/S/h3SW7aPcKcuvrbQpGbo6t1efsdjEIjXmWO/5jLhV0HCyW/3T
VOz83bjXDoML050H9gSqv5JZETb20JpzN+hsI1mhmnMk937iazP0hzzEuY/RsYnf0LYCY2wXSWXX
kpNrW0wdqyfmrwqRMcfC5Pze24sCA3Z5kYUGuuEMevq5U0+l5aie7uTZQ9OEjghLbyXGu4JajAix
ZvsvrrO5yV2m/RLS5SW0OSvGSBQmnD1Nk44U7a3iQGuKV7qy/GAWGzfLmte9NraIk025a3tNmo1N
n+cOruoRmbB/4wSvjcjv59RMptFPBVw74YZXVW4sf08UyLilr6GXOlLvH1MajO22n/ZF5mZDsnWO
5kVbXtpsHuZTRJYF7s33H+C1Sp0EqeGdI3KXieoAwHHpgQC1RMItvW+6fZv8NIvHLETGKNwbwpf/
3ntc2V/e33CJ0imZ6B5imLuk5rE5JC+lM4r7Qus+iTz+w81ejLUzC7yBowNWC8z2YmFHMYqETrY4
N71+SOOzJv8zVV8r717Mk4On9rguw0VuT2p+ln60g5rzUbc2M9ezleXEE+MSOkBNQQZgceHKjdgU
cF4LuE06QcZPQXsyS0jHIB30G6glh8424Asoleic59Kn27O+0psx1wQgxEFsEaIffXEnyGZf1vh0
4Rw9zGqLwx4ubdItLAB6GOf4YJ7CnZDu5H6fOeVx692y9qYwCTVIYNOOwLt3sQRB29dVLKvCvO31
JHaDcJ+qL90uvlg00O08+WljvCv5NAxCLks3oIXw3sJXDp6RJnEiC+faEJ2mFHZAXNoRRfraNr2D
UfwRrd5RNk/XyiK/M7t4BUqppBasnnDOk0+D9CS3kBobJshIG5aLPTSWxK21WwVbzPHrEwxwDfyw
BA/JMpktBWGgTEXLnQ+jrhTa9Eml064xQY/bzX2rwrq6xeI3b9jFhkZCCNEV4Emz9MjClYUctcGs
MDkKcJejjRWg6+Fr97BPnG6v5srFZxKzQYYAmbwOW/t7n9Xkba9HApdul5snkyyFGd6nqXk09dCR
lK8GTKK3Da4el5kaB24SGgaUZdWziIa6HFUZNy1QBqGwBP0cDUqDfgrNlDayZ/TWHcQadlIOD54B
hTO4NpUMDlG1G8nfMv+T7H9WtiKAtRgaEs+ZUBdk+0wg934mAl8LZSWLhHOXoFQl7LSMfx4iBcfF
m0/K7HpsD359kNN+V+ZbcJD50CxX/Nr6Yh00yffbug2Es+FNqV3XwIu0s17YZadBlLYFxVxddRgk
VOoloNWXVf4wqWSEYwqsIQUaRGzrtD2OSkiYQYdCUqCLJG3m4VfuClrYIA6gsjAnzBZPr6xphZb1
FMB7oKAny62bXaxmn3uXzCts2iSgsiVvFsCgmt/L5SVL7/Nh44pcHbg+k2PqNICgaPV+kZW4T1oh
zITzoB/MstkbZegalIw5zZXyC7Gujd2+EvhAxIGsJVSciPSoi5Cg1uH/Hsj4oN2si65VUMAJBSlz
OyPfIlBZ9VMSk4tYOeeYNNP7sTWD6PmxX2OLXIXDXj4KgTicOuBXrpnkj75Fz36c5NpdnwejE0j6
1kW8OrvUOni6UMClQPb+C4QxSMY2EIWzx861ErIGASWr+xbGmKh5C5KvG65k7SbCmoTSEN2tlD3f
25usfhy8lNWs03svit36j6o7WqNdUHwwtNjm+S1uVRvXDuq1zcWKxtBHtYqEzbSy9amwi11LL0fy
03NuD25tLpGKngmsKRiry7H1Vdc1gmYJ50r33rIy3xcJlJlQHyXfad5QG3+jZLtmj2I4lXfenlx2
i6dnHktym8asXWs4URMehEt9kFrZEcvXIT3eHtuaJ7i2tdgncRiKXj7vk36Y7LAFcb/lTtcu0GsL
i3NeZo2RNcUonL8EjbzTnToUdgJg0dvjmNd66bQBS3BbkOAkU7c4cXqlN1JqEXrppf44mEd/eDW9
U1HCPy+VXCC74Pm2wdVhgUKb+d8psP2FWl6lOjQ1j+oZtHDOJiSpBMtpPIRgFPEgbsn/rDkuCuq0
XpDmUFBAe3+0ylYq5CwlyCu0L73+kBnfgq1OyNUb99rG4iiVCbuxInF79uCv9nb1l8k8GrHDFGa2
4YbKb+u3uVWS2xiXsdjmg9kk3tRh05L/JO0f07oU3dvtRVp1xFfjWrpBXRFIpOhsbwUfJCb3EgTI
yln0juSLq9/+16naYlZdO1C0zAIcBk9GT+kiJLfKvglbU/QvRtKL7qRooz1l2RYjxlpdmfgXTLtG
wgCt2MUNnoae7FdFATjHLe3AocIIPZmxK3Zvnwt4LsXjlsW1/X5tcP751X4va6/wJAVIS5lZ8DPv
OutnV0mwu1sbB2t1aPC9gAsm6w4maDGDZhE0phnqlGqt1o3psgqnH+UdXQ9ZD4i+uIurx8DaT1wy
o0QG3nvQo7d0etnYOWuXy/VXLE6dlgfWJAQGEKz0dwtNw13zrbI+8/wA8z7Y0KGL6Ia4Q34eQseT
H/gSoX2Y4i3E69q0zySIqPzoMgDFxcFMRHjFe3nwzrAI2UUMDDR6LCfL7uJmw4OuJcJIQv3H1PLa
0f3JTBNzAuKCvqgJFRm4hLtMj460sV56qyMd9RJnMImb0qOmvlTtBsZm7eQgEDFz/cy6TcvHbB0V
tZZlvH9q8XEUAqgkNrzBypJyMGeU2Ywx44J9v4U73cgNc8r8S21BNxb6OATuvPh7UPKkqzeDwJWl
s3jG0ewKBzyB/cJcUki13ypJcEn/qHc0W18gybhLd/Hj8EIzhffJh7A2ojN4f3vnzjvi3U2IxOms
swFwSIQqa1kB8MckUsrOCC7QwQ+KO6MO1Bo9EFsLHwpjX/Yb0cqGvb8u+NoxjFPWNzn2pDBDyvJ7
ICe2MF6s+gsKiG6V3VXR0+0RfljHWcSV5B7jszTg6ouj2UqNn/ee6l+6OtmVmXqs+kMSP5eW+tkT
3Nu2PizibAvcEKiomQ1s2Z2UlsX/sQUKC6jMoYR2rDGEwyZmZMvQwqGbQ9r6UWz6l9Z7KnsFnkuU
ilPZLrcICVYN8dxiQ8445CVxtEmGquLF4F+GTnEjeoRM9SmarFMu/7w9dR8dyjx3HAGV+wmZP20+
8Fc7I4lEqHf7ILhA0FT1yE5Go0uSw1XT/G5QwvskAdsGFwGtPOwRMf++Oda1vXn9BYtJnVkA8naI
gwv4i8GLT0J3V+uIAaqpG9doDyapK/m/bw97bX5n1UmJJybVi2XhyFCKOlGsNLiIPC5hlVB7yKO8
02Ztc92OAbk+gD3Owvzzq9ntapqutaEILmpyFP3fM/EK5BXBf039yyLyPP+PmYUXi0paZfUGM50/
7ooQNb0YZrS4duoSHpatzfkxYJvNzXBjoAqkspfnrSjRhOYVhrlmdCR82FsU9rYXnH2z22mfR+Fb
HEkbZ/wjTG42iooebweesB8QpNk4lk0y4qlhCzsIx/45eghOQX1WDvpWaW32TUvvbOomKfpZGIQM
+ftVK4umGwKpD2AbpknlwecgPHrhZ0E+BFsb0ZrfPB9szXsDjpMZkrtYOl/QzG5suuBy/+27Yde7
y0WyL5b9a7+/nPb0fl32F/tl94IEg/3yErn7368QHTqEk+7r793T6/en89ffUBLaDzDq3J2dt/Pu
aXLOwe7Xn+cv1un5fnSOht3ad/Dfvh0/Pf+CZf7Z+fTs7O42FmjN4c95lP87kIXDT3Ia/4x5IP5Z
fWrs6qja01bCZJ74W5M1u5Kr4xQrU6h0+YANPyL20VudQM/fCgr+BlEfzXA1E7cDEF+28EKRqFcx
dKQXSYtsPf/RqaEdxKDvxn9Qh57U0JHT4dAVO/JyZX9spsqBQdQR49dKf8kQ4OmFnIYwxQXzdbjt
uGZneOvTFluTFhjwVkKF47pDOunHBhRjdX7h7uS5rOIZl+k+XRiSMJKm4BJD2BcndPdvROxrBmhb
RVR2DvC4sd8vYNvHatfnFicr0XDtJa4qGKvSvT1JK153lvwkEkB0hxh18WjV8xh4u2cS1L3YT5oj
bwTha/vj3e9f5mO8kHxeM/9+uk6nIIXmX9oZzYWCgW0cfxfGqym5evhFSBOovu1BdYvRjouTKP0J
koSo4V9ARamYXQ9Zfj+xXdNqpTkysV2Xqhez0KST4vUb3eZrjp8aBJUIxgdHgLWwEnRZF1Lk4qqO
A5qHoAg8Ih4bKc8IZMc2r66tbvqPEOV5XFcWFymj3lCMRPKwOP0DHNl+Nd3Xn5en2Imd2vkm0APL
M89u7r4+vO0GZ/fLdO7sH0dl2Dh1H3svF5+xOHYQmTRxoHjBRYkfRBOtClowJxKZc72pTHSw4Y/q
GLmJ0dpGa95LSnAYkLKQ7gXzVyPljjb+LOS3wH/tBxo1D13kthpUXUHo4CXwQBvB98oF9m7WFscs
Svu+83WBDVrCPSi6EVDCFrYOK/maJyU95Pnu9olbcf7vDC7inDj1azFVmR9KfE+B5bm1eG95gSvk
G1twJVjEEHrkVJxgxliy2il9LYdBGyMVJ76VHZDMzFUk+ORqN1WQQtPetOnb7aH9rVcuXO4ccdCZ
w5OX1qeFN1H1KouqPAkvSvVNMvHsUoMediAfZAGicM86QU+2s4ThpIefVUFw2uZpkgEG9VvcTCvO
kzYviUavuSgE8Oj9Ga/DSqxzn7EPhhRAIzlCGZkW/zXDy7zVr6ws9k6TiWPWIG116aLv6iHSDm3w
pcl2UGbfnte1lYRKAmv0sUBbs4gXwpY3SdOO0aWZ6PI65/6d12UQZ3Y/szSwLfpNHd49t22unYtr
m4v4wdO9UEgFbFrEjzS97tSd3z7mgeYgyvDfmwJhS28egoC0Qs8n5ipU0csx5IWYRxepcbpZc3wH
UrNUn7zmUdhMC626SU0mjwGLFlVZfTGwruskiAoarKXiTkDCsYvm2mD/KhQHz5ceww7tVZR09Wch
2JdgLCo6o6zwdYiY8r4/l93vXlD+SX+qD3XtVMMPFH7L8GtLoXEg+InqU6AfDXhvmlMkf4/ULfqd
Nf8BSJD5Iurm6bDwH6E+tZMQldElnJoDhTCAbHr6kEpwVW5V8NdOEZQ6EluOPnqQR+8XxmvCOBGs
JLrI4S8SzNFWmn5tX+uUbEEI/k2TLX5/XYajZsUshUVgKnTTKZoey+QB7SEbTGLfIEHR/Nfak5wi
0kk021OfJuBZ3MuRUcPuhbzTJdNpGVI6O4ruSIxunJ7VmbuysriLVV5E1IR6Zk6PLDttzF9k6rfE
/lan78rIwskxaZkuWW10EfM/Q/qoWa6UfRHNY6DHtpm/RVvd12uxItTHf+EcwP7/vs+uzqnUKyPh
HFMn+W4QPyRiZBsqzEfZFift2ha/NrQYWDNoNUKTGJKNT6JW7ySD+/8SGvU+U93bvmfVFGUo4qY5
hbrEKtIlPITCVHOamsqVuxerpdArOFb1JRJ+3za19iyHDwzwnjJripP+fn+cREj8UOzkrST72lM6
ZkezEu1ZC8iLx13sTa6iQWzsmMLnMNzCca+sHbYN3mjEBDNF6HvbaqL2iSBju1NeiuKYITSAS99S
CF+ZzXdWFr5J9wfBIpMfXFpTyu0C5KkePSgIVg+T/hKrp40JnT96EW5AZAOqn1o2zWlLkbJRDtWE
zHp4aSNZvPfipHTFxIDkvsjanS8myU7r++kwSCVkuoXh3Rt1GD0GuuHtaa3KKHPm+Zex5+XZGG24
sbNWTiciSST/8dHz+2rhaJB3kzxCYcIvyz/UEF2QVv/VqKk9pLSCK54r1c135NR/3J6UtTn5S9XE
5T3DyJdLIKBnrg5cpv1QvMZx+imDEE5RtqLYtfcNROgz49wM7VKWaXJNrv0mMuLkAjnPeIBav7Tb
KUJz1D8LgAjkxifgy21Uj1oiz2JL+XZlmMgecob+N9XW8hbsFFlJy7RLLhVc9/Hg6G8TgtW3p/Jj
FVmftRX/x8jifoonwxAaq00u/WiXIzTvqmDDOVra0Y/chTtsH+xuW1w5Pxikw5ZeS+gZl9mUSMxC
z6Mf5lJVZrxjs4iPtSlZQOay4Jsh1eWTr6Zb3KJLo6QnQR/OVNuAT7gcF24p0EUvDaG9uPRyB473
YPhnDRBaqRuHSNnImnzIoc/GaF+BsIlm+hla+t4PKUKgT42CMV98K1q4ryXBlgsU7WG3MS+W4XbS
W4tAVSraniE5sb5RlFvum9m+hvKHDimQKpO8eW9/0D1ryCovuSheYpPNHoCJxNq/MTKzr7CMkMkv
wRspxQ8rBjF+qbTa1rWvQ9XYwqbg6upQrqwsbkl/Qs5CjMP0MlK/6Zm/fObugLj79p788Kibp4x/
gJ7Pjw+WbzFlal9HfSMllziW9rWJ2GCQfabBSfWO0p0hHUQtO0mpuVeFBqWQGsY7pKi3juLyOfL3
I2A9BFc4M4gu0eCSVAldazKlIBhNt/FcWLacxgH9bgt3n379+pNeepAdt4e+djJmJQXC05lyYllB
pqzqp2bCZsmb4AWmORKd7E9vLyW7XNxC/KwejVk9h3czyXuus/fzbMRyICrVPMQJpY7C7QivSPrN
RfKEpEQdD6fQGuySN8mExEIR/EnhOf4XI5Z5Ns/MJUC1Ft+AGItXVmjiXETuEMfsuVZ9wqPdaNB7
7BW1Zyf5EB5vG/3QJcTioqbBw4+sPp3FyyIJTBCT15tY1WBjEbzv+XSUh/wtkR2rh9sD1v/ehdFT
sX6KWuraY4NqBiVuRdvImHxY77mMDvhploQ0eWPNP78KcMU295IArOqzqQjiTvRER0cx1JnGySdB
pUGEmaf14fbg51N6HcNA5kxIBnqV25pUzd8+2yubghYIQ6xY4XPejIFbB7IErl6eNi6Wj5trNgP3
HvelAu3HEsajVjMhl4oZiFua/ndTlI4ySvusCfd6AU1B/7Vs7oOwgx3zHJbnJmk2fOKHTPDfgV59
wdLzgmjT+sYMn/UEpprEFcb7Ln7Q1OKNaljbSTblxWRI0Rv6Z6Cpgb7eu7aA7Ey3G/lR8I601yhb
3zQ/w95N/t+0Azct8ZkBOnux3YsJgvm0ZcH7VMpPYR71hziRpDvFo0G79CvFnqJaAtQqNfB6a/pj
XOSN29ShvBdRRn1SA3Pu1W2a/m5qpMm2Yi9xhAJRTJHL2y3S5kugqT+FFnX40gqjXRCQDLu9gZaR
/UxQw/dTX8RpaPJyZRGDLZNRT5rHVvLaXaaKuttxAx2iIUI2Ag3Z0217H07rX4MAwnDDtCKxb96f
Em0KAkFoyuYxoHz1vzg7r93IlaRbPxEBenNLlpHpolpqt7tviN0u6b1/+v+jDnCgoogi9twMZqYB
RWUyMzLMirXy7MVuX1Sio75+6evRtfof9aDcS/lwDr4190P42Bk/cV9zaO08TK91obdfb/kh8IBA
xqHQS8N3XP8Q4fS5PRRNe0Ha414oD+3wDdkflL+r0BMiOuoVlH7Bo9OjzS2hr9J/FOEx+Jh2P4XR
n0pxyXXzrqi/M3sY8n8I5nj65mn6akrKedgj/Hw3MP/6a9H+5MeQqcAldP1rx4iaXZuO7YWSzsNY
uE6nQ51suVOKyGL7WSQd2rp/TIZOKA8/aPl8bFrjgPZGZt4P5UNWLyTrftgYXg6rrOF8MqZx4TTd
gb+8ZrzrXWVW4RWgRWC/1sCR67qF8TXtLqmVlbNbD0b5nCuLKK86hx0YKiFH+iGtzdRxO2GFj+qU
RoFbjYi6yxGdbpuRWWgL9VqNPlclMGrX7HT7Ia6CMT92Wa34cdIx41kFcQ4qSrKzX3MsgK+Xoot/
VZUxCHiy6/IyklD8CJNapnir1vF40PPWnk+5lmggBOZsj4xtHWMsX0in3sVrz0wOM5TXX0jXI2in
DKqODeylZRAdjP5vrvxowwkykQ/23qTE+rV5NQeXis6MJnO5ry77jedX5qkzhYU54FpBxUk9nFy+
9e3b+m5NcJzzEDKeB6oXR7EKEk1lhIo6LKSLiIJLlgacvvrBMubHRLroSUvuFCjfbpt855AwSUdR
IfqEFgKhrOttDGeh1XR0pYsZP9DrvR/ay0iKGOlfbttZv5y81RofZFmZBdJhLaandKLvE06On3iu
veNb3q+BehAzYcRjOFUy+Os1dKNTWeZEJiTNtZva9V1dPaALdezLaSf4WUfxy7P81tKqQZqVQ143
qSn82Z49VZplVxra31Jr7/S53p22lZ2V+0mbqhd0irCjdx8INA9lLh4NkTEKHP9K6732wfJyXnkR
HBxB5EL2R3QHW9X1Bk6lnliiZAPLDwQzlzE4wK1ifCE36JXT7XPw/ohfm1r+/c096rVC68IOU2Ea
PAwvWnUMukuS/SDCI3rYOdx7xlYRg6QUlk7bkm3MowcbsRG48N0yMxiqBgvWzC4kpreXt/Hh3u7k
ukJpim6GjA2LevYpSuiQ2MFhhv6A4dtQ/L1ta+PYX9laHcbe7CQ9KR3hywAzosHT+w85mcZk7iRW
G4f+ys7qMI5RY/V6ip25+A46AOZr9aSUO+fiXfmGq3VlZeWIiKVHOBWwMkjfItP+1gfZ1zxQH9XP
6XOlHyQRvag5M3DG3KGAuDOX/t47XRtfOd65KB2tVgJOpfXFGf5M2X/MVV4XtwB/Ge0jcn2lbHxz
6s0iCIZsloSfOlA3jIoRfepMdfCEUpenvioLv+rGvSry1neDVABUA3BLeEtXbrHPpHkaojb0h1Qe
3Bhk+0NmTTlPsrxnasuBUD5ZgjsqKHS7rm+1adYRSUET+q1exdIRbgqi2aLJwP2STH1Mm0zU8EtW
xXiu5qo7BrLo9zgEN67Dki0h4Mzgm87o/fVvyFJci5iixBfDEP2jRQ54/S4YjsrYSt5U1s1OI/Rd
UZWPijyvA3yPqR96D6tFF1bqzKPTJv7YI7unBnA/UtpEH1HUwzGZk3McBF5nRr4K6drtq79tG1Ad
Ux5ECqCOrhdbNZNuzIaS+PAbp19jp5DPk1ah/uZoiTeC/oYrQpGOlSP90yrDcKiqQuy8hRvOlTCe
aiRVc5RM1r251ipjVRq1xC+cvspO4zwbn5q+BgdkO2FRnUJTl1NPy6s8OgRREu5N8GzZ55lEQ4Sf
wWTl6nu3VpBLZj7HvjxpaLbFVXo2uqb/IquCIRTy80c5lNqzZWbq3pjNxlFj+IWe7hJxQ6i1ulnV
LE9K0nUZHPGKeCpgcDs7bR0c8sI+9XWln29/7S1zZL1cLrgNICBfHbQp7tTGqqvcF3MOGxnpbJF1
XoUrZr5oT5/1XQWRY80MJVqkfJ9lnHLZ9ze+Ku9lux7CufDV1j5YonOH1LwPouguUS+ZmD1ohQbJ
djvF9DJFetLpNTeZ9thZe0/CxgdGOoPpokXihBxptctJE7ahblalX1FhKi1IBcLi7CT2Q1mPnRfH
3YsqRcfbW/2u7cfqX1ksYH9ZKN7XVcR4qQw0alf5dWHf9eJfqXqusm9W8OQg6wtiwIjbu2j6JNQ9
Fv4Nbw0e3qLerfKlYUG93nZ7Khg7V/LKV/T8b2uJY2wMTJbG6c5Du2UHJMXSsYCpCcDNtZ0hCZI+
sJ3STxI8pJ5mpmt+DVLD3LGz/J1VTEm1YeEE4YpojOZe24lpOKM1W1T+1ETHrGaSnLqcMUQnPf2s
GTvx8sb7bVPhYNYZTWEAA8sNenNmRdQFEvPUlMJEVjwrUp6fBQyYO4HQ1pIo/znLzWcicp3DFKDc
A8uJar/UPBiY7+xJOVexuPTNl0HeQwhu3ENO4CKzzXO6POOrNXFQJWdwkM1Dh71rXImx+IepIwds
n4xzdjTLH8H8IUf6NbN+xM7ecXy/VrJBSBBoMS1XYT0+IctDMZlaXPppzwy1+CFrghrkPY/BwYk0
9/ate//5ro2tXrMuKaQpKZPSz1uUX2og/nvEQ+/m+hhIWrhQeTEh4eULrkxIddRmVm8nPvJwp+JB
eYRn6Y9x13gFkEuQ572L8na1161bvtH1JVis0o/QmaAj91157sQ2BwQtsKrI6XGEQiph6Ctugg+Z
VT7f3sP39/ra1Cp+7hC1XJQIE8jzmjg62NZLku6hmfZsrMJkqY6lGkrRlGHInJn6voxSOP0z+2AW
bfv19no2DuDV1q0+GK2cIStlJ/EzUblzcV+lHED7UdYKb7Z3OLD2bK2uGuV2I48sPpP8XJgnY/za
/kRs10uzvYHKjSzn+istv+SNozKAVpRxhiUmG4vZG+FzcVLqi5MWfgrD+lBKn7L4w0ATWwBRG5S9
oGlzpbyqQEwBW2ra6gs6bdCFNB84kEPu5aL+FjfDSZ5CNxUk/cWX29/wfVpAOYvXjHNHeYEh0evV
ttY0m6OcpH5aof956cqznhxa405KLkHzrMu/b5vb3N239lb5vpWqxZQZ2IPm1JWP+eHp5VfpzscM
xqUdU0tyvb7Zb0zpq+BEnZvUqROGyFpxlIvHLPw7tsi5Th4k18xGM9LZug7l4XLsd0xvfUKKhODi
lg/IdNv1pib1ZGuzBgK/HqVD5Ardt21qnvmvZG/2f9NpvjW1uhdhUll6XWBqnL/NTAQoqPGq/Sko
0Ia/K5LprFkHMQ8wGpcw81ReFJzMZnQb1Jpvb/c7FcPFfb/9Jat7Ewb63Blmgee5r/zh2B+geGwP
w7F7yZ+AaH0Xl+Fje4RXHDm/pHS9fPRA8d/+EZun+c3Gr04z8j6VQME39XXxD+/H/A8Mb9BNdZ+z
X3K+U5DYs7U6yUFKdDbYZepb4pyHJcMkwFlOVeVmv+GYNfo9NpP3faJlg5exIJAezIat2cMWapVA
sbrUn6XTfGqYP5B+ZmAFs/lOmV+k7rf20M+XyETnNzvM9XHqTuZeGXIjq8UjkUsChjKWovSqotUg
JD/FJjucVfDWnMfH7B+GUDP6Fb/n0RV7Nf1te7gnlKfwUtym66tUS1KSWW2aIU9Ra4pLsj8KN4+R
kfBE3CtLocmqWrpkXfE3o+uBApcsg+Ktaqv6H547Jk8IG5eU+t1AZROPYytXHHBDb05ydqdyp6f0
MSuexnTcOchbz/hbW6vLVMkxrQy8nU+zSDRfUumj5Ow0ppa7sHaP1BpAByxRB5/0emcTzSy7rsET
O8lwQHuc8sMhtKFKg5lt/G7HewWoLXuQpbJ/UPBBY7kKtMxW1ue8r1I/mC9ikd38Y5r3on+czB+D
c3fbD2w+M8h9WFCra0DT14lpFEZ2MckSxpqvU+xmaHlDXxb3I7TWiisDOxOmJ1XGUZ1/TXulyq2V
QrKo0fODz5uy+PXOFlqdR2GfZL4kQ36ehRdJnDILOcku8ST7iJL27dVu2VuSRSAPhA3GGstTC02L
RmVkiDqSHwzpEWyPFwQvQj9YObwzHaw9tw1uuT7Yh5Z7wNaiP3K9QD3t5arL9IxHvDRjtw2e/0wh
//2raD4LbQ9Ds7U8exHm4OyQP65HYkerm+FLcTL8XuAKCHtMAc1H7hkRlY78UxEGO6nqO2gF3476
J9rzcFQyirke4rNSAT6qkXJ/noFXUKDsCs2fqi9a99hqn3tneE7t4DJobmloR2ZWPPWDoBkOurCc
ewafjcMc/ZKih+7b7X1/hSyt7izzHMwfgYBdOBxWd9YR5RyIIC18O4/vo954rNvqp+aUvw3Az5BK
Dhw4g1l2vZHPlaR6NYlo6IqQ8FXRi1NQm55czx+l+EyNe+e3bQQ9ugXWikIQHFhc9OtDoZn1oJmj
VPiW+WcMpqdZjV0bfYpiPgjpJYeOpX425+TQ9aE7Bne63XkS1Wepv58DBD+of9/+QYu99V6hrETX
1ACJyX5d/544q/VAGkTmB3bgGTqjsbqVX6IhVg+l+HTb1uba39haueu6z2UzmPUlFjhI3ZlGqFex
8U16yKw9Xuu9da0uXyai1KacydOghUeNQWD1kyS3p3zYyVa3nl6OPwNvwAMpoq4He2JqRnbh4Mbq
AfmdRC8BUhToXcKrk8hel8iHMNVOM6N2VrY357/x/mEbBVAAkrQL1p0C2BOmOOujzBdd7RWRdZ9M
9RdnlxXsHYxruem2TFea+o0Dh9bKVStJL1lN0GS+BpC9bsajHA0fOvGps36mwjm0pjub+mEIojvR
DP/q+pd0V1pwubPrcwpznLxgvxlLtlbJQtXV2jwHOe7N1FNPtQsUDx3zz+0DuvUg0jheGKTB9pjA
Ua5vA0CZJDRqFhrlf+1U3GdhdjRG8/eUjw8GWFcrsjxD5B+MwbjY8qHpxsPtX7B1bHkQeRSBA+rv
qGjVsjf0Kq0ypu2w1oLVQWBJMDPUiGnHf28dHs4sdA3LsDCtpuu1qrnGxxraBdwjK67dORIcy456
VIJprxS/aer1lUA/mvLROhxmOsVkKHQxlR9Hgfrs1DQfIooGO+5129DyBZEUhmV2tSYy2aqNrIHv
p+kwJX+JBrDJyU6/bMsIQzsANhnAhwpzlTFrTO9lhUMgIcE5euwt9fdQF7JrtuYeemvr0NNNVilz
g4EGvX79iYKsKOUyIIKopYFi0XMRjTsbthGjGMutZhBfRgttLWVs9L3tjFWR+/XcF8FDNrb0YQKa
N+dSmtrgPpQ0cmUpmJz4INFBPPNQydnx9qHf2FAq0bQrELpamoCrWweL9VSHbZ+D0HrRbaqanesg
VXzbyFZUABEkbWsF7J5D6eh6M7MiDW2T9qEfZYdvzrF3/0Ci7X30v3w7Mvvvfu1cqCR2Xtet2vdb
o+vqilPamR5nGE2a+gAfPhokI/pIU9Ec6/i+dbyxh4vsGOh3ZfK1jh4kCItvr3sjLoSSRSULBV6s
yuvN7YuUSSYtyX0QbebJisLgWDOqA+kzk1i2Vp5qE+m2WSv3Cu9brwYAKYY4l4EgYNary5hFY6GG
/IfPy1X+W8ntcG8Wo+6hizDcR629nCglPpdTNDImXZne4IAkiJQ4e2bCUPJSLW9O/30z6LNanDI8
Hz/s+gyMqDamJcoifiUl9mNdOMqxIS56UMtKfhCVI471UE4HQw/ll9uWt844Q0PaolxEn1ld/v1N
vVQOpx4W6rz0JWM+BWV/l8feVMnn21Y2Iiy6Rgvmig0ne1y5JtkJ57Gdi8LvgmNV/av2d98G4+9u
OXTLDJMCoAhxtBRZVl+Wru3YFHLNNpYJXzGNCR1H+X6Ytaein40DRYi9ofcNR0UPiShnSW9wFavb
O2fhmOVJUaKHpD0oOWPUEHul1qXQlIOR3vVnGU2f25u5dXnf2lwjM/NSayEaom/bDp9scYnkH739
0qXyfUZVLtWedESkG/XjDDA1yz/XojiXe3X2jRdgaZ0tc0Pwp/MEXB8bRwmkmrnhkrxq9qTxR1Ps
xa8qf2EVWCESAqEADWrijfUbIwOpSfJqoDmd3CnxUQaVX5I0Hvv+65B+VabOFennNDnuaYFuRDpA
x4kFqFrh+9dTlP1kjkGgkT12qdocM739V0MmxUusSHaz0i4Ptz/m1vmB1WYZOaPSTNRzvZGylBRd
Nk0FgVU3V64ZyaUr4Ox9Vnr6P71zXyUmukZ9XCGILMk7sdaGEyZoJa4DBw9T+Hr+rKCwbcWRRBPS
ARzehB66SUl6qrW7QcoXV7wzYrBxbJhkJg5iogS90TWuQwumpNfKmj5k903pWjfeU9baWBDVVWWZ
0me4AyDY9XbGKWCUHrSZH2t6fScmCNYLY5w+Nlqa+E6hgpqSVAEjubB2WlwbjnSpVCGEaNOJfDcH
MGjj0Nj1XPpQ5VGvctoPfTfdxfP/0MrF1zCFCV4FzNl6wAE0facMU0Lbfx69UJiu0I63j+RWtgFM
ArgqLaWlO716jSDTyArVAaIhcunBxsn0c+tV1sEOalf0xUtoNbD2WP1hqGw3aNNTm+0J1W8dFJXs
DiVwBeTRem53MnWBRDZgjSCJaKN9bro/txe5Z2CV8/eNPTODlVZ+kz+O8rexCPa89HLUVg4MwPcC
8WEfCXJWyalRSqGWBXyoPD3lCNDeQ26jH4rmTj0xtqVUrr3XP9l4/ixCKcIpCmAgp1YW87DK4mgS
lZ8tZNWhfLFga9ePhQaR7U7AsrV9jE0tQ1ocFLKO63uWzaVsl0VT+YVVK8eimWVPpNFOj2ZrPcQm
CqACnfR+fQhMOVGLptQrXy9rr5vVg4xQhdnELgRVz2TEOznHhucnhQd+rqsWcLc1yh0Oy9Ge+qJG
BJrmlxgfrE4/a3hoN9xZ2JavYO9InJYy87s2DEVlmawmqf0ktquj7lRPQ9IVd3m0c8i3NnBRG1tQ
O8to0PLGvgnuZkQCxqbTa4K79DRIoa+UZ2YXafOXL7tE5htHAtUjUhgQVgALlNWNMss6TGIzbZDG
K77OzujlcbXT9NgyQZQFZAdOJWrlq2AryYZpoEcIdqzpoSuxgvjYd+leq2PjHNiENayCwhKRx8r9
OQH+L1UAVqm1/dhbsSvNUDSZ2aGPzred0IYlglXQMozbvTY7rr+PRL811Zih86FEOejR77b4KkNP
uEsm+n7fwKItSiBAxShTraFiqpSVud4DgjZn2X4aDXv4ISrKm7dX8z6UwQrtTfA4FOXwC9erkSM1
HhRBKJOH/Qd9yHMYRNCW1ETr3AcxDAjjaJeoBDfS0W4n53jb+vu9xNUSkwJQxmEAyr62zlB5WfBi
Fn4zlEjIpLHxrAdWegiKkRrZaIU7q90AMi6+nfIqSA8qmutAcVQhRw/1svS1QQAHnqVW+dDIse2m
imR9GJs8fpobQgG7zoApm01g/mP2JRJOOTNkp9uLf3/R+bh4fH4RB4nPcL34yMyG0AzI4iJl+gp/
4gdN/o5WU9dUnmXtueWNBBprMBVBMEwXgzD52lrbJOGArs2CcFSL7NA0ZfUdD2MMrt6n6vNYFNS2
pbyCgieXIv0faK509cPA/HToDUkNw6XWSxVqYbNV7ry6W6dgmVgG1ooLp/x8/dMap8+sqJJLH9Kf
STy38XMdefWwE+ttbTfiZ8DOwGeTza62O66FEfdZQKzXNObdJIrgbASRckyT2DhIQfQJRip1x+bm
yqiHcoWB3tvrpK+f5DzWY8KJtg5PsiRli1rig1XFpVeZzb+3z9P7MHopvtKxJ/4iUNdWX1jJWqPI
VYw1xeQu/RAHgkakYqcgcbvEOVLx3nl8t5wH4TrsKWReON7VhysIn4kBcLpN8kmVf5TKMbQeNAFD
Y6P/js09H//+BWaBb8ytvuDQNY4M8xVQl7j9iFTS3Wh+B1W0J2m2dVAgnVqobW2mJta1bD0WZWXl
5Dv883lIxakZp8vYkx+oKbD6eOf0b5rjvV+ojpluXNfUulGKunLi9NuJco5CsOSz0/2ZNfunPP0K
4RW5fUo2XSDpFl4AZAu18lXAuRAO1rqulH79IUn+dgf1VNuH5FfToWrlKV++3Da39c1o6i5tFpq6
AKyv73aSdFLTN3oJ1pPB6gZ0PMQazrRH4rt10SBgg1KLV4xPtzr7oQgqx+omUg+UJfNGLg+TIb6P
s/5J0s2vt5e0gQpiuJiBdUYcGKthtOd6TUpjBaGUqBijDosq1l04FKdR9Rh8jDRvNkjxypM6fbWc
T3KiI1VG8DY8ydZlik63f8rW2cGrMJK9CEy+K3bn7VhoaWVXfjUdVdNvosem/myJO0PeMbT5fLy1
tDo1iZEGRRBaFZVf17S87li46S8jchl/vi9gA0c+sznMeyxqGw1Rtho6C2qd5GWoKFxvddTOSUn4
UPkzSrAKRV8YHe/TeriXA8NNHYVe6PglLtMvc7lXldjA+S3c4wSTSwOP6sfK3dQZ3HRpPFd+D8CP
5IKJnbq6tPX3zNLdIr6kyouh/iszYN4Gj0kByWsmfUThayfv2PjGy7Qa8RmFb4KF1c9Qo7SiR8TO
Z8wwKqfMUwduqnbYCY02LipOHCTBwii4YDCudxodjjkNA6nyO9XyWwCDkfqIXuvn2wd2+V7X+TVO
7o2VlTuYimpWI8be/DhNH0zTgzHUpfZybPOdA7u5HMoQbBgtbQKe6+UMoogMI6pq3+67o2ynEHGo
9602/r69nk0zlimbjN3D0bpOO6ROVGMws55U0hxGdVXA7FXankNqCzuOe+OxXfKA/29qOSdv8kJJ
RqcWOtjaD3sOQHIxYuGFsfQpaiGprZzYTSr4k4K9pt72CulOWlBBUSNbbWTUW0GtGXHtOwSp6V30
K9gD1G6eCfCGdFAgAwX4cL0wIygIu6twSXhjlwmLY0H0q8fOMSl2rtKWJfq4aMaRweM0l7W+2cKu
apppiuvaFyArotQ8aMkDQ9Cnqv1z+1hs+S1EC8gvGIxBpmQd0joNUtyjGGpfKZTuOSmm+qSU0/wz
N9T2XJcFIjOK/thH1nyaZfWhjYo9BYUtt7HAN18BDsCDlr14s9YYjtWaGcfah+DuYGboLI+fhXSK
JP1Udf/DZXtra3U0TSkLuqztuWzn3vxjP1n9z9v7ufXh6HchvUeWynzh6nmXCpgPg2Su/Tz5IlKU
Xn6AzQyUL7etLM5n7ZxeHxnGNgmg10NgIjXKodGU2oeVtijPmvb99t/fCNCZjQWxpUI5A7P0ypOb
TiOZbUKQAoVc9hSyzu+ZVDzIMf+rsiP7mLap7KKe+t9n1WlR0h4BX8AcHWu7Pguib6TRHBgES7tj
6Xw3wme72WlKbHmntyZWV6vu0y4PDZn4IKXrkcNtJdONzacX3WmPsvwxlY9qdb69n1tHfCnFkctZ
FPHXxauuoeLOv1U+N6g3+kOv/6gcd+47T6/FDoXB5o2Gh5sglnQHOMjqPsm9iJTeNmu/LtV/pUhW
Tr1lC6/WjerARJNyUjSYDYpM5IdGAHjr0sH597+vF81jABzkyTSeVz/ByXoBIRKVwbZ5KCPnAwnM
JxFFZ0UoT625U7ZbPtj6MjB5Sb0TnSCOzurKxTRL6j6KWsR9UwSyDNis0kDZedO27vVbIyvXL5oc
4Kwatn6L+PoQn2fnozS45fw/+H2E52l90l0CobIyIzHZGQZdScDujPJFVTIvm6yHJnb0Q1ho8eH2
Z9palANy1lw0ehC6X3nDoM2Z+kDG2ecYVFCTwFvfKvVwSI3qLjDbdsfcxoei67n05V7xLuuqvhxb
9LLToPHrtuXsmXbl0QpKQNCFe8pbW1kATXqHGWgOBcrb68xHCxInrLvWt8KyZPDibx4D7I6Erh2m
cXb8lsmmkz1L+l3aydqpUbP8aQit/BRmoQ0Otux3vuzG4mk0QHCz8OeAil65nSqyp8Ya44ZXDtiZ
sF2t7w6mtuNoti4/DRqmv5fKCpnIqtDhqGPVhXXY+ebZqR4C+xhVj63V0Fi7L4ripFoRN//+Px8j
bMJRTZ5O5rVm4GwsK2ZQOO18iMdsesx+Wvz7348OdUWZNBZRR9KslUPJg2zEzTT9a0jZGS+lorlx
J3v/fSFvrazuQ5OKSqvnuveH2S2nr117KJSPA53y22Y2joJB/LhAS8nK+UrXj5w6xkHa5tHgm8Xv
IXwIFU9rf902sXGzX+l0od4HsWevfSJcKIVMb2Hws/kSR19KYNVBoh4dqJpvG3q9SCvvSzkc9A2l
+SUhW0XdzSSP0K83g9/FwO+nsPxQV98ojMOvqA0Z05EM3VCm1py7IlNeaguKi++98DoVQaKfg/lj
Np+KPHYrPmitU6f4mOZPZv/FjEwvGkCJtcmdGVfPt3/11vYA+6ONhAgg4hmrHx1lMGLMgTL4VhQf
cueARI3bGF8iM9o5t9uGOLQwNy+V3FUgNU1pmZpWN/hNmZ1hw+kr7UVExcdJpMmOqeXUvPsQpMPQ
TlLBhan7+lSNszyOSaIN/nQW8f1gGmeqqLE5uPXuvPf78BBNPu6hATsJDc11OBP16TjKMRwEZg9O
hveifYwPUfirUv6W0t/bn0p/tywIJBBfWD4Vned1qKuhsD7T+yEPN0Z3xIePe+QD768jOrjgq2xK
m5RR14ehnitTNNlSjU5r9UARzR105EsV/b+KXXLWmNBDXgomR+AV6+c2bmaT4C+mPpKarSuHDfBj
+yxH8CImmTensj889Um6Ew9ubCBVIWNpWjAbSFx4fS6C0UqbeSJpVfTqApPgD8XJd5zARqUWOMci
j6otu/iOy2WUG9tMIkLODhqZQzorlldY2ZPZhunBqWCQRamsPiQ1nSo1tJvDOGdeAGXGzhXYWuor
oJYxGJ5AZ3WtuzIt7UKmlIIK+jGR8qMe/Lx9Gpe/cH3J6NsyE0cRnLMPCvB6M2mcBH3YUOIqy9LN
Ii2jX9FT6KqDS6kr7UHY+t9ABdMpVztv0/vrTShPY2xZGMWNtciO1BsGdT6r9iOR3hkUVszwIhbw
WiI+aPqn28t877bA3sHZAuco7U4KKtfLVHUQ0YzK9v4EuPG+1FCCUO0wPoRtO91bWiHvfLiNxbGd
QBzBOBK6GKtoDamEQsn6AntFewdm7FsZQPojoSzk6lP/oCf66fYC33swFvjG4Oqk1MmUiVKtej93
rDuVma2wOligq2ZOaBKoZ6bJzrctrraUxx4MHAktCTUUFu+yFEUX2jDaTXGpYgUeUnPM740htT1d
iefHtDX2GtYrr/Zqj0ow8zEKzz9zHdefEJlI2wjkorxYTPjpNE8jCvyV9eP2qtZgrlczsHcyu7mU
fMH6XZux9MZOaRxiJmY2BRlG4wFmXNje47L0ZmvQfrVTmrz0A9yUyjRZj4Gijwc1H4aHKQqynVRw
dY6WXwNYCFQlYkNEPevSsFPSr4xUtblI+tSclDn6klvxZ9OAfMURmX4vBVB73d6BjX3muQUVQEeM
fV5XLPKsEYg/as1F4wQzfCyFUOOGA2HOHO4coTWW/3V5vIBUiREQ4B1ZbbZeZBoszSpKTaGSWCf0
fAKwtx0DrE4SSQT5kZnAbdrU9bewSHr7KCmIc7iFJolfAdKr/3RNLz0n3VTbbtbNNWSxSFprMJ+n
RX2s4f5iSjvP5dBlwrjcqbusm1Gvvx7tLG1Rg+W9fReTDrwbVmU3l1pJy8FNRFzdCWvODkVhoUbY
9INEf0Lkp6Yzi3MijfK/QB5b1Q27SjpJVQz1nSx1D3GEPLQeQFfdl0G98znXCdTrr1z6KAsrGhWb
9fdMkjmcwtxqLha8HhBfxPVzIwnAYWM6e8JOq5PUdKlnmKFDm8dE6g+RxZ0P/Xpr3jwz/IglSaae
8TpFS2p1fauKKYDNk2LYZQ4SJBszNTDEQR3nZUA4sEbyrCJqvnK/g+4UAjbsTjXY0NbNp1H8HPpA
A2A2tBWRmdJXT3Y2GV5tGPEDpCy5oF9iTyU56AgNsB2GZv4zmsa+9XII6ckTeqF9hkeXUEvWgnk+
pmMXNPCFjfLn/3p1FHBDcPBpVDAXePL1KutonsxkmNpLoSrFMa8bhbFkUofecHbL3Eugvd5R3hXi
Yzww3Y/VjnbVkqTKMrZgIT8EIlVRNGhilACdwD4UIgi+jFYBhFIKp7ta67gI6vwdLeZ454AthtY/
BG8BgctCIA4N1fWiRVFHpWRwvgprdJDMiT4HZprc5UNEqSdGOzZu/tvj+nqYKEgz67pII6OLfG3R
anSjTvS5vZhzCRO2RdjVzjqs/jAiHzlnwxkoXHt/+9uuAqX/ZxScI8mBCRPEug4R9QLVz1hpLyhz
1s+0DSNojfLiYFXddCQabM6dEurncJpCL5jN/H8xT7jNPV7mU9fICBkKpazr+NxmiQqzbmTDd8QW
FCQz9N9J1mT3pi41XtLXqkdtdg9tsm7ILqunnUKsxou4oNFXaZ8h0+62A6m/mHITfUrNBkkkXYav
1h7NcwSj4lEbo+k4dkXnCaL3U9NWkkeY86IB/PHaSq0ORT6Ib1bf7nXnVqHP628jUweFCmRPpT57
fRzkbmQ0SxnKixBUHuyWKY5etzyyE8WtKNw92zTSPpapo+1EsO9fSt5ICsKM1TL39o65jl5S2dMa
rC894n6jW4uGYU9HMjv5HOhc/J0j8D7gYh4IYkkKYRS1+RTX65ytLhxi5kguBQCI51Rn5ks3m8mz
jZLpjqQ0om+3j/zyB1c3mzELPOOrvAaEotcGIxGH8Rw59UVS4/kkLQeP2vdet2xzWUvxiFoLddv1
8DNNmwEYmmgu3RiYmdcqvVYnHmWrUvoYBelMpCcF2jDvZJEbZmmGQ9e+EE/BJrPaTTOawQAui1On
H4oBDA3wdybB4yPanRRr43wSRhnL6QRu+E4k2SoVpyabbC4VInFtaniW2R5NRGw78FqlVZybfI8N
YCOKJSihwkAThiE1iifXn64c6jzpu66/4Jmcb8JIv41mWhzLNDMOoYFgnDNqqdcTtroJOmYe9TAa
o5FuIEPZB3vUixsHCT0UhpRJpfHX6+nJMS7KoIGG+sI4r/4SjmI+pX2zV43f8NCUBuHmRDEZhOR6
6LukwVBFkdpfEj176pzglFjyYZJgJ5rvixpKMUv7POjhToS+cY6oGjGpDMKT3V475lGZ89wa6v5S
i653QwA5Spv9kJvwrtLvbt/HjXCZ0YiFtwxdKN7aNQdiVpCFN4HRX2SljT5pgdSZd5kU944Xt0H8
ZMZd/pIEdum4oYafPshlA260ravstyb05DTIheUmPGNPoozGjxS/v1dJo9wR4zb3dSIpH3sNidbb
v3prg9Do/D/OznPHbWxp11dEgDn8JSlKHaTuttt2238Ie+xhzplXfx72h4NpUYII770HMwYGmNJa
XKFW1RsoqWLOs9ATzpdiAD6sG8tgOLawYgbN6kGd9D+VsSqdsk73t4Nd2WtUOhd/DHLypZx3HqzU
ByWr8+WeGuvemerZsNM0/d0G8o+wb92mBJSptlt537WoSERBR4VHovHiP48ad3pndGU0HGtd+9xk
j3P1T5/uE588pN1pmFrcHuSVhc6ZtZTc3hl/60ehOcSlMLbFcGx6/TAGBtKiX3N0WctkZyn5Pv/t
4zh3O+S6/bRcsjQq3u87mrCU/c6HaE4wfhIxHY7GbKJ9k03mXZ/q2J4glrtvVbHfI0ZbHIJoStxM
M9/IM9udRK3Tzqxwr03mFg/8yrJaLkGOueWvC/S8hPdFEGfNcMT6KX5AH7XdT1Sm9zIHw52QzlsM
nmvxEHQF1MH+405c1sAHUMfcjZLQcc0fJXV2C1DyNjvvZ6AUb+Si7d/vGdCNZDOU5Bbg2WpBZa3V
6tghjscuiL9XlHCs+d9Sm74EerUBk34Xolpd8tTewKTShOLFvxZgjLmEYtGKuuOky9Mreppfuib+
LlZ96YrxPD8Ecmq5Ya0Yr/BUCicdmvoJU69kZ4hRhH10pMWZPZX5H73TpwrOglV+bhiY51PBtcPY
l+24SMY96imyN1B12Njx634NK5M7jibdwizgFbLOH5pCMMy6SYZjrBoxigNCl97xdDA/B4HiJX0f
H4KsrV/SyAwOoYFAsySDOh/0nJdulBleGSojcpe64rZ0TfZ1FVteZ2ntoejzCf80qcWbTvdtMTU/
hVksuKHV8c6ByeZknEJuUqb3Ud+DPu3bLR2MK18HD3J6LSbZF3iLNYZ3hM9l1Vk7HKsETzeARdHn
uG+C14ie224Y+jqzw0b5ArV4ctpZGbzcmMadPNWx23fDvOsm4KFj07f3SGj79yYHlFPT4NpbWqDv
80nz7VyMMKRTKnEXd4W6sZAvb35+/yLcvYhscGYtKfSHXVOLctL5mjYc/bn0oa8KJSpNWIrePp0u
9yZRSCC59DkWUcE/j2LCKReTnLNAbYXWzRNpfgzkYvBSQ+xdY+zkjVFdnveU4wG4LDVC0pk1P0jS
G6WZ53A86lkvO4lpDI8IWM22Gir9zkiK0G1bs8DmQNuSYbwWGbUpqijAyMGXrfK6pEcj2S85hZqx
9PeRHHyJZyRbh15DAVqUp8e2VfZlM27Vsy+vHBouykIQpnYjQ/g+n2E963TBHOr52Ld7MjAXhaDx
RdObe0nYT6XTbKmgLUWD81NpiYc+yXshUjOXf/9h3Rg0laY8jubjUA57OYpsRcKyL3ipJNWZ8y15
j6ujowOCjRIpCrfcebSpWyZc6+Yj6g6dW1sVOA5LUNjpmmVLk3ESAFC6U7VUnXR93lhNV1YvhXSI
SMvrmjLiaqwjtRnAiMztIHvTeBeHx77+Yf5PQXhlQfVGYGoN42tLJS3yCcXMWmp/NFLmRumPQf8T
4m52ey9e+XKMxkKCDIF8cA2rRAHimiENYjMfofuE9ZMYn7Tui5hMDgphtyNdeeQsOE8Gw+wv+Fz5
/LOFoy/oYmpNx6Dm7aKAN95FoRsnTkMRQnXab22b2rUMMFJzN0Iv+2y1PhfbbyDhrJqFJ3ge2veL
vpWDeT7Sae0dynTt4HAHmR6rRXuwxrCyBS2iOKeFmTsZCCSFVR9tPD3WXcrl6kMfiVKYzhyQW6/O
vVTt6rEx+BW57Crf/FcqH65uy65pOyCUbw/52nf9GGuVWQdNF5qVSqwuml01tWeqOtK9loYOd8zG
l71yyvFMpkxEbZP9sJZ4nKVRHsdCFY/UXR5pAJgDeZ3GPxVE/9o3uaw3MurLSg51Fc62BeLNlK7B
VdTexyKpJukYaemdwKvhFePpyC5zYQuseTmNRMJiBpNW4Bp8uvOFo5dh2TSDLx0bpGzlF7P63ev3
Yks3awo2ZvHaoDisqRmS1dHKWWWscq3UhpVG8hGfw/Yhr80Q8xtB8bqyFb7fXhyX1zxuM/93FdJm
uPBlbiupNgJtUo5xn5c7uj2dM87m1oAuD0pwZtTWSfiWTb9mhYxGnmfiIMrHrlc/y3hviLVlR3je
1+mWw8nyGc73N6E4UuBp8coCDnz+mXhZ6PoUGfIRFbVnRXQl8RGTFS+YxD1CC/uaqg1s942S1OUH
WyCLPO0oKoKqNVfXELpPQ2K1vYKEvY+kKc0MAXuKHh3MjZVx5TVHpEUNl4uAVHgNrcnrOUjjjOGV
eisdtb790beQ+bpcL72sCJ4lFVfXSkC8qTdwTkqkarY5fkJ7nqunKmr/UiCNg4wmBvAbepxkNlQC
z6ebUl8/KL6oHMskt+vsj+J/vb1ArxSw39skSw7NFF/YqJhaUJtzIym4M4pxbEud0qBq4qMark6c
X2Ij11+jKhpyl3cG7xpFq1OQxCDoWqeJhG7cDV07Ck4oa0XopGKI7pPVtdnGRrrSrUPalvfM4lsF
XWfNk7CqMSzjUVeORtmodpqkxr5L6v6hCKzKnSByONrMqlcUH8PPyvzVCd20sQyvbDNExliCtJeW
ls7qiBq0xOiGulOPsflT6RY5rUNuZV7myxun7pVNhh4SnqZsasQD1uWsycceK+4aFR3+CWhLj4Nq
agi6XZdpsdfEMt6V1Zh6QtqG+35UNtW9L08tXguUZdGhWfKutcpWIJRxLfWjeoSw9KAWkR2L8fPU
NodRjB6CBAED5U6NfkZSRB8BBW5NwpP3ucfv7fbivLLvgZ2RlpHOQPVZg1MMXxs7Kg/qkeMahoiU
2Zi6PEAkf70d59qHXXzIlsfDgtdc5UuWmLR1LJfa0UIA22rm/YQJyNAHaNRvRLo6og+RVsenHNVm
EZiFdkzqGjDdtyiL7hvx5+3hXF6lvCchXNOBoQdDZnt+aNRlSRO5HbUjCuW4rQ7j4OAU+gWhHTQF
Ohhuk9TV/8OnQsIF2LMGOPgC6armfsM9YmrHcaC8O0wG0A8zVb2yrbZ8ka58LXovdBp52ELCXLfc
0lDRG/6mHoOyfNYt8HSh+KjVvyu0tW9P5GW6pS45AgIhlOcXwvD5RE5lFFoFzrlHTJfuBeO+VCI3
FFGVl34p9Z9c9m6Hu1LUIB5FJzQg6ZMS+jwekLu+7NpJO2baLHZuT+Ygs+SlaS9181g7YxVaDwFi
vG9mliNk3tKU3BtCDnV/UisUgQZp0k6VZEWi3eu4uDqppiyGTtABUeHS2vC3KmchOHwjHQpbCGbx
cTKMUreV2Ih+3R7NlVcIoyEDZ0jk4BSfV6PxJR0PcFk74rgkV5Ft+JOdCsm+hARtik4sYaIiPnWA
5KdhtBn5xte78gpYzmrqhUTnD+tioaqQfS2FnaMRxI5a+J+GFI5b800J41P7zRDvs26w29ZLQ3kL
w3ftuqIiynckZ+YEXzf/xyoBcIcy1FEef0az5oAb/JE0zwjz0iqEda7Eji6PJfTz/e1pv3J38Kqi
AAzgnHx6jQbLkoV7oFX60e+B2vhj0O/CrBUOeW9hECGLxc6sTQnblXJEP51u1+52/CsnnE7JlNRw
AVwDbTn/6hUqxuRXPbkoisZuMBapqwEgdqpIaTZeXu9jWSWj3A3IQSIxAZlsXSDww1lTppBsLZ7j
HbK1bmx9ryL/KQGy6SvOFDbwNbHFC3pPr18DdZEZP0z5odROZfAnnfZWGNkSsuMNRRTUUymmeEaL
RoVyd3tSri2HpYpBnRIYNYpNy5H9oWzjG1SPFD1Vjqr03a8it2qs33QiXVN+XGoOXdl79agcmmRL
EPQKFmvpML4TjrEEYKpWkedCMGMSJzLa4CArwd73D3y1N7McHT8FFvYoVulBTbS9obSu3x3CqD34
+ejVWnhIQ/3T7Zm4vJuWn0Omya3Oj3pPRz9MRAQ7NQvTSYersBtMVzid5OlbsWWFcDUKe4n6B82u
y+qqkcxaiBzsEWfmwilnRPiTuFZ3PF55q4D6pRJi/vXVvigmA8JcLOc4w1ePlEmJzdL3IxQ7m3nY
+41furEsZ3bWT/Hh9iRe7vFFt4pcXUQ2jSfsKouoxVLX61bVySIsp0wVtGkaZ8iK0zwqnhl0vPt0
sov2+XbYy4uXsAqEgCX7ZYevtnYZaiFINl0/CvnrVD+H4z9pQL1169a9OroPYVb3hizk6SQGpn5U
4sKjzv9HAq+i5N1TPEAbIRNFrNAdhA3W1tbgVjuUjZtnHSnAkXs1OYzG0bg3t1riV5YlE4iaPTkr
NId1S6kPu7oydERdq3op3IR68BCOZXWXpnnmmkLZ7swS7czbX+3yQF6+2n9BV1+tDWfdCBNkKnvY
iC5tIsrxffEWVH67ux3pyilHKKgbvJupAV6Ui/PWn7QhYV3m1s8I6xHDOnAyOXIqHnL5Ianv+/AQ
llvr5eoAP0SVz0+4quw1QOxE5TAHNEyu29vBFipmOSbPr5plaAtfmS/HGb6axVLShTDINJ3OhivN
h03LquuD+O+/v1r0eqmCWOr57/PEs9P2NZC+6v6WrM9WkNUal9O6yYVu2Vmj5NaGbvux9liqf/0U
YKrA49GjlYDAryt5gRXrCNJZHL5WEOwaqodOl+W/qf713u0Fd/WjkG2QYLLseLKef/mgL8dKFkLj
GGsAK3UprpwSsMb/EAVtxaXbSPEBEv55FLMS62RREjoOuVTcmYNEA9gkf7s9lsu3BlK2NOzJ/BcY
o7JaYIk+AzT2W/OYixna6VklOqmVmrh7Wc09UjuzPRTVrxS5m400+VpgIKN0UZcL2VpXNXAmmSZB
HM2jP8x4l+mZ7sEpzDAUjubdGBvpQWrlZq8lebG7PeS1VxzVrYVdhhQZKQGp0Vq0SFEGEOjCYB61
8nUWv+Ii7GXRcJgzNBmjHyOI3EQ6qJqw67X7fqnr0CCF7m7H6mRbTXGAYHRvIogVidG90Sygxs0+
83Jrr/Y9HjbvKRu1VZTxzj9+kKVxaUQC+75N4z9IuJSvnSD6JG5+9aQKauGYlZK4lFHUfanPFEMx
CkGMM3SQLBRcM1Q6r5IG7Yk+qOjUsWp+ia1BBwuqV24nCb/GbE4+RaIwbKzaK7conBD0M3n88Axa
m36XXama6cSpaMySE0+aK+Zu0X8Lxbu5+KetniXt++2veWUzkpGQAtGsg5yxxgFP0WSVk5+jKKUJ
3U5KjR9+C6judpAroAbe4mz1xWuafbKWFDaqvkAt1teP6VQdC2uXGQ8U8lt8TOxktgMr9Obpl+7/
yePQzsKnAKKR3z4E+kmh7SblgxeZw0PDc6i2k2FXm6+deajkx6KBHLpLQhqqvV5v5E3vRlirRcSk
gCIBeggrcC1yLqi0NnxOxaM4SwVrO639z5JeW69Rq7eZMyaKuJc7o88wYFPZ4KocWgHY4Hz6t1Mj
mJcVfb7ZQ64sAtYQVsV3v7aiwDZkX0Tq20hzUM4DclChkcitK2dIJoVa1v4zztqMydmQRIorJbP6
TwyAI3RlJcpFpyEPb9Ai9XsIe0XbpTtBQxnVLcO4y8CZxou1Tz5ZP7SqMUxbE7LquPhRJwB6fVQE
5FRDu6Mt5TmlITw19+SM/iesEKU3NUx8ShCNTP2i0BKp4yzzBcPuUimJHWRRrX1qDuq3YFbqwbZG
rf7ShpkY23Xf5N9SfGFaO2iKgEeLZnUIYQZl4oLdBNDhy0LgCFbE5dhkU9O504Ae3r3eG7wv65oi
7U7rCj3ao+ikl3dN23Q/xF6Q5J2Aoo2617Wp+lFQC/+uB32We0yRHzhGl8/DAStZQ7HTWdbKHXqq
+Wexo1W0cd6+c2Y/rgYIu1TlaAOD0qedsUap0UVTBIGDBVvQeG5tPQnq1PYb0MqOLMfSaCcdlVQF
CaXRFgRatGpopc+GgDuxHc7W9FBU8H3F2ZQ9pQfyZku9NPy26jT4mmVFs9FLXeesEDcwgUFhgRt9
4QiuEpOoMax2bgQKe5FY7gsJDVapHGPXKnr/IRrkdueH4t8myv8XFGAsxSMcoI3VA0espUgs+kg/
Tsmh+2oWqjsXO6nx2uhvyxVLJCSNudy5iuABrYZXiyGMOqXkTWMpth/qX62qu6Mu9JevC7rhHI28
m+DOLnzqVQ6RRaVaiplIOUhgw2qu7KMzNuwVZYsCclH0WiJxxHCd8BaFCbzKhtO89Oe+b7XjFP8e
m+ZJiav90D9GeWa3vfY0mspezF/axPqZDFsqles7h9hAzgCZLmuFka5ia5U1C7NP5udPi9xY7NFp
tfNcuzfi2pageEoI9XUbidPyhc6303nQ1VpRwGslKUTBoxL+DNMvAtZ30d++oZaBsfqZVrRD+cMq
RmrpTQIYUD92VWyHbezWcEoCTGY2brd1tkEcZJ6Ak1IGoYawBm50XehLci2ZR6nIzX3amBDFQY87
0NIkT+5a2Q1SPXCQ/miAw5jzW6M3pWf21ltiyN3DlA3ScfLJlNIaaeBJa5WjoGPNKLRJfKf2qOv7
Wq57vhRuqRivzRJhYaKDRUcYdTt0Flh754lSNGOOqDaxf4zSwFaSObdDIfvSB6In+o++ua/UB6s2
HHFRKPGFx2Gqd3k5AbLrnDJzNeGzMQS7OpDsGkxIbG79votqNOVfyoToMvLTwCzJq9/X1kkgUk/3
j5L0J+QjxpUnNS/JTq0CNxdnfHEohincbVLzWNRbX3adHC3RAfthBLQUbrQ1BF9uMfxRmtQ/ZlDe
7CISRDv09Y0M7OoYEd2kd7DswQunAEEKjRJJYfKMofpXMQAcxPLB/yP4jiIcI7951YLB0wLJQ3QY
39wttPf6eckgsR9RsCajMoUY+eoJExYyzR9S2aOp5nYgZp4IkbyBs3J7l2yFWR3Ziu6HgdlPwlGO
JrvV9kL5W8K27naQi1rGMpiFu4ALAq9Zks7z9dykOEckviUcazPZy0NvI7arD8APtO91jzB42viO
WbZOOqUbN+4Fm2EJvTgp8RCEFgDn+jx0FrcCBJQ4OPkSunyGK6jGgeia/uxLLdLJtT0r2q9U6T8L
XfuMA+s/A/rGrUqKNt7LuU4B+zlKHXP6dHtOLpLv9x8GrIsCPpNDj/j8h4WUyBO9yoJT3+yQH8G9
w1EQAaoKL9XuDLju0ISC/FOGyTg+AS36j3LxaTERwoXNlbKDBCq3i7/Exc6yPnW1J8f5rhwPcdxT
h66dqLw3G3XDzO7yTuK5wCOTW5G5vFAwAY4WK75c8psFbwLPTSRaX12EpGNsOKbI1JUmRCqI0rdn
6/JeWgIvcjmkFbSv15MVxqoGgzs4WZF8GozBnhCTwJRxl2Th3d+Geu/zIsImU+IHeHv+XVLJCKQU
q+FT5Zum2xqx16jSvAvyHxA9vL+OxYiA+EK4XCrBqx5lSuVCytQ5xRoLWAL9vUOQ+/f0+hbu5caC
u/x2qKh8iLUqqRtyWlaQmrA6n9KFwe4PbjFNroUUgZeH5lssqLMXikl0F4hxc/gfBmqRrIEnpj2z
Tnwrn+VE5SI9CfGjGHh68ZjWkWt1W12sKxkbiN6lWCZB2gDVtzrPqGbXmZXF2Ym3mdMF6PjWX0r1
XwoPu5lOb9rbQ7ivcsHVCmMjLb28ljQ8I97pMsubeq3zrZhj6lst5rj8svYzor7SQ6YlysvtmVxX
mHjwoKLPmwemDKLBaxZQhdSGaYw4yGq9H92PdOgc4LUlgKJRjhicqHzJqCPiZF/X/sZyvRZ70Utm
/+H/Q0dytTVQx8pHAcNTH7HAAfsvtUqcUECnBsmqRFZeSqV8+/vhAiamrMXaWQykzkNWUicLVqdg
Wou7cjSzZpW9Eb8xz17StFCRv96Od/lCA7NCxxUCD/sfkf3zeKY8Fbkyatkp7yG+U/YYwkBwy2Ic
8ud6LGJ5byXmXB9AGyXm79uxry2gRe4KK1lWLxXE89jtVKRV08y41mbwCOeppXuqqLn791EWECoU
Iw4EKBPnUWS8zcAkiRiNt3nG2SZKT1YpTRvlyCvpE9gVgLVwFQGdc1echwmyQcyS1s9OdBZtQwud
doA61R9EOARhOHqCFuxa3Q4z87Pgd8fU3MpsriTRcH8A95KkLrrD69UqGrQYLG3C3hWahi3qcetV
RnYSjeynrHW+h+hSaCeFwXE0tr6Tq/NPo2oPcS1Ono+FxD5v01fEwTIn4TFmLxhFJ2jlbmcomepF
tF7//uYBHUMJnoc6aO81h7Ga8bhPkNg5tZbgIQz1NHLDN/VzvanIfO0uQOCebQylDWjmag1UopVY
lbpMTe3p0n2zD3bRcB/D6tvhTXt7vS0n7vmTUoNhYS78YPRlwDGcLwS4VHInin12kjs/+YpzsO/i
Mjo+D6mlsvI0eWPlXdvBvJbZw0gHyagrnsczOsXK9YxdJKZ/LCuxwf5kXObDfR5sORW/O4BejA34
Ls813rIXegk6ypeg1QXmEbu+l6RHwEYOJPGgBVb2GMLXd/sWOpuYCfXOygROaVR0XfBm8T7W68JT
lMx6JNOPHQDHimMMUe+mQS28ZEEA2V5qzMNktYbbNKH2EGhVsqd9+xRUpbBT47zcD7ES3IvKABy/
rfo/qhlOPE+L1MFvs0JmVanvJrnhoVsYpkdVz4c6mbQbd/u1W4ESHOx2zhNS2dUH7lPwrJQU8WYU
5j8k/6+h6NuSlHjsIUdtAmcSwfT+D4uK1u/Co0Gxc10fzwTTl+uxzk8oBTzU0oTRz6Ma5kej/X47
0OVq4gTjPOatCTmV9Xu+mpK2jQSsgbDYJmnCEj6TUrfl8Ehm4ynr59fb0S73JZc6Uq9whCj5oPpz
Hs2feVNaepmfFP2f3jgsDKGstuvhXzVIH8Cqf8It/XbEd4z5+RImJPphgB/AyGJjcx4yGNtoECXM
ULQQ9zMgy1Nb2IkQWb9bxJBmu4Bey0NNserCoeYAh2DAie1JCcfim5gU2hcZcaLJNvpy7myj0JXO
LsVEuZvbXP5edH752Qq16mcAiqR3xSwLoEFqpfajwdHTUwFwbgzo2geDGgDq5h2vsr7e+iCvwMUN
+Ulo4XCVok09HJza9JqYg6N18ZYq6bVPxiuOXh9TyP9Wx80YBk3C06sATKHfTXCzj0E+eSn+sqEv
Hiwlgea55TV7ueM4NMGFIsWGZwR77vybTb2Ol/gU5CcdybDS8nL9R2UW98ASmjDcWTymby+SK1k1
ARfWOdyVBby5yqrNTI4MENpYsotCSy8CfYC3DID+fTCU/hf4LmbvZEpifg5Bm+vkaCnl0LEvkIcL
tRHM8+3fc3X8iHmwQaB+QS84H/88pxZ1/irnSkkSR43pEoZ5j6Fin+S0EK3iJVBR98IO19qIvJxl
691CTZbXCpaOSx58HrmjSyKKCRvUHFW31wUnSfZKKP71M5tpJtGnEcXUca+cR/GlEYdAf8pPg3RA
TcFO4089rZ6hmB1DHOCFJDvKGhuA/MvscwmKcgZyR0Ch1gUn2Ur6VJxmzp4BnRL1idfxRuZ5bfKQ
Klz4jzDbqW2eD6vKA8sPrMU+HpGIgtwvOaabrf9r+19Z0NoADIAGrp/UoeFLCjlbfgrwQE7gWFTC
p9H/7INECuZPt9fhZWqzKCSgWbSQKHjCr3LcNhgrZRoVpkxJd3OvkuB2jpLPO7lvthQDl2++Xnng
wVDh4vm47MPV5EVT3YaLIX0iFA9+8Fksv4iqrQb4uJDa/JzMH421pep2bUmATmMRwgHEVmMVE9px
AxoSg3A6mb7XGNrsxoiDeLdn8Up1kMIgYohsKWQPyNnPhzb10AsVuSlOUljirkLX+DnMK8efXvMD
ZvBuaWp2spVBXFuM8DrZwpBPuG5XR1qvtIkxy/CnVeOhzF5T7b4Wt6oR186pjzFWdwN1nLwPewzk
m3hCuPZuLiHDoymOfJwCoXFjNV5b+R+jLb/mAxoUmdzaUOoAWzMt3XWJ7ORGaSvl17hpD5qyZbVy
bW0ArwEshEo8d8NqM4tDF8dCz/tO0wCLxC15HvLsWx24KzsMfhziwRZJCnC61ZjSUaraOU/KU6Dn
+a6ZDaUC+t7J+2nMokOOPNXGJF4ZFmPidQzBEO7KmpI3W3Fa5mlXnrAkCb2AvreN2s9f2kXT36Ef
BXx4eTeYoBhWG2s0zSieTPxU1FH2n/oOqSazFAx3Y2NdWRELlx4SP8o4RFqFEQC1JzgVLK4qVGWH
13IMHxPxVa0HHrjlc0rnuVWmu+WfaHDtFNRNQuxrcKCwi6z3KOW7fqhulMnegWRnJxlVRqo51Pv4
UVDhV9+Ud2evNYz51Bvd+D2dkih2yhimsztManFoKyUSnY62QOwqUSK4fazpe1WBQudKXVZpNlbw
xs8EbMTPdvJxBgmqVrZZhXXjTPGkviAnVsNRqK1w52M3ZOzUNhxGp6phMZN8Vi0ECUSDfwudrAae
AJlcd2h8Dn/izhxHL9X9oftU5Ho7HOqyThS7Qr+osY3BkqNdYPRL5TL3E/4YTDp4ihLR3Y0vtxx5
F3NEiY1yN4v+wqxLTqxysMpQJ4utlDs9K+98MaPq3QziXQ6q0THm1pjsKAwb2W5qNEh6S1yMBYfo
0cRUYEO/5TIB5NZe2EhAbgDWUTY5P1twb+ItCurmxGdq7SJV7oqsdRVrL6UK8rXBPeLV3gzZK0ji
l3nwNxKii8P6PTzFLp6XIGLXQsdRnkpmZ6T6aWgCL690iXdK5IR+EW1kuhcn9hKIqsHi50nnba0r
UFVxF/dzqZ8KMwcMg+ZMWvOCyOy6hXTfPg7+xh7dCGistqhVWQowr0I/wfSwO/Q8LTSBm9KVNNU2
kj+C9XVjZS05yWplcaGDwAZyzmW7bjtFphG2g8juAxje7zipigclUv+dO3gdkAkwb4yKWX1tKhgL
fa4UXjkM+l5YnH9u/5Jr3xTUNh+Vs5A4qyWF3bba45sFmKyW3M7aq9KOYt3G97weBOgLH5Wkdp1a
kKBlOqKS+qkF2NjQ4aQnzrm/sV23oqxeBZlFySbwc6I09y1FTSPfq9pGAni5UFj6FMJpFFLv4I/n
OxCBV7QdClU5+VBG4QLK0sFP7tA2c5T0qxSZG+vyvSNzvk7YadBL6KIsu2Fd+AhFHHtqLVZPpFCZ
Aw54Rpl60sRdFr3IyfOkfhflryIlalHNnZa6Vd1PHk7Wx0CFPpRu3ZjXhv/h56yfRK0ejErQ8HMU
5VH1kfnUH1vrayt7Y/ww5Bs9lsuMFJgSSQcwgsXugtk+n2zWfhIbmmBgAS7qj2OSG3ZQAof0yeY8
0Kb1Sc4C7gKulJdeKyenwvXcu70/LjIRfgMeTGic0AVE0G5VmJGVMAEZahinlPuRTpebZG9/H4EO
AHcwWDQkwJY5/5AwmouUlTU35qkUBdVJ2OyumJZb7jBXvhwlCuCl1GPQaFofqU3RdAVmtxyp3eAJ
yh8AwI9CdFTvML50eab/9bFCRYQOCsANoG7KWtOnjzBu7YWEaTPFe02mhJ7j16oW+pYj7eWmp8vH
w4W/g5wFQ3s+exgxl5KMqQGOwf1D3rQR/fnoRfKtjZ14kQKD/f8YZ73x5YZGhUicZJhtEyWUJPoK
GHlXbvlnX7nkl0hATmg+8Kf3ls6H9RCxxM1+ESLKORQ8s2sUWwyC1O7AIrt+6gt3fTv7B0SJUTbz
R8Hrulzj+MnN3e2FeaGjwHNaxUaP94WmLEn46lYUEZoUjMDH8HYS7AHbtSz7Gsq7PFNffeim1d6Y
3aocn2It/1yO4yv9wQXwmibVxi+5qO4tzDAuyyX14BBckyL0oAIR28jWiTcK/WQpb+6q1BgOk5In
OxLvHvKpL3lVGxh3/iRLd7cn4lp4iOAo//JFFMoM52ss1KsytnLCC4OFpGrQuKVBGpjHBl7y1t2M
2Lie412rbQz74uHwjqviCKSwuSDQVudfUxeiFqNacup+VokNAsV/GFU726g4XR0dc/r/o6yuzYjN
HwVLFPFFdPrn7ksfO/RJ/lRbfZplK67uMmBi/wVajtoPCxuhn1bNZgIphU2p8Gv65/ZnupwumgM8
gylgALFF2uf8vx9zMUP30LqTOj350ZtGUTKa/5j5na9tPJ4up0ylPoe0DdA3xJjWwDt/EhIUxOrx
NFvI6QodPiqjI/jfKLFWg0rtU3DQzt5Iby5PIIIuyC387jCBX5NapkEJBy2Qx5OkfQIvRvaByv9z
rk8bydqVaeQtvMTCswiNxuXff/hMTSdiixUa46mCfYnaj92ZOTR9oPnSZymqNhKq90PkfFWo1LYo
dFLwpD+9brcjn+UntCqmU+9ymn43K3s0OcOdSrU71U50B10ae//9y+fuW70X7tMfoPDbfeSFo13+
Gf+UL+V97my9/C6XKj+KhYQsCnW+i7JKGYhd4w/xdIKg9DiA6CgFjKnyLan1a1NN7RI+j0qn5OI9
N5pxLdCanE5NA3t9eA5DsPu53aK9/ffSAct7/2Ow1Q3WmRAwMG6ZTsYcsjwdsahdSwyOSpr9m6s/
6+axF8rHojxEwsaKujabJB2LhsYC/1vTiEVBVHs/aadTqN9FhnCXJ7YOAumvdz9Yiv+CrHb/nBdw
iMVqOlG93RtqZKfD9NA9BuFuFra+25WtCPqav6iHLbzvVco2wmu0jKSeT0oM6DX6rjSyI4q/DGUj
6biSAaObQRaA5whoLWAi53uxNth3ud7NJ6GGHmHszTexhc/mFuT4yIvv8nQjb7sEjCCo/THi6q5L
BjlBI4SIRjd7plp86p5nxNgc6lF4J4/F42iWh3y05X4j8vsjcHUQLOr6YP2R3r18JMLF6SJRHubT
29sxsr3jy0Nh/3iK7CfLzuzKjuzj6JLi26FTOcHuLtklyx/s0Pv1q7IbW7LhSu2eP317fC3eHNPu
d999+0toT7Zs13se0PtwR13bjlzZfjmw3VzD/byzP+0fH+//fXkI7X9//3t7Rb7zG2+NaHWz1pY5
Gs3AiDS7sJ+8h4fek3fTDgCxY3nYozwAc3mydv6j7lo/mkfUNjUnempfnMNg3wN9tw+KvXHZX/++
H2Z5dQnHST3qerD8pic/z3Z1uc8oZXnU9vXkZ/0CLK+ZP22lGMt/dDUROBupC6kVHYGL/A3V+WGq
JCzi4piaeCTskjLZuJLf99w6BmoU8JiB5UETWQ0MmqmY+FohniS7cH5hKsT/8fVzUvvbl5+hLdon
9dPG971yDMAM/C/kcu59uCmzSO3nwSKkqnzXneSQuoLT2pnz+rYs2B/ocNiNl70pTPHJ+dc8KXf/
j7Tz6o0cCbb0LyJAb17JMiqZYnVLbV+ItvTe89fvx77AXhWLKGJ2ex56MMIomJmRmZERJ84Br2fr
+xbaRvEAP4ee29wt8uFbv8WpuhKhXH3a4rCXxigODYlPExNlrwkFzz5U38OqqYlTwn09hmelhjdF
FTeO4dU5AZaM0pNC28cSPSVR9ZdGpRLPRtdeuvwhS0+1+TNW22/3J/92gP9EHOkFnY9HdACu5x7Y
ZTVWkS+dYf2tm2er6Oy0QPF7N8qdk0nK3qh/37e4chjTy6woSMJwRtJetdjO6aQmjRTr0hl2NnVK
7aiWHDn62ydweGVPevsYd/0JmunLht15KNeePfdQ06NDFnqmyFx4tqK1Ju9mTTpnz4L5MKkSCXnk
V8ZfsOvTAdtkr6We7SVjf9/ubXAymyX+ATBGcW5ZmouSlrO6NaVzVPPyiJ9i4XuDxnLohsJGBuQ2
N3FtaRFxdoXcSNFgsJZNZLc/RP9NFj9nZbwLHj2YOe8Pa30ZwcIRDYFaooPt2nPEzmjgMWdc9bif
XItIAc4YT0NqNJJgAfWgwvrtc83eN7s2RuaLAjWlY5Vn9bXV0IJ7TVMz+Wwa9HRah6C5GEjnek4b
/hDEjQldGyMuSu19VgSBI2dxMlViGE+RmcvnlA7Mvt+Fta3SVFma+5SbtHwRuthOkNG6P8bbvT/3
+8+sRSRGFa7w6zEWTaCPU5TI51J8AWfaxvU+G9/8tt+IJ1fmEjvz8IiIqBovDrfSS5Sw1Cv5PBS1
Y+Y/AjQJo7AAfceBb2mPyK7cH9iNpBkZkCuLi9VLsqGbNKNm9fLYjhOkP3I7674CrBEUpxzKYyfs
1NpCH9SwyfTZQmDRK7LL+ddm+FVr5ZNnHZvU7kt0m3CzOjSOma8fE9lwNIUml+Bw/4tXPQCUJ8fF
TCyJ112vRR6lcqu3pXwuhEPkkT2Iql12AJAulTCblrZn0Oa/xeW7kruCBYZQlRwJRyXQqGurwSgV
oFo6/C7QfqNT5gxWuBeVXcEbWfzN4xUNgcpuDSjqU+vh/pDn3704JrkS8HbKYzQ4LPtRJa3qp7Zq
ZYJyU4NCqM4Pk5fEGxO7cu8g+UaACgcafDfW4t7pq3Iy08DDE6Ls1RumczkpTh62O0HPoEYQWU6F
bHi9cRivzezMQE1KDggky7lYTz2o+kogU37Ou19Qk/ZYGAW07m2FqNi0w8xW/tSCvLs/p6tmZ76p
f9sMxJC8WNCulIu6Eqg/0KM9VodaGHeDntrmcNKlr0VcfNKFgxw+Qze5EamuLed7y4vbNqeFIjZi
XzvnQ1nR/98TuTSokN0f4Npycg3AFILKG9q4i2lVklDJIi/QzpFHBT6mcb/5O5YnAXEEv+v2/Ycy
Mo73Ta5tTeAuM3ugRYwGqud6TsVJo0rMlj37tS3um/FVhne2jI59/klMjEM/xba0EUPcTiaPR4K5
OR0/880uJnOEBUFAy2U6J3Kk7Ns21E+1YFSn+yNbswIWhdBoJnu82YFjoE5KHhTTWZ6I78cQaThI
4/+rwBTxCNcoKROKC/R3LCO/ykP+IS7L6awLU3owQ8i6zEEJN06T27vs2srC8fPU0gG78E7q0At/
NtBH2yP5SnQvm8LJ8tR+Y+5W7HFvknICJUKv5BIwO1iTnHhxLJ29SNG/55o1HqTOJDzQvKCyQRVF
G1t7DgGuj0vi2H/Mpv8T0S4OslkCtOJZRtAFTIYmC68JaLiEx1HIy6bb2GbzNro2BmO/ieQ0LdVs
s2U5KMgGkKJoV56rVLSNkVf7wLs8+qj5fybzSYk2ttjtZF6bW+zqoRT61AIbDsQxcrRkdNhwTq19
qv47IOPa0Hy8vHsBylSe1MYXDeBr+a+kSJ6DMJrsVrZlI7AF40kQtJk6unVV71uPCNv9/TZHHTez
OtdDoLLgqbUk8jHMQrdi4txzSv/879E/6d+K5E8MaeR9O7f7msza3PxF+zW9WEvfTOowKAW0XM9T
5f9M6Y/hovPSjRvu1h8xQqsnWAhe72Sgr6dSQlF0MPPUPFtJGjoAexkTtWZag5r+/2U870wtojk9
zUy9gIiK8rGZ2YZaZPtwgIv6/2HW3llZOGHvT1GXjwzI9NJD00zI3m7RxK05wPs5W7gfNP911vks
TGrsMqHInBQkQGu8mXoCL1P06f6A1nbVO2vLcuBMB5TrHtMmaUl9sFqv3flT8zpa/nNcjdOGP6wU
BnAIatbwVJAWvKGbVae6CjulNM/jmO1k+BG9pn6pLWkvRuZu6h6tpj2igXpS5dYRH+MxscNWOkp5
+92KvK/Fx7gz/lixZyvTUZF4/FAqDGLJTRXdHr2dAeUZXnAcacbJVbuLO0LSj/cn7HZ5Zj+WSUcR
WHAjLu6QqQrhmwdNB4flMIGd5W6Xd82wU71TpppbZ+xKas80uBOpURKX8mBfuLU6JIWl0fRB8P0l
sh7oQE9z5LkEO6ggxw3b0fGG5q8iXIJUtttU+M+EEHQVz+TABDWEGhR0rndwLcyQc6FQzh1ssztq
5IqtRuIWNmwlfKLjwsQWscPMnr+IZfxSEOjRC/VzqRR2ViN6vOfNZ3xGh7Z6690sqDaO2Vu/pw4G
m5wJiwl06v/az94d8lZOx5fvVUCkOqQhBLP8UqQkncT4m1Ba3UbYe0ulBCyfpwWsE1TemcXFsaG2
MYRaoQ7mMJb3ZTZR2ZezI8Av3reW/BPwZITkuQnJUpecUo990TTxUaMW5oUnRS4UiFKS6lGVuvFx
rLSf9116BZBE1wBiOEReoGeJJ68X2Wwlmuq8wDj7pvTUC/pz1XivMCjYufVZ5hmEJvtOr9sHr04O
8BSn6rOmPNaSuZc6V95Cj/+LW69vwPlr5kZhEPAzSuj6a3ph6C3PA2Yifx4ILEyoEL5ZkKc7tJpq
7c/wl9Q71sVoH+7Pws3GhjoRWBbzze0KRczi3G31WK7hErPOU5ftx+Ar0vaOkF+M6Q366/umbt39
2tby1C2BcVKOwZYCud5n72/lDvmu3gXysTTtrRaj2bmu5nM2RtsW5X6QJ6A+rueTJgo1zaIGY4q+
r/NXVDBsAdH1hNpK/nUrgX6zsRbWFle+InV+weltnTP9bzPWNh2eMCJ8m1WA70/iTWyBIQROaemd
+/bx2+thSZU+CokVeOdEH+2Sa1gOvlvtFgva2nDmrBcWmDnMXFvRez9CeyL0zoa8i60dUPw0eDKL
jeBl1SFAx4Kq+seBvYT8VwyvTwzMTKANPkwPTWX7qRNR0uoSx3/97zNHRg+AFQhxUBULTxejVo0K
IfJ4llTQ6+yk7KeSbpwp8+wvnI4mdcYDxnpu6Vq8h2X6P3Sx8IWzpqf1rtdywVZ6OT3dH8k/joIb
MzM4RIYsCRzPYnmaKFHjNkiEs/epukhvqkTRy2n/TL49jodH/aPW7WkIhtd+w+78+Qu7IHzJ+v1D
M0MwsnALQ6uETBGFs1g9R1T4R02z6/g78tddk9mqt5MLAHjShsvfHlG8IU0Oah7YNFIs2dnRtRNC
rVB8ly53u5t+W01td+1PQ/qKVNmGrdtTg/oLOV8ODCYXX7keYRl1USxkU+D22Z8hlN7M9kWM2x1o
POgc1V2/pY38D/h5PaXYIhvG/w0Qng7Aa4NtFdTVhGiXq3I+pfWP1olFF801mrAgVpmeG+1XDyll
236kWwpRWrpHhOYJrrFjOJeJviK7ZBTQmFtsmIoqyhZBz8rkA3skwTNHY7x3F642jZPuWWEfuqb3
HBc+CTLtINR/Cu8rgqUb58EN4ywRFxle/IrOfrbPsv2t0ygxe8h4uFn3GmXfvP7TND6PEEZ7er3v
JTz6dynYIe8PGtKzX1nlytBxql+6QoFqahJtBRGaZu6v8LcQ2bc7m2gQv5+peLkx1IVjiA0dV2Oq
RK4UApeuMzLnyeBZGzvsRjOBGcDFkbmh0gHEfJnrnkaPRC8kKK4ms5mbZpeI8Wl+RRaQ8/nCpcnL
U1uIO+OLN+Q2mRQ5AIECzjb1Kd0lX+iHdgTeF2OxH6ND8w/MPcCnpO3ScGtfzgfmwnVBjs/SHTAj
wDm1iJ9AbXpGMIqx2wZOnb2qeXUoZz0H/Wcr9w9eitzTxsG34ozgb3mIUniiHrvsbQgyWUomw4zd
ynoMqjepvYT+Y1M/A8rfOAduXyDUfeY/gBURsSWQuN6XsImXkDx7mRvk3QHYtB3Go10x0l7W7MKv
XJIIuKG3i8fPkpe9lEP3nwfL3EJ+QAkK1DZdJNdf0IaxUfReqZ0FwXLCEbBFDZ0ZVQ85OZobiJXb
iYW2d6530Uc1vwsWS+nrY1zJZsi9lWnNIUwFwCaDJj97uUQnl1qrrtpuCoSsG4V1kwgAJMWNNHUS
TGloxsI5LCTkQNSgN53M8qX9lID8F8e6dhramT7fv8RuT3hAcORagVawnW92mJTrnVTIg0AGyKwm
JytCTXd4vpsVJ3xee3Y9ehbV01CsxT14r3RLhXfFtSAzpeeJJCIoYASFrheW/FSqSv3EF3h+kNtD
AgMMwN/gOaM04HQZG7VL0mwnQOdrZ2kMb6xePRDKyketgQ3t/nzcBpQmAEykE8ArUoZcPtL6IMwy
wxQTNxAHaZ8J8uBgE0hA0W7FDyumSJrSHgvogJz3sucr68lwV4EVu/WgKLt4xpYOFa1u5TBuEQTe
cvUwJlitAFqjB8ChOjvfu5duLgAyDdsodQv0Ixt6ysyyhkG2cronnViFc0MePrGPnzlEunGXVcZD
k6THoj4YWm5X1XAY0/JnTdewvLHXbl96syYOsQWsd4S+NzMuKV0SBE2auqJnIYbNVS8duzHdeQV9
MN+lqnUM7aCgXNgcG+MpSYX/vOKw3plzOyoKUJwvi83O6ao2cm6kric+qpnKnkt26VZp6GZz02AC
WSocNuascv4v9H83/77asgcQvyKuUR8DVXba+oMFLU2ruVSgD/d9+PYhsbC2GJKmCm3rj37uTmZ3
MsveFr1TMew+RfCdQmCjnWVlK1K8DcJnmxBCzQ8kFtFY2CQcqztrqHK3hq3GDqQu30dy9oE+0x+V
OtYHLqvwKepCGObbdNwpYx09QgABI7No5bvCi4QfQSZs1a3X5p0sOixc8N9BW7K4t/xOGZuxG3OX
yhleFBo0iTedQc9D9D3ok3I/qduUmDKb6SoSYCp4jkCiSsKMIH1htDIjve5rPXezHoEmrVblk6/S
K172qU8qq/YfTN/n9hIEYafHqfeEiv23XDLKU1825t8NZ5hD0puvIY0yg7agdF0+XkWz72l4lHNX
ezUelKeoIK1kd/bwV4HL3Q5PeWPTe7kFpL2tL8+TwOB10nmUJv9lw955fCFCFG+Uau4OU/5QSrrt
f6jGYld3tW0hxRjrj62FmNkOwbr7A15d8vl9BF+MiOLW4j6xwhFik8kvXLFtPtXtGO29EhYMWZvU
Y5SJBsSoU/bzvs2bo5zBwr7IDicRat70z2oCmDlhmnI3JDNME1aExGjRCk5FB9j+vqmbyHs2RYEZ
GB6xH4+Q65Ncn8aaWEsqXMP7rsifdOvT/d9/ExAsfv9iH0tCoOlZpBaubOy8z1GDjoVdlU6WHHGU
+6bmfbDwTLrj5gYgXpmU2xYrlaCWHnmJUbjx3+JUXOLYNndl67Rvgfr/aWlev3fO2EvogyWWUria
5RrmKe92TewM9cfxVdB2UrNx/q544NW45h35zlooT3qfzONSk1ct3Evah+CHn75tJiBWlmpu/CNC
4kaf/762UyIkF2vmyFIhaw/nbv+3JGIS/VeoSJ14KHf3l2vF867MzcN+NyzTEkaCQMxNKMpGb+0W
lGHNHUDtAaOBtoAgTLn+/ZZgmllI6t9N5MoW6jd9fIy9v155kkpHRx+6g4vl/ohuYw/SGjzneWGS
3oMyfWESpsau8WOcndblqXgJkeSBV+mZZPNv7w0qkdw8RTAQbDX8rM0k6kkwbpLqgw9zYVYmaUnD
IQ5iZk+B4O9VxOzuj2zLwvzzd2tVByKEcSYW6CgU9mnswzk2ksS/b2XNAf+HCAjUBtHb4qwgWgLW
omAFrknpLVFPSk2P4EM0Htt2Y0/Nvrw8KyiF6xC2Ez+RkroekB4loxWHeen6+iGAcj75IKeZPRgb
IOe1eXtvZrEyHax3eV3PZnCEJnsM5If7U7ZmgNYrOkvgUELHep7SdwszNPpY8OApXdOsHSl9ybZj
/XkqFlPFDgKNYfKKBG20OBYSxFY18lSVa7SPSKHQa6Wf+l1MiK8YBzG8SPJDNzrDfniw6k9hoO5l
O4rt3qnanSYdKKukW01XK4t39UXLkyOLyrQeDAocQvMgxuLsi3YW/O3E/1wPIE8G7QLDh1uCvs6F
3/tCTqAnGbU7HCLzU9I/F1s1w5XD/crC4iqJ0rZBxgQLSj86YvdXN59C4lkp8pGu+XDfWebftVhJ
mlN5llOihBtxKTk1iHpSFmnRuC0CKw65xoB3Q5Q8JBEYiv9uCqekixOyIcqhi7Ci1zsix6Bu3KmX
HFV+kSISD+PxvpEVP4CKYo7EqfqziRfOj93RnIymcVPIseMUNpw4/mHk42PZFxtR4G1aYc6YWrOM
Edkq8qiLsynqa45YVChchLqepPo4Gji/+qoYrwath6kaHWJowD1BfagF/RgkW1zOt2OFX4DsPE2A
gDrhuLze6CrU1IiJlLXLh4DH/ZPIb56wGxCsvz+ntz7Cuxlk7j9KVlx+4Y+ocIQRis+1KwlIUWQ5
hNzyUci3MoC3Rz3IPAZE9m9WWl+S/TYoNchZNzVupkZ2L73l0UmfnFFBH2LMaOk83R/VijkyYLSN
gqfnz7IOOzSK0vSx0hBQ65+F9gBIr6sdsX2rnKkUt0qxt3saXr7/tXZTiR2A+waR1LjlX/8DpP5G
cPjUJclWtDEv+fV2vjazcEkJAmo0Q8bG1bNfY0RXrPFUld8kxC69XRgSaniq3US/78/kih8qyGyQ
y+Iv9sQ89ncXTp/XgyWkauOqR5iEPrbPW+Ch27CNUb0zsNjUMHZabRxhANIwR3ckW98px3wXHu6P
Y8XPr8zMn/FuHF6cVGmFKrIbIpKrdk9zLsorNjbTiiPMGGxeyhCy0AW+GIuUpEUx5l7jJgX0GZDN
9CRAvQx0/wfPKDZO95WVmUVW0JwEg0L6Z2Gs6cjzmmHfumOU/Z7gW4oAxVWTtNP6rTfxSqALGdo/
WC0Iojk7cT17zSjqverLrRuc/HNx6n6Jj2hMH5vH+Ln5633tNuZxJQN1bW9xKompJwyRKLVuc2hO
RB5v6qnY0692gt/2P/vF1cjmWX7nF1IvRkWjiFhSP1l++XOy4u+D/9/xKGSPwHmRIyfBRa52YabV
9CQnjGndPnrxIldT/NdK2wvCo1791Xuoe3xKjpb0EE0ppPL5x8x/uD/Of509i9OD1O1MAc39iR7b
4gsm0YMDu81b1zITiIDtXlTswH+S84OnXaZpNyWZUxn2GECCfWnIwRXW8xYudXbJe9+wOExkOffG
aehabgFStc1zqyTPZlM/1FVJd8z0bRK39GVWtj1MDDrJNFA5XASLMzNv5boHrd268vgQjH+yIrCL
/LAxtSsH85WRxeOiy+DPN+OhdZP+qTNAWErOoEEGI35UhmPinyr9S/h63+a8WjczCegWnwIQdhOk
53KU6ik8tLht6CiocyLul33xtK3yyqodyIXhkSQbCdT3entMuhWkia60bhhZP3okFM1A+JlGX0Z1
i0Fq9YxBNOP/mlqcMe1kJD2o6dYtDoQFza4x7aI65Pmh7e0g2dEeVDW74duW9MlKpMfW1JW5ZQeg
KoouiyF2kTSJBUO0ovw5jF+aNtuXEHZQytmBp9n3E+VwvkHqPMjWhk9iVrv3F3Me2c1ivvuChf8I
9VDpIeKpbtJVl0huPmnB1jqu7oN3Jhbr2Eam1WdAqly0Fva1FNhW96zqG+P4F4DfG8hiCdO2HGGE
xIryEH6vYbj//TOQ7HAvQzRf2ilApKfuISF9TBb1KyX5+qH4k//MBkenfwKNS2rAgxP92cShbE3w
4jpRvCDM/RbXGuVs10l7o9+a33XvhTaTFjcAveg2XHuRBD+ggSgcwu2yrca0mA/Brjr9kodD29nR
j/gkf7zvNKs7853B+efvLq5Qge0o1OcxPSan4SA6vbLxprut+s2X1jsTi+O67UMRTWRrvjLUt6R8
CX0oXxwEB4vmkdT9SUv0xyx0VPqi6JU6x6b27Ou+rQ31SSyo66udrQqjrSH8aPYbmZaVsPHq2xbR
T1ISz/Umwy/3RVOSnvigf5DiT/RP2oN+GSt540WxekyA9iXlYgBYkcSFbwd13NaK4Hdu23wUR4Ax
VvjihTNCS36Zho8ZifuJHGAq1sdKEx+GoNgi/VhbceIHYK30dRC0LJ6EOtxvoy5PvSv0la34x1ru
baX6pW4ps6ydFbNUK/IwNBxpSxxhVkMBFFtST5RCmoXU+s+pHDfCrrVIADFHmF9gSpp5/K69V0FH
pZKNaHDLqdxH4rMh74fmMgzerhj2W0LKa75CWzBtpzzSKKktztfUagVP1tPBFeLO6YPoqNGfy4le
NtlTFxl2CUu8OO7u78+1t8B7o4sTtxIowydpPPBa+xPEB8MAU/VVz0883O4b+lfnWJy6BJWIlM1o
QqCfC8/sOxj1cx1LRu47VVg7mVk9tGLzRvv8zot/qtm3rLHLsHZDWl9R5T7q0rci/JEL3Xc9NI8T
JG56le0HKXEKxTuUCOy2r02JsI6YbkX2K04MRpxkAEgcw7h5SUhaEKDpw1qk4kOb7/SvSET6w94a
EydNfjb79FdID/wfOOsG71dQ2t1GYmeejOVkvbe/OKfhwB5qQGf4QiSfSkN4NYd8K9SenffGBnwj
IscnBaplBtWoQinRynJwJy4BFEq/m8pZ15qXNHeDybRr+r3y9i9w+b0xaVsTPDvz0jik8HPBGrg2
2bjrnZW0WqsqXj+6SWv1jmyODyIKqnSSK96bEHY/RQXyKr8RjmEpl/tARA+7NaLdMEn9xjys7HEN
Uifg4mTdyfMvbqhO4NXTpBFfoorfyvyPaLUXlImdXqDz7btobTVIrJxboB2p0lMbIe2zfH1DgKyp
fdONlB4LR/KHB7XYd0bvDEFiTwHEqP4j0L6x+JGqX6rScqsfre89JtEWc9ltKwRDBu6NvMFclbzR
HDGz2kz8ehrdJnMjuODawJaVJ6M7msZ+bA6dYR0LOKhgID/NPb1ieBDhppX+ZJq/4e1rtxbNo+BG
qKGjXCUujr7OlA2/FcfRrfOntiC2KnZWZ08AL89ytzdeJvOr4W8x7qy5IHUbqgfE80AGFnvME6YR
Ush0cgtkWQeUg4MWrRyUniZKBYArTRKMsh37k10gBu8Z1lZCbmUFaMCYedoQaWUFlnl8PcyHytCU
yS2jL/CaPtc/mKKnMrJKp+xhivIKRxCdYrRpl6mEB7+FJsr/3WXZ7yD+ef94vj1wYB0kfwzrKetA
y+z1fjSVEYVzWZzcdgBOq5fTCWaRrYrg7al6bWQRqUlxpgXIP0xu0jzmMDcVVLj2m2TYa1bAqkMc
AdcMl/biSgu6XlOqphJdLfKd3JBtCG7+Jt3bf58wWp1ZNzDC3NfzsfIusDUj9EM1oRRdfRyfetkI
bSU1P9y3sZJgou2dW5P3Jn1b1nJfCBUQSnoiRTdoH73hAZG1UHhponPi1VRylZ1i+U6gbrUFr/kC
enpUqAHSzfnw66HJRYRQj4dVZDBHG07KeG8AFN+I29eWCZJYyC7oFpv5Gq+tBLGhJZxMopvz+6vY
OwLfe0XQ+0cRhPv787g6oHemFgOarCwRm0QTXUmd9t34gpzBxmC2LMw/f+8N6B8rZaliQRyBFpa5
bSnJRmx/e3GQQ/kHlKdyhc8tAusgCmWj0lJxxsTEiPmJ5UsuTRsDWUE0zVb+p42ZbshlVBDmXdoW
Brsn66Cqs3gTtbbyKO+yx+Yl+15smLudN1JSKikNOKlA/CxxPkZQdxKDkl0fXYamOiaoEt9f+9tZ
41cTZ5DRBG0BDPV6ZaxaEOqoThRXnMDqJdW+p8MvBZ9138ytNxNJ8eCaC97cYMsCxFCRos2bSXXH
AoYd8dTQ3TRpj2G8haddMcRZQL/RzB/Bs2RxhhpCKnd9LKlu1pSHSA8vhWf+VWp6SZr0y/0xrSwO
jzgE4aCIpVFlWS3l/ZalyKYYLjelHYjfCw7S+xZWvA0AG5hoyofUfhETuF6dZlS1bGpy0zXA6aXP
TTl+qD2JU7u37DpqM5pAhB9a2IO4GF4s9IM2PuB2NkGncALR7jKfRcsKXEgb5DCpoeUG9Uvbiqh7
vOgVKbxwA/+7YWdZexvGzq+DLrBcIYgcL4zsDqyvbJ265Of9Gb2NZucBof3JbFJOX0aXwyjK1djF
lltYL6P8SKLA9iDcbbMfki+daEj/eN/ebb/v7B7zA5wmDXrEjMUK5rqWxRDsCK4WNPDdyg+19Cjm
/aUyRZq0OwciHPjC6Bl/saYPUxLYtfC76BUCGdhjgNCG/z2su/6geSneHcWW2chGIpqCK38oE1v4
qjX2yWsc/y177F6qF+FwfwJWJhw0Fww8VOGRxFhOuAK/+FwcDy5GLuwm4UfcKg+VUO5DD2GVHgje
JpT7xpcwREcjIQGhI/qrcx7h3QBNrfc92S9nsY9Xa0RARfBJOXeG8LdHOf3+6NZtzWcaTyMcSr62
1VRtlQZmr59bUxsfw7r+ZNaoBVZlZRwiTUk2JnM+vK5ehTOlC00CYOWJi3kNXJurCjRxm0qDDb/b
FS2SAvqxq7pXVfc+6128Ze0m4TL3Cs89IZQmgbOKi6PULwq1qWGpObfGV9340pX+k1bZjVFCjU7q
SjUdtd2a0NsRYpPYih1KfY11vB5hUnk56RgoL6pugge3bC7Elseq80g8J6PmaBZNZvfX8HaLzuNk
U8wNZtSWlud4H2dS0caNeS4rKKCx+ZAben3MfVF6ANvxpLRe9BzEQnOM8+xbTsrBgYausLVg0l9z
q0QWsr6ARvJcT5+SXdlt0oPdXNIqpT7usnnd4TVcQmaMXrBC2HfMcyQ0dANDSea3KTQF6evGVCg3
DoYhWMiJbDmuoJO4nv5UkDpEUH2Y+F8Y7+epOcJX3aGo23yiJcYOX5W/44mcotpsZTxuLlOGOPOu
8cClUxhGhmvLdWWpQdcWkPBHSX+QKhoX6fozN2LE2wYFzPCUJjzk3cB0LsIdzfILr0pU62yIlf59
9FvuGilQra+GPNU/yyblkB573/o6wVBR2q0Xxr4tcNYUh2HsYSZpw8BIHoIp745pZfZbOh5r04CA
DnLeaIWQDpx//v7w8msxbWdpp2ryp2e0r3I7kMf+uLHOK2Z0bkD6EgANU+hYTIOew0NRyx5N5kZT
PE0E/5YtVTG4GrRkbX3S82NsjOZejXvtLClApTO98J2mT9u9YEbGvmjlBLHleIv78ebMAdg5E2HP
2cWZr21xwtXlUMRiFKduKsvJBzUMpKPvJc0Hz5dqJwjpdaQzCA5Psxzpy4IZ4/7E3Gy0f+ZRO511
JoEfL6c/gKO6LQLakIzU2mWdGO7jyQtJapb/GQ6pc9qYRI4axV8ZaZjrlR7LMIEKzAwuiMP0v5OU
AL8LpephrBOR9pmg/XF/aLePZQzOkzu3DczP1sWLPNYzrU1CP7zo9S91eOvRWIZg8xB+KmQE24Ly
4AmOoG7xkN3ckEgec2ThZHRjcMIuPM0PEHIrYzO8ZIpaPcil7B+qqVH3sV4XdjhmWyoUN/HGwt7i
Ru5RlCt4tjNK46nsP6JLGtMEopGjdVJE1e7P6b+n/tWFjDWiGkDP9HbAbrA8tZomSGoy0ZfeQRzu
wdonu24Hge/O3CU7eEIhMRecQ09R9Jv8K720kqNlTr8Fi56tLL5ipsYUCWfpykUE/tqVBAnxyZYG
6UuqkZTLkOeNOmhSVO0nXKo/48A3N+KQlUUlpDPmzp65kXC5TeRWVYWyTZKLEj5LE5Ld0+XTWG8R
Dq157JWZxWEglbWK0lCaIJzgH+kKMzL/SfLDYx7vc99zEqrfrWI+FJK58ey+OYUI596PbxGFoAyW
DEYsxBcRcXlteIoStxxg0rtQg7Ih5dejYn/fk9aW8L3FhSP1QtyobM7kUo1nwap2iIn6L0JxqNCa
v29pZe3IaKMkT0rf4PG6mFRDQAVSDuX0olYk1LvwmIaflbQ/T3K9u29pZf24ZKAWnYmEiLGWJBVm
FVnNJMf5ZcwNuMs0h3kMBweJryiNUDhyMrqJtIimuA3Ds8NfbwhQzOC0qFnQ7Mbxc70h+ioP5d6Y
oOypm+/l4IyTXZO2tw5ysG/Sk5SUdiUepTB50DfZ9G7n99r2YiWtpIENTJSwPbwG0AQm2UPa+s74
ZWOMN3AlOn54wM6OqlExXPJcZ1HemFFc5hdButQaJLW1fxy858h6ImNMThSmhIsm/Lpv9d9D/HZm
/9fqvHPexSfjGA5Gluf5peOAiz9Vr9rP+EPkdk/qDpZaJz+Cqn7OD+ITrbvu+Fyco31ynC7iR/nj
eGwO2mlrq96e91fT8M8H331QOqcOmrbOL1Ij7AR4ebRBddLqJIkIrUyVg8rot/tzcHs4XFtc3GhV
MES+ODHxXf3BFznmp5esPpThLuzP6BPSanG8b/AmKCFKA4vCJpoT9tCAXM95kxZZR8SSX+AGcjpJ
2Pmm/JBmG0o9a1a4PPiHO41M4Pw0eDeRVl2aVplPxUXxbKIs4fsmfuc2mzWHm/grIpGks4AwXpvw
/CHjuR6UF8GDPYkiRLfrEVS1FaVW9k3Jf6uHWNzlA9KriTKkX+j3SZ3aN4rT/Rld2aNUNCGxoNf7
36Pq+kOy0QuJWrTiEqo977VZ7fSRXhIo4rcIK1ZmlewA9WOIs6mTm4u1ywsKtaTlikvejnYmDpcK
HFpE48j9Ac0zt9iWvJ1ACnMfk/JY9ohYahprU5eWFzNLukMZiBBVt9OWhviK59NwSlEW3jpygksr
dTCVcRWO5YWy9UHz+keoKj5ET0I4fpME88eYTMfS39htt7VPgoz3RuePeueXQe+PbW7W5WUU8lMc
fS4rsmLVYyp0dlYNtqG1AMFPQ+FkgvDJr8LL/ZldW0CabHFZagpg3BfbopONIUg7qbx4jXZoh8bp
unbfCPnGXblqZs6xkBqnaLW8sbyJnJZVqOUlECjoluDshMY8jIX++/5wVo5LkMv/a2dxO5lBqPXg
HcqLZpzksqIZ/k3KoGx/zhOXvvwNeNf825Zuac5Uc3NzKv1ui7Xz2zaNA62qLkOdNR/UPNI/t3ls
OVQNkaPK5WIfSdEWyd3aMQNoggfH3Cl4Sx9lJKRaSzWtLloUPIgNm7u0NekXudVY+Qg7F++rdsqO
QrLFXbkyufB9U1YFoETlU1tMrgREwSxgRbpMWo6OovnWlWa+G7L4g0ZDa9iYhmMJVELvL+nt3p+L
AzJGeYeQQ5ld690GiQEhpIlQ15fRqEBMSEnwudb/D2df2iupjmz7iywxD1+BHPdQyR5q+oLqVJ3C
gAHbgBl+/V2U3ru9k+Qmqla31FKXtCNtwuFwxIq1nDy+b2UlmZtlUpHQ2ahOoJS7iGSVKDWSlRYW
V47FsaGjc7aFn0UmsVNQ8WjNSy364XNOOsxvOx3ZF3j/Hjd+xHy3XjsUfgTqQxCugwYAOmPXa3UK
ry2Y7jcXUwojgPY5am7S/6GDTvg0jUA2umrmD0nsMqxZV+9YKn1UY/O/HuCcS0ioTuI1jd4MIFvX
v6NuQFWPoklz6VCJ2AE80h6nvBQbF//al/1oZZFpKE+iaZWhuAgK2n6HNwtI18am3d3f1NtDOq8F
F++seQaihoWVBNPcTVZiT/VOPJhtkoPKyfmZG/SQpqkdUqfbgPjcxjoYBCEGTAKxjfNyvXmGyEqT
+DBoayO0zan+09CTGiPr0t2Iqrf3PB7EDt4ABoBLMxrh2hIqnC5GGGV7aeQvNXw2IbRZvstkI6au
bOCVlfk18uEAVqj8Dqao2wtKd1AoAUNhQCFVDJZDEPFWVoGxkMrdIqxZ+gbSETSF0VrCfQxG+WUF
b5SY+PM7W16Am+lDzoVEgZxaGw/hm1i6NLNYm9HyahqEB0C714ALCmRI0MXu/00gImo0sUv/Hcfm
hEmX+i99ZGl3ce1OPR8YSsXy4juf+/zQju9D/vm+38+x4mMs+WNi3kNkomg1LANaaqEzzJq0ubjF
d6OB+DzgpNBi32GcBVzemK6x7AC6zRvR+o+i9NIsIgfAKjPHAUre194iplJynowI19Y+/5S9G9+c
t+xJnZPH6rcbpucaFSOo0ofNiaXnfNgIKUtfNTCYgbCFDjmKRXNb59r6CLXBJEnQVslYYP+senrK
PScSuh05lr+ROt0gz5fGFtGaM2rQMtXbi89QRNprYAqAlF81YuxMQWwrmEgxnocB0eloVYPr7IhR
NTRsOwmOUNu1k+yQ6L6ap9e5wY6JaFwvZEWG6Tgng2B3xFWjTUfDYcD5mNxpWCgmNf2+7yfLIIJV
AACKLwVUI7oiS9YsvCtTp2WTupijyg8E7Z9DMdIHDCHlx2SU1dYdt/KJ5oONqxbFPCAYFkcu43Vv
loz1F0wGGk9Z2ZL3Zizdk5P1dJcQ1SC88AmFRa1RoVlwEnFugsfXyVWI550R1pNxzDlHrZEQ45TD
GFKvcnPiZlmAwL7MhIwOpuyRZSGUX7tSSkZrAHVxf8m7xA8co36wfdl8Y5MuH5mZm8GAMuFOOHV2
wtCOfpYQKNkARt4e4Rn9NbfXAf/CLbuI71Vfmbyujf6S9VZ/RtnnmYBK4aslebvLyFB/6rLk3U3N
Z52rLT72P63I64M8t5AQ+VFNx6t2CX5nxsjQRzeHS54a4pNkybC3DXNE+4hOIXIUbV+YGAnsdKIe
/Qliu06p6BEwb74rU97/yFlePRetaYR5T0DPyeweBQwovplD4wZFD/lGRgXiLJfuGSJ5AqxNqngG
/WEftr6VBHgQgWS2TuzQ0cYXJ5v8vdJUeiTKeZW1UCEGPncE+WHQly1UqKqq3nh2rlwP6MaCvhfU
zXOOvwTgVWkhGdWy4UL9f7raiNIRYqz0M2S0jl5hXIYEaCxjj0TwFb/w/rFcOSZXphc3BJrE0KMZ
oapbGfazXSSv0tG/Dn7x3KhzQVByv2/uJv+d3R2t93nuHR1xcNNfu3vDwX03aGy46HkOVTIrykHq
C4RsyAwzqEkbmm19IhywldTab9i+veyvbS/83KpU50q3Gi7KHaEuJjCYMxmRYoeO/CgTNzT8JBor
8HdYTXHos72reSEg0ybbgj6ubfqf1w3YaDFZskzd/FyblBgkvnfeBZhC1ZAHKMz0jc1vIC42ko+1
VeOKwo9FBQBN6cWOu6PfmI2acMBygt5jYutHW/ry7/0INI9zjcbE+wmzMtff1TNp6Xu5N1yc0o4V
hfKuhQHBX5YP6pf3je+4sn1owlkAdSJeIXbO//4hU6zdtEUTyRkvWSuOGbUD6X0W48nCYM7Yk0D3
p7Pd+J8qaAhS9J2x1tGnQe0eG/dnBeB3Jdnh/k9a5uKI3XioouiAJhYKc8s9HgeZ2Fxk0yVNLLxO
u6EBay7gx9mIi/i+qdvPOeMlMU+BxePyXr6Ofch5mtVUThfouPZBhuR/l9RmFd23spJ04CpCOAL3
DYDyKAIs9ljZFUkzqV+KVLU7xrL2xDWrDrhn9Yd+JEY8onEPUug03afCdCPMxLsR2HW9yFaTOugs
cR8Lv672KS3FU1sz/eBqvRtS2UE9kuqdGfsg8t1IeFfyQhRKEFpslHoxZbHk1lCcjZ7ycvMypmWE
ioW1o1Hn/7a6wOF7G/RrY5gH0BgEDUYWgWCx+jrN504GfKuYuBLqrn/K/CU/uCn64i6xS/wU5+yE
1Z5GF/kD6rJ7sZXqzKnM9RUKrQ/k0QBlzJr3S3oU0++LXjcr84LrLyh34qxH+f6neU4eqrB4ve8Y
K54OW3jxIZSC6nY5zjB1tZY6Omy1yO8r/hmCqtLfgi/d5op/xEtmSC3cD+Cg650DRaqiTV6aF1m8
g79vn4/NjvUQlKRbWzeHpZutQzpnQzt8bgosLGWmKbzWqc0L++aQo7sThzE/VHKPmho5T3XYH209
KLfIplfOMOqgBgaSgAmby6HX68v7DE6aTfZF2s55FKMV2nbh7/76SyEOz+qfM0rHWzKem0afWUMh
vUurKxm5RcuCUcrHqc22ROVXfAJ+90fRBpRHyGSvl2MZihlDaniX3CZZZLtZG1mdVUZ+DVqb+4ta
2TlMnGoA7IPqDeNki8tMM5u2pLnrXYiwHEiZGB7UOoctZbTVBc2xHBSUQNAtrbikMVs+EO9SNqY8
KWShGW6RLv/SQtIkvr+iG1vIe2dtFuANUEZBe+N681yScsYz5l8aQ6vjIklrc08MaKIHEsN5m1Si
t+YAlkFP1wR98ewUixwow/ibx12XINdngQ+5HD/57po9pH0PfVcGZjFdRrG3MKftSBGkMjng/9op
grZkuoFWvvmW8H+cO9yXmAgCinjxLfXet7NGsTQea9BeQMjqdzGlWyIDK0bAOg5SYrwAMW+wLMt5
AqrqxPdo/Gm3ETu2/vLC6zXi67j28ZeRcYRb19hNBJxhMB9+9hy3PtwdbtvVJeYaaTxmXxBJTrb1
iXwtwJ/dgFOOTXvTOtnFG6fPVTqGhnxKDe1hcELp+RtJ89oPwagB3AUvE6CPF+6p6WXT5AjGcWvl
R5oxDNHIlmM01q2CItuasl+xhjoc/ouHINrxy6EqkuiEgZkhj4WaAhxMgApVpFHQtu/un7pVQ5Bq
QRaOCwQYtev9RczlRSeTPPY88jBN/dEvp39yrwjddJMNYd6iqzvG/CN2g76CCRQFXrrXtuySWR6G
bPM4y+ll4N/K6aCp144d1PCPjURRc4Jch+wTRjkm1MyAFkWLIJBQhc//dQi73F/5DTkDog0KMPiW
uMXRDPcXS6/KTh8bTRXxiOTvkDV5ZQa+3/OA9/Ts5371MgxQGTd8VK1zvcbssV3QU6/s/gFbScPU
bjYHoW+uYVwbOvDK83jizP07R62P7u5ziCIPVhEnPXuDrOenwut2o6YC462WZmjWhwptZWSPytMo
uNangG09k27TtZlFDwUqDT0ntH71RcYLUQJGW6iCxbXzgCfsc17EojhQ61S7p8aAGxLgXLQiuP85
VuIx3oCoUGE+GbXMP33bDysHE1fqoapSxMifg2xWCuC/O7qFi1qJVbihkW6gD4JkYLk2RVNN2oBK
xpnuDaGoNDw7lUei+2u5gYDDtdyZshzUtlB/BvT5+jPy3LUS2+tZnBglVL730kb5nranyj6YpALZ
0BgyBcaMegj0Nouk96DYL6AtIwlAmEWeyqTYOOc3fe8/Pwmcd8jt5qqjtfiqDrW5nbQAwTLKXv3E
O6la/rT7vV35PwVX4ZgkARmPo/kvBDvbYtzf35K1jUcaOxNZzy3p5eQZIX3lqJqWcTUAB6wPEFGy
U3Dw3reyEs3ATzHDw6BqiCLi4kjnuVX1etmWcQlxK1Nkp3F6m8r8lZT/1XqAPcEQOwCwqNxdf2GF
3qWiloPtrGrIXJ/adNhworUDgRok6DbQTMNaFtdqpk+9aWRZGUtMDoRN7/xMhg6846TamtlbO/EA
X2LGDZuHm2CZtxYM8KNO8CoeDxqIXHpnX4zHwYmT7KUzLmR8E9rfn3bQ4QHEguUBjbQkKwb4dSpL
wOPjQhk2xCYVCXxinjTj/b5D3FR0ccohmY0rGzIkurF0CO7X6VhbeRVb5lsLJuFQQ0HRf2/BWChf
pCE2lrVyw12ZWySViczdiY1VFWt2DXaP0VRRx9t/sxGk+Ez58mx6Kfl7n4dNFEHQg4EWrrWw6ahG
T/QJNnP936lje9vioT3F2V9DoefsHMp4OFdIFiAhtQxqSVISizVVnGZhm/t7fdwN7xg3q1BF0PAI
vv/l/nAjLbIFmMN/oVyD97y3eBsmlZdDrqas45xN6aOZWdkuaQt1MZpqiLTJaw59qg1Rm6KLKLlh
7YU0jNAlDpRG0mLYWyheh7UNuTRJzGYP6SoTg/aWHw45d05iGLRZJYJGRu/YQU7z+kErG/3oJz0o
71LofVVO2+0l4tU+84dxx/lYnGTO88dGZHagMD3wzvTJDRNsCvCfPYJ4SquXQujsIEvojKsOzUYi
2iglBj2jtM3PBsrbn5pJQpDF7brD/S2bQ/hyx0w03SH8oqFc4M8x+MMVKg3cNvjHOh6tsjyYiV7t
kfMPoe2ixDyUTN8r6cp3n3Vbfn9buIdvWBpaWkiQkU8ts2M6+WZTWni3daBtsPRQ6cbBm059Fg/2
oZB5JLT5uuN7jDuf7q96JebjRsFwC2gv8ZS7uWuJN3mizeu49zyMT31WGY/dOSZvnLO1UPLRzuIC
NezOqKGuXseJ2JvFe/VJs0jgJl+9mTJc/dNusYavxZKP9hb+32K+PQX4po5l9t1TLz2I6v1zwVB5
hPfc38KVqwalH4ApZ9GEGbJ57Ti1W6RAE/lVLIzMOikvQ+fFg5Jyz9p/71ta3UQwxqLGBCrtG/W5
RJU1q0osylKP9WCHHhrlTk5Br/cTZe4vQI01W5VQY211KMdjAgo5H2jSFx+O+AqJpyIIkDTS+SnN
aODJH5n11htdYLN8l5ZHzy72Xh3WCY16JNx5YB/xKg0Kck67EFm2kUWt/zhq7OwoaL3ZgJd4b/e3
5oaLc46vKLMg/ce3QCdwEchb6vk09xHweDQP64YAkNYyRKKd7rRT8xXzLVB+ozLAoO/rfdNrX+Wj
ZeP6+7vd5GWJXdRx1Xohn5x9w4toQu+HeP2eJ2KnCfoZY3AbJ2rNwzGSNjPHoomBeddrs54odWrm
vI49jEU0qgxp9TvzfzrsLfdf7q9wLTR+MLVMPzteV1Ia2FtbmhJXA/jpdNY/eQ6AnuZkyB3YMaAR
zsotJtmNNS7LLgN6ThVpasTkoXqdnC4Y9UcueDRkX1nx6/4iVz+jicA/v9pm8a/r/SzMqpscJeuY
JlnAxacaE+DFJ83Ld4afPffsSZNb5Zk1kw6+HRB8ADhDu/LaJF5aBne6gscT+PFBnSaOlV2WgW4K
K2R0GB98ZacBOvXkQIdpOLaU1nvhQwWjNyewkzrZr6n3u6gRVnv0dMWOVcLV0cAVn+i0jO5v0NpV
AQomtHEAUsA9aV7/WuVrCQqKuKWSwVcYwivLk8cwF5zWJAU1o9wCOK9Fnvm5BY4fDGBiDHZhz5s4
m0jJ42F/GsK/nbyf48XHv744tRNjg5kl+Oum1+z1/rUovzH7lCQg4gHf5KGrfygvjbiHSZX4/j7+
GchaZhoQOIGcHZD3kNJevLM6XvkjDhGP24nvkuIBZE2vremHVubthNG9dsUv0OU4w3mQL4J1gX+Z
2MNosxBPZWT7/QPVDqSAGlx/BiU6KLfPaR6UZIvz5ubUo6MMONZc9Aci5GYGQZtyp6Y54bHjjqDr
F+GQPHnqsdG0o6jzNxTXq42bdO2ZjTWg3I4+CpopS34Cag2N72sDdkal6kDlgEc/w2gSZMumMJcG
O1Pce8FgDOLY2vb4bORjecjMzo/QDjS2fGT2sJsPhWCAmam5ur4E1Vid0LuCcB5bPN0J/diIIElP
lXuuSDi9mO4IBcTn4ueGe8yf/8YqxjIMdCBBaGIuPBMVsrGdvIrHWqbvAayvQVKR/mKUB15q/yv5
UIZi8L4X1b6ohoB46VPf92HPJ9z+5GsKWjZLpEdOfjcm5Js2yWPWghaG0YG5wGsXpGyLn8ehrOVo
Q8fjnvffkan6IWlAH2F5ZXsyOKhQzMIDPEwRa0e6utmohPzJN5a7gy+B3g2Iv2bu7+uo0HpdRbxK
cDCTTqAMFUOJmmPupd03H++dx144yTzNMkGdEufpqJQAWZqvzObU5rnBg9FN+YNmNekXXnVo88Oh
1ONgWLyfu2fgDy/N4tv9L7qa3/8BoSN4YlxjyaPg5FoquKXBj4zxXNvDyRFJkFdIe/t0V76azgNN
wklaIeirNrKEteoEHhdg5UIGCLr5JfWXDta8uhgM7NfX4oEFHv5jone9VZL4P9b4HzuL67MthsLN
fdhxyt9u8kS9WcnjhfFvk/RC4Bd2vhPoXvPsb2X6t9cETslMwz5T42B7F9FUsEZUbonjkgGOCM4d
l/4qN6cYtows7iJvYD7q17gtjDid6kC9NclT2nuBkjzK82PJ3s1vrv1YIN8EkCyqkYSSjWxhTgau
HR+vQ8B8gI/B/MvNhxS2SKx27HEdWmxvlupNaVukXSvOgpcgdA9QAwQGAIf7+nCBSFxTgyxFrI80
LDD3wmorwCjJKSsfaQqCP3cMhfa5TjbWdpvnXdud//3D21ujRQ98Jew6zsMkz4N+sPxD7obmFnBs
7TuiKjiDSE0MpC4hcmVteqRKKxE3to+3E+2SkNimwDxsuonWvo3jWBSueYRDlHwgp3e9KDmQDhS5
UsQVRFyz1nrikIV352m+FNeV4EeekwcjAX2tX102Is6ciy2dBZSdIDkCP+KMYrq2LZJpFAOGw2If
cFkwCyDRcDXqAHuYBz5mMgcx1lHjgKg3bxq2q4ZMht7YN6e6kWAnhoj3xtV+k0zgLoParWOhPQJU
zbLEkSDa2WOvidisjFegY18cVWH/3Z+1PZ4qqzq6w1bkmy+i5R7MFT0YBY8vDs/1HtiGAldFX4tY
NfnOpRCBcPhp7GOU0Q0xRj1SazRiwgKMvtUIKdBk2ljzmrNhhGwu084za9biB5gd5kXQfYKzOR0y
S+aAc99B5gBhwK213ubmoJH4YGr+KR8OUN6W9VTo0ERR9fR9GHKkCr/Tnv1OuX6eXBlKs3/MHD/U
rDEYivKhUVaYUhf5i3YY7ePAt5Bfa2tHo0hHLwydlxtaxq4QvihcJmJQpwQa0wJ0YhXfShjXlg1O
2Ll6C5VuvEmul11YDBIRqPXETqIODTeCRvP/5RY/gq1gt3GkVo4zanSAsM0f1MJQ7rUtS2hmNnS+
jL2E7ITGQ015MWtlMJSozk2KvNU1AVG0KJ4cur9vfCX2A3vuazg+mNEBYuraNroOtQtiSAms21vt
/BzdjQxlZR9R48EglwEwIK7Q+d8/uA83tGrQpk7GmKAmBhAd05PBntItwNKKU1yZWUREanUdt3WY
kV/NyLp0b/d3afXPAwMPJANKcehPX69CNqPZTd0kY4YhHI3tRlCTQ+DrvzCC1BPVfHSYwWt4baTR
3IxxoG7jyZKhoJAIQgu+/9uRtnkIBvCa/7WycDbRpZ4+drAiIyvYCEurH/s/f3vZ1dEy1ULjAF8h
L9XeZSTUzN/C+OHR/8apPthZ5kyplgnWw87UnrwExE2pDPz8wIutOLuCRZh3Cyg/yBcg1i9L96Tq
8j6vDRxNBvQDyHNMhf5BGWQEEKTAB1MzeHWrA7JP+q6Ud7jvEev7+R/rC7djWVX0AgKpMXR4QtNE
idEBCbICMwCIqO+bmj/74krDiAXudYwMoWS0fPxUg5UldcMaOJ+j7U1B2IEYCqzcgJuwXufggjS0
Wbe+fHIAaNvdt752vkxwMQGBgusUolzXrg+8V63XGAqKR/mCWZs9U3kwjfWGlZUiwDxmCUjXH1kl
IAKvzRC9ajrD4U0sMh3jj0Lta9PYQ7frwTa6vZ+SR14eQZF08p0uyidzb9vkeH+lf172NxsNrk8o
PGJQGv2z699guKCz0j3ZxOAP/8a9Jxu4fo1ou9FnAeQlOxRceEUiuzcCw22qQOjikUzmkcp0r+w3
nW4VY1b3Hg8cpKwgCgPw5voH0cTx6gGc2jFGxSY7CxQGqOm0UfCYV3Wz6g9GFjuf1iNmQXXVxIRM
h9ERgTc+m/KHl77oGnhaNj701pLmHPbDpePR3CAMmL2YtBzjmV0RjE5cGvXWoVk7n/Pb8P9v3TIN
YxrJkYs3cZsEVvXme1PQGl+rzTA03163u4fRVkhjgSV2me8rjVu0w+h1jFcS1I2MXUpPoHwKGt3a
jfbG5q0v6j/GFg6albVd2imMVc5v3/+Weu/oWpsoHt8/CGsBZ25Wg58DWFln6XaDqJE0DGMbC7yP
tOqnsr8qQAX74aAVb0b6UNRf7xu8Pf0zwBLvTGBtUGj2ls/5zFSTYUM0Flm7CLO+ihpbBAKDFwDY
+9qxeMw7cbCLLLCBtPnbYWgwB8+AlHnaD+gxYzmi7I1pmhU1alvMf0dCl8s2aJTxt3uKuiqI6zFm
h3QSRJeLT5e2o61NjoOCRfcynNJT5+zd5KCTB5OpiG4hV29O2cLaIpNgBemKUbM5cHqxnnRhb2WB
MLYA1bftt9kMXiDzzAS+nr+IT27lJ3niezwWBHUYt3dEyFxxHlKNBHiDWZfezDFEgYfmsfSq+mAQ
g+w81pl7ObYPuC1FgBJPH9G5237fpVZ3AGiy+dUPPN4yY/NBCFpQlfCYhlbxS05vzhbz3M3Jnxf/
wcJij0eWQ+Uth4Umw3uSV3sT8ZLZAXRmn8x0Yzm3lbZra8v8rRN2KrsG1hjHCCrou628DSFGFha1
96TVKpCoLrY5DRAdhKsf7+/mzVNkYX3xoUnbT6ydXB7bJAEdpjMlYebyLbjAfAauYimsALqF5g9C
jw1ircXdgCTHUwnW6JWHiR9z+6gIJidPJVp/7sZ5XN1QXPMQgHKQdtwMgZt8zDt/KERsg0YDg+e/
XPkqen3HC+h/RtLVd83Yt3PPbQfyivj+ft7W3OalQmYItwaYbwHDuF5qNYJYrJTYUGpB06T+jZmH
qLbaN2rX8ZCTJ+VaZ/DuvDjTFr3nzR3yx/I854SZYRQWF/ncVNelbhepiFuhHVrQZpEfsvEPIKQ7
3V/j2gkEqEaHwhak3ED5er3EnEqwEUkUQjQGRfNUeGZIPQmYBLqJG6fj1j1xtjAMA6a7Waxk2Z1Q
3agsr9ZFzCY2hYMrHGQV7ZYW8paVRepSV8RWbeaIeDCihARCRPc3bMUlUZ78Q0GIJyD6lAv/J4w5
uN9cEdO3psuDevCCnh1A/T5SM3SS/SD2XvnMyOf7dm/UBtFzgvwlcu6ZFQxcHYtINrSWm+tNhreM
NICVoUh77QEJU6ZxcgDZi4FutJNj7L/oox70JZi1hRoSBiOQHSj2DuAuKBlTyV9Miw47WWlvE+ip
jyNUUsNe68t9ScReJBqyIkt7qa2UPhWja4JkifVgirHUPpMeqDpdIjccY/7l1xFlXhkOOBqu4FRb
zjFNk1CeyShKKKbc5ZLuMNyyr0FFfkH9r4OydWB0and/O2+j2EebznLIEpJR0OCaUhmTL+V78d3/
3AUl3gwb8WvNGdGQ9x0QuqJxunyr2BhyKLySo+wBvcRQaWAjaCdNbLwNbthVZ9cAizsmjIA3wbto
/hkf0nVSyRrERrWMDfshpezLMDYh0NgzNT6KR4eW55FDfNCp9ZEGPeg0nZ7phCFJSFN52U/TKeEr
GIKrQ45qb8E+8R5MBGhkc/H1/q7fhrX5h2K8FYoTyMWX92Nhlhyt/VLGZfE6DQ/pe4K5PH1j2P72
yocRZCQz0yzINJcD6IArDJPvoSJnJBfRTo95psKOWmdUnCOfbjAr3MZPGJtZAEGdozsQ7rje+irx
wftSSJTnXACbCnHU8gSp1Za+xKoZtAkxfj03f5bNEdrigBqNJuMWNEfRVHsZGj6mdgS3wha18+r2
4R2L3jqwlijYXa9ImiCKGixdxo1xznwNtFxHikkyln5J243NWzv46PiANQTD62jELEJplgmR5mDj
iruM/CpnHQe8nPtAk4B26KiUa/yLJrbApKtG0fzBEBKQ05gYu15fPdUpRhxQE3K7Q5KAs1ZlAcjd
6tBEDlO6h6L7dd/pbyeWcTxxs/4/i87y3aRNWm2QyoFDHvQTI9EXM7T2476IVJBEdTiEEAvYyYP5
6oXJRphb+5gfTS/cM+mdlpcTwcckCXm1ffGD6m3EpSgDt+wrEGyY3kaDa9UkZCxQJUIoQqp4vb/S
FWmVz/UZUZysHUMIb3XMZBzScnPU8abuj40FxygonUF9MzvrtSnorehoG6IoMg7fMyTbYW7tjcKJ
dPtEPXsvtBdfbunm3DDjz8EWugsztyniC1Kaa6M8bVDxzGgT23pUfxfv9fv4nn9KTiR0d2DQ/WqQ
yN1ix1y7RwCexOsXiTc0WRY2PWq0pl6LJgbqAmCbNtL/lqz1z6oQMsFQg9I5BqSuV1XKtK4sfWiQ
6r7k1fehOTLMRvh0h0nwHU2r0KJbRaa1KxgUjkAxwSoym9mRPtxaHilya5Qm6mapfXa/5nV30F8Y
OJ1BRPMZT8aNLGPL3PzvH8w1KevcJLGaWGvGIIFyjBKgWiqqH9J80o0HjjrG/XO/ahCtVbT/MKRx
g5hiae2SjusNulL2tE+9AgrfEE4/FFVVHv1+aHd1i75YAmXAjbi6dlsgQ5wLNeit4nF9vVRPmjmY
DR3sbNPNCSlt9qmbl1Gdtiy6v8g1z5yHrmbaEbRyl2y4iophlEnWxmysxa7tjSpwU9wa962s5Q0f
rcy/4sO3M/VJLzQ/b2OHJUGW2zuLvqTpuyXkxjdbNYRLdsZ2gYZ22W1zWmX7bdK1sdREaBAameo9
07+0/pahlX2DhK0/D4wBCw+GsesVZdyXRetSFRtlPu20oque3SQtNsAbK46AJAuvdQiFzmjkRYBU
LOlpqiALgTj/DgxQPFGob9r0cP/zrJhBUW4eggP5D+bpF2+uklW+NLnbxiqrArTVA+yaqW8RSa1c
LMAAY7QVImxwhuUIqdKsZPSzsoupA8F40lV5yPvmtwK8cl9iCPGR906zETRWV4bCGbK3uTy1nN0v
8tLQBaGwmf3T0k9m+UyyjYfdisvhEkFvF7SSYDPxFmEQ1LXN4AHwFjcaGmGst42IcOBHOwgbRg0g
aRsuvuJ5JkAeeO6jGwuK24VPAD7kjwa1u7hqfLEfW2cCSxJoWO+7xNrHwhkC/TH6pehbL1zCTiY3
cYq+Q5UIJF+JfKwnOzRfdMH3Hqte7htbe5NjSAwhDQcJpeHlVdJwpdE0s/vYL/XhmbalHflEGjGm
Me0jwXs2pMIHM6ggxp5pmXFWhqP2sgAT1/1fsrZs9KQw4YzkZ+Z+uj7WwsrR53bzPtZbpzpYBLh4
qQ+R01ZvhlN8GuHeGx66UpUHxA61OIx6Y6YMpLrXJv2GN41vERU7U4a7EwjVSOpZtvd50aLXyevn
rq20CLkFecZ9wx/K1EfJQsPQiOaSLTX1lez66tcsrh6CYtKgekfFQ6vxyKyTdqccn4Qgj6qioTCz
c8dNzPF1TXfWVbqFLFq5c4EqQjIBrPJM+Lkw74s2q8uy7OMKF60rve9u89SWTji1vycxHWmibcnU
ry74g8VFIMcgpg+RbVhkFFJY6pt4LxJ5nCepQOznPo70y30PWwkXKLti+hpVQXR6lxdujYmDKnHq
IZ5A51vFvT8EyYjaz5ag+0rks1Cjw1gzhvZvZ+5MV9k2dCmGOAc9egcFPHTlzpX+9f5qVqyglWth
dsnG2BG4Pq+d1wPuTjKjH2Npu48mwaxxarEdaZstrpyVqIfbFvK6wFBiIHhZUNX6Np3ADjfFuXLI
GTobTSS4ITYSr1srM9DBh/fh1sX/Ls6icPpRgGxWxSSrAdCUgbUFJ7vdMFgAnhaPV4ymoJZxvWGC
piRNE7hbM4qdLzAZ4bp5CP3grbAyvwyvi3KzIeRAgBUgt9MWhgqkpUof2j7Wxidi0kdRg5hxyl/m
Rp8R8OlbRf9N+p9dv0XTfevg6FLN7xAPumO4EBdvHStjhpWwZoiHn5m/U0A9dZFublyCa9s4TxM5
KH3jg9mLU2umiuoYqx1iOQoodLcYYq7D1vt937tX3AFAfDRJIOkE/ualdFWjCPTIIY0ea+knzvOg
m/65b+A23MEVMKmCvw6JGjwzrr1BVyqXTpVqsXTrfsdzzUINxRkuQPdFVTmLH0IIbDf0drlx464Z
9lDVxOsNqDtcPNeG3cbWWTFlGqD+XiDHvTNADI2EgxZmCtgEtsW9vfK90P/Fl8I8LCqdywmwzEuK
3lJ0isXQBVp/dAoVDOPh/m7Op3Ph8phmQs0QgWKeNVuc3gIlKsSEcorr8Vg2/1DTCgvocuMFZdcb
placfNafQtoH7nUQki/qMiOvht705YRJDW8/MPUy9U7UQyzQJdPp/qpWnNCCECbKz9hAcGEvUhLU
g6WXaUqLVcn80O00GkkptgSYVz4Q+nMYk8aZxaN+WcNPXAZhFn/Q4rTsw4rFUypCd4u1a3bnxQcC
Ah6Mv/B5kJAtlauLTJI2IaYWi3I3Tp9I4YWQgoJy+cE0weJaJjtD+3F/91Y+FIgGwV8PUjLwFS0/
FLDgSVHYRIu7wYYcU1OCTzjvp6BwxKktfG3jY624IFqq4HMDNxn0UJaEFYkuLEs4Qo/LZwkFNOG6
+0R/8IBnGqotpo81WyDjMWyEQNQKlqCYujN83iSOHqMSn2VD1AxZmBX0Ezce+tf7u3jLGwPCD5Ad
QIzA8tHMXfLhmaPe5ZI1RsyJdUiGJ0pS8P3JwAFRJ9f+GZsAHPogiNH3VlU/MZXsNFrtpp6fuv8h
7b2aI8eZYNFfxAh68wq6tpJaEuVeGJJmRO89f/1J6t7zbTea0Yjds/MysYpREUABKFRlZYbCXRn0
Du8br7c/auUMO/8mmtKzU9A8W4yleErKyJ4ja/QdTt21spvpXie3rAv1Olm5pNeQXUPSEKtL92iO
oT6jrJvwJ07dpEFGfOk5qlMLXGxadpdwHoq86NR0bo9xZfPjeoCo2KLceq2LHRW1PLRaLpzabArJ
oPUjWmZ9iXGarXjShZVlE52lZ7RM7rW5iYXTMq5CQeeW0EJ0ZjYDcSJSzGCVW7OGhDrmUcTLB72i
l9YypLzCpOqFUyOAjL40Rf+ItuCxtbKG4SErm395V0nLs2ohdVkOvbNxiUpS8n4gC6eo1mwl7hPo
FcQ9WNYBYc1TVjp7xR+ROhFx2hgL2JsuJVXKkA/K5AsnY2gsXw3uwNcRK89C/yFw0LgbTrddY+Xh
iPgRPUWgJUTNFRHX5eiGWkvSPAVqQkRCreqf5+JHylszF6atothjwTm6D7Lq5GAkxqH3WQz7K2WR
JX5FIheXLSJm+sqItTZV9aDC/sv+THHwOoHqEeIpW65Vd6UmkQkwpKSWXEROTizwn804mYHab6vi
BHpDL3LCQ/mIjvPb03LNi4tjF3OysGlBSwjrfzktXQp5qEpD8qBoa0tKYVN+qPWTMDip/h7HoY3U
v45CVfK3M0iA1okaMO3U68Fo3fB/QbB+iNFj5husD1tBoywfBpAvoIUGCJqo9UqBbAgAGcN84fEy
Qd0pDiYrjkqiaZ0ddDqZZBC8pJPbMJXVVo4RDaEK8rwo0gOUQoUrQjWkcqsP4qnrIIDbc30FZDrH
qnKsbTc0ZIEUCmQvSxPp5cwPgyLkgC+JJ7l6GYfYUpoZqQzJ8XMWW9rKEbL8fgDDgQ27PoubOJJC
XcrEUz5LVpIFFtAuoPoJSATynVK3b7vUujVEybqIkBmP3ctxZcEoge8EC5fFuuZUCp41AVphnREE
pGREyuKHG8L830cSUJMFkRcKVb/I+0ujkaomoaZNIkAVL0quWYBH2x13HNrOVXNW1mcFY4jbBU9S
hM/Le4emIpHrsGuhYC+eBG62C8hIduCQUQPJnvnJApGC6avlRo3ugujTKONdN/wphc0ggYJkGhgb
eM2LkBgBNQHe32g+pWZ7VAehmsVZPOnT1mheh/451p4mlvrEqhUZKQsNTfi4cahTQugnQxtbkGTz
cfog9ONRqrPCVfT2yzdUFljlGvOOM2npbALlHuoSVy1bkxpnRYIT65Q1yHzXrpE4QIQ7SpPsRr55
CqLHvP8uDbvtZDIbvC2mrZVmGv6uWVrF6tRcGTt2KNio0biM1AAtbzfnw5jHeSqfisw1xgEkQRlR
xmfwWN3eN9fNI8CJnRuiJjnwFSlPxwSG5D03AKESJNbUQdrdGA9SnjxN+iN4TWphm4sQs5rTl6zh
GMpsK+8atGgj0MC9jNcN/fCMtX4uQacgn+bcD+yoLfqNH9e8WchoJ7g93JVD9twUDY6BrHjEV/Eo
n7KCP3Bj+pyARfG2ibWVW3pTgPcDfBPvTupQAIF+mUWyfOLzVnlsRJR4s6HgtiM02x2ZXQVYs4cl
RCYJr0L0l1L2cuitKQN2z6mfcrtWWkvVvFKRraBlFLrW5u7c0PIhZ5Ga0PFJjPMAc1eBISaPyKCf
bk/dmiNgqwMriRMOTQTLF5xZ0Ls67UexUU4oBlUQI9cAm2YAl9a2OQoA/9igpgsSUaXGZ7UCA6M9
lWbYbA0u2Qt+40z8thSBJZ7LOyO1uvHBUPpdV9+XnTfwTo2ml9vDXVu580+hJpRf6MszoCdwQ6Z2
ITbmMqkRJFkM1q2/OrG4pBDIQ10BOLnLiZ2UZsKbERObpuACy0EE5YkxIy+7FusikY2oDpXqhZuC
MmKoVQUCAE05+VmbpiQRGsSZpYLUplb3VuFLwUEU+sdezrQUaPdoK/loSSk6rTzocshqM1idXFzM
6IwFQ/EVQa9i5FKR975yGjs37/Z9c1A8psOyjFD3IJjr/KkC3eGpECGTNe/98CH1Y/O/rd/ZYKhU
YNQBY8f3hnKqk5Jk8YcMxsSeY0Qzq05yZoRKYiGTlkUJJDhAYeGKIyRBHqHwc9vj144QlGD/tyjU
Bi+6IA/CGuPAXDXy96D/645o3GZYcaiZGSAaEeirxDcAseGNWj2FxnctzICDvs9Sh1frz+2BrCw8
Cim/xzuIM68oTXyQZfWRnMNOCOqqBmpGNvQfa7tIouqI1jHWuNaSO0u2FLUotHoCyUd5gFY2bR3z
kXoa+HexgbiOdqcN+7zJ79IwMFWQ4SaT+hCpbqySTNE2ervtPTkBX5Kds0ieVweP/NISnUB9l04R
dnIxxzk4304+Xm9Z8cjVvqXVd8bE6vVYcReo9/5jiNpeXd3pJQAecBc1IKi8gs7734cecBQkbYAh
QqadLqEnKODzs7+soziSMkZaHZgz//E/OMuZEcrrlQVPGgaVeqrFw6QdtGwP6pThX3eXg0wYmBpk
bFEVByKFsgKG5Fb3y05dti/K9AT7F9zljCtrBQUAK8srhEfFBZDu5R12dkX3ZRsqE3IdpyqNp8Og
+B4H/jKrrwD20tKcB4e+AZpBvJbKrdDrupvMCcjGgclKnNuzunJc4V0pAq6Cq2YBml5+iQS07lT0
qXYSDE9TINytOhWzULZqZJG/A+0MAHt0cDVFwzhUWqsh5b4F35Mk7v3m4fY41nYTGg7+Z4IeRxeU
iVDAhCEhwxYKn1351qXofREYEHaWIWrpQiEc0UxTaSepfk9C3Zp7L+hOfccqA7Ps0HEA56u83nWw
02znQXnKgumujKK/Pc8ISFmLQz1dlFxP+9ovNHg8WltH0oQ6xG1+bi8Pwwj9YoiGIfWFotROMY9S
M9qP+2iX+dZtI8uUXBZdkPtEARgPIJRw4M6Xvqx1ra+mk4G0JPRVbZx7oqkmk2TXxWyYEbo2wigI
N6HesvKhv5Xec8uIBVExwAMT9TgkCenKVQr922Js/dlT7ueO+L6tQ7CHpE/pod/Mb1zlNi/6Fmjf
faab6rE5xrI7jpamgAkOhAK7FhRrpf0SOhlokE/d5t9Ny+/HAUmwQJw1ZAopTwqKkdfSqOc9v1Jr
c+hRUSuERCVlGXJEHP2SJHPHk2jkKvu25SuetcU08LqotqETCPlT6r41oC4PNviB98KYiKdZfxxB
ovA5fWm7OnENwYlAIvQzIpFlShAJvYuew4gRK9GO9/sFQNggIQhGEnTtXPqEDEX0JIk03kuVdMBm
zSYiVoJmln4fMiK/K7z1YgsHKRKPQDHiSKXuDl6punBsCt6zCvJRkY+3zv5o3kqyK93b83rVYUVb
ojy96dAYLPEZ72WktxSSkIIsf+tsoFI2qmsQdFKZFZEsJ+rJLicPittFpHueLMa+Xl3h8zFT8xul
Gji6FXzJW/H7EUeBbN0HMpuNddjFZs5Uo1mOI3qrnRukzt+yDao2l/4/g62lEavviVWZy/h6OzBN
Ez1lrOt6zYnObVI7KG4CUQqgNubtj87Xl3Hn7gLL5MnThnEUX6WR6HWlzuJo0LpuaZf39r1jzfvS
kbdmZvVHi5EiWHVVlBQBQVx6mxSa/F+Js1LvUWv1CgIq+Y+wtuvX+TEpiOoTcyJhZ/2J/952Wvp0
Xsa28JXiGECNGunIy52Yxj7IVZqR9xyFM4VHbjZ3J5HF4sIyQq2UKvbYhSmMpFuDjAfQs/VgHCAG
46a5ekjQg6EWKoUs14hnOO9VslO8pu/yVn8BaDm8B82AZqf7oiBaZILYutXtUCPyf3EUFcp3IAVb
+lfoq24oAGPOpkHwrIzg+Z/IpJLJlDr6251nJqygeDm46D0HrkANZUyAcVEYuFw6pCR0HX2Vk8cV
Asjd9kLGO7ed44ohfJnQcxPUiVZp0OqcOWny5ic/IS/J54cjEGdb73syPwL0RIwjWHhycmdvNgAp
kT8M+8tNdGuI1DlWJBw6aNHl4YEDo7YzYn08R3bh6lbkJsNOhWUcLhsOZ4tvK39Y7O+sCab2Bi+M
Q5bqyuSV6Xinq8Wm4xqWmsMyglsjpLYGiM1UEZXUyRMDJ2xam+e3elk5jV89357LVUO//YwAQQEb
Qu0NpQ4VeZbi2RNCD5rRRvtTzI7M6p7+ZbClx4NKA9gvloZGKKBfOiXUwses0P3Je5EI7gHhbTLf
6jfr7V4gzyPJTCEgj8N7ZNp2ScyQTPsnr3kwWUf22tVw/hXUyoGeLovrmJu8pfdeOXLqfmBRT6zN
57kJauHSSMiqLMfCQdyBJCDPlIaJ1N1hFlmSZ1fv0mUXLqy8UPyQ1YXv8HJO20gSizGPZi/eKm/Z
RtiDuyT+yrZZSVJIQn3ddpTVsPnMHM1Ip1SDHiYJJq/vSGfuj2NojZaTW9vCdDXzYA+W7b3796/f
CNhs+/PpBB4uhrNe1aqpIdPs8EMWBZk8h7MnTsdK6yHEfuJ10JHPZOgEojSfyP1wScTC2KwsKuga
cP3iODWWbrnLmQbFb5Akgj572Z36AgSa4HQ7rd4XTjxvIUl7FxMO6nqHBIKwASOcuaIOx5ChcAZF
HpBjgQiQxq1qKYgB4qrjvT74HMWnIn0FsSj2KZHnzyxq3Xl4CFGvCxP5qY36bcz5boUco/bWKaTJ
WnRibyrfytrPKiwsJfhR5pnwH7d94/dpQG1vhAkoWCH/uPQRUq44z2oqJuiP9uTj8U1AQL3HvTB+
jw7eKylilaK28rvAFIn5FFinl9vW17zi3Prvz88SNFMALpYmn2ZvbHbd46CRTHvlOWeU0KhmYfdx
jDW5Svsva4LLFYUufnlF0nmYvND7vhfU2fNHsEtDKyYwbD/yQT94B/KbXg4hlKDu+OdMtEWJRdB0
VRT/tS6gAo+IEIpQNClbrPJRF7bc7HW7xn4bHauY3JSzQfFsPln9QFj0bKurK50ZpI7NeUIvug7q
KW+sFFICztAOZtEXIIawxq8OrFp6atY5+NH67yAAruaOE+65hc7eClR3kN06so0O2QoDBKSMrbmY
ph0PiW9IKYCyHT3sVCSigpej5bIWnyaQDx1MbZ9NwsiXrpoAdndZcw2ZV8pE3fqxUffYgBkB2cG8
MbzxJfVuu/DaG1HF5fs/I9T9mADH0aoijECT3BLNwkTGxcXBqpqWMzvlId8qB2dQgXyz4FCtiyOg
egp3/D4/Rg4rB7Hu32iHQ/odoEJ0LF6ed5JQ9mKglbwXaPJ33EW22GzrIbG59Ef2n9XBibm/HWTu
hYHkinV7KtaeVUi1gkUeUQmANHQ/nlbkYyzNFe8NI0fG7i0ifMeb0LpM0l03Qt0zHUiYC04BmRmu
fEljRnJy7bmAJoiF9BAAXeCTKHfv0hl8VSHWwo+fOvWtLE+q273ogRmGjvwsP0kjuO8bHhTnbgOS
Mqj/dffoMWEcMsuRSXs2et0XhTIcq1fUDDgESjVKVd6DrI3EP1QvtWFF2ya05NqqJ0aedCUwAgwZ
+SbwjaOvl+7s1fRmloc0EDxBR/0E+0iSSdcw3kFrt+i5EeqSmKpKHOMeRozGHdWXuCZgxs76N4b/
0IDY5Xg8M0NfmElfNaLMcfCfSTM1473tX7J4H4YnXTmmo90PBRG2t22uTh/ACKClRwgt0UTBxahB
fnYOBU8SbeOuDxi//kra7XdI//x+ekgtYKljxxeiJwUBmEYbXo5OQASXohPwappDYXmGQgzAM/On
MNQZ2LaR/yRBD9pzK8ZTcSSy0eNmkoMoMpxhKlM7VvwxJYOB97edd0BijlLR4AYDFxDoI9oOLxpI
1EBrkNcr6LyWfguViWzgkj8QRus+QlQ8gdCpZ9wISCmB8Rnqnb1k5nNriCa0hRMI1jeDkLuC0g+t
CXQGcqwzh5ewmZeZcs/3CE7sTErll0LIddmagFxvUMcDFsYtpxmgeHVWUshLV9xbPdTj6Nxes9Wo
YUGQ/P+LJlGHXNMXmZEBBu5ZLfAQRNtkboa01GwC0Zy7t42tvZiRZfzHmHh5ovKDNFVcHwtefRAs
pzF7K93OTrTR/zqi2d7PjyJp76aD7vBWuO+eY5IyoApX+FPah6hSdwcecFWpFh/lH3TO5sDP3dwr
0qFK7XJ+CHh7LDc6pDLT2uGrNzQJWr2aW7J/mkInaXs71x+MlEXUubyGrg65s2lZntpnkVsIucGq
UHEkpI2Nk4efzdR/FUm1uT39a1f4+exTV/jUQHZnKmEmmEgsHbTQ7g1XQqopaxhbdTVcR6MZyMIR
D4OTiJpmA4JS0K/BQitE6c0Iad199NJvOzfDiRqT6sAf5A1Y3zbpLj4NX6WZVkvKmZkFXbz3emb/
+Q5qZpMyzAvezwQv6632oYWA1l4/5DOxTb1+vT27qwHpgjxYGr8FkJZTtvgwHbupyAWPn2zVDdKN
ACFJwTJOwdvO/27uy9nMnhhLuhqjnBul1tSfq2ya1ELwwi3CMjBSqcsUA77cWPp979WlA8nx2wNd
vcAAKUefxdJJY1BBmhiEECluSwFpL3FXgIu0scV/y+7xu03PbFDBRxCUTVYKsMFJJn9Sc5vPvcIq
gMKeGHHt6qUFsB6uKzzY0B10ufewZrnSoJ/f01PXT78Udc8XjLBiudGvnBC8YTya0tATSU9YW0CS
d8R70SsKG62+qCvFwaFUCf8ARZxIYew9ljVq6qYw6FKpgLXad0eNiPf+kgdJWvOJ1ZW2ep6cjWs5
1s6OLX5uk0DsYUlPrRYxcPhQxXbffwFMcdvj1s5HdKQtzDlgWkWH8aUhsZ6CsEXc5EU/SUActY2I
EL8XPGSw1f9yH57bogZVIDU25F0tevM9j2jCiAgnfEuQTjeg83hf70pWWmXNAc8NLut5NotqFyna
ZMBgIvfQRtpIylv69/b8rbnEmQk6Z6XPQl+AeEz0OlPO7Pnw0e/zF12wQkYCZPU0OjdEBRPlMPYT
SFpFT6nmLRfo0MB88UWAiD9nrFkV3I3yU/dUhR0ZI5Xh96uRzLlxKrjQxwJkLEUueqGxm31ImwCd
BQch+Sk3o5Kxp5lDpW443xgbMCRjqA344FuzSLdB+cA1u/IQFY8zP5pp60TdpmE1V6xeMyijQJZ6
6ZtC2+mlv8iNXGUimv28DOIbS3rH0jX09W/q8n58ho5zvh3bwNZLCywnqjOzGgDWynBohwbQSAKV
MyRZqQ0iNgXnY48iE9eadfuUl+ZkQSzYloqdELu8emjk7ShbxoMRMV5Oa+nzC9PUVuHEqW5bvFg9
5dtJNoozb7E96wNHZit1HM700dMJGmLT32oneVOEJN2Je5EnIv5wLufKhxlchcgb3N5eaxfiPzMC
uNDlisRKkw3ITvMeCgcE+deTxkgGrO3fBakGoXW0KgAXcGkg4Kpy9Ida8NDTObklxGZL4IXM4BlZ
V0aAvJp3gG4SGiKQhkEHGbW8U6G0aSCPiEUt4cu37lpzhxLSyTdZ0mJrg8LlgfIcuFUgqEdtIBBb
pUkwCIIH6MmQAPhvFBYg4PbQJ0sLNYnah7Rk8rksU0XfxYCXgwkIUErIhFPBS+lrfD+VOl7fmwyK
GYAu2s2D8uKT7MFOnvbFnhXbr9UnIFoGvkdETAZKPpTFHs3T85QYgpeQfX04Dm6qkcoxA0t+vO2G
qycD6pEK5HIwOLQeXroJtFmSMKx8wYumj4H7y2nbIfijNtvcLt06NkVQ0vB2XZvRezzsK4FxSa+u
55l1apyc3EyGXyzW1X1XuPJnFbwm+rYO7hWkhVmye2svDG3pIETohlc8CJYvBztGDX40RaI3AWho
isDzG6Sa36TcBtk7aRIkiuz6mCeb7Lup7CfwnhTImBXlRtkK6PcOfvIASI/5/fYarLgXMDsLEhnV
EBBBURdgM0N9rdCFyYOwOZkr8ARBxvS2ibUdemGDuue6KetVEX2kHqiXnIHLHJmTD2rjDd1mrI9x
cBw5K4T2YFkMTlHdC/X/8xdQWzevJ7GbExS+i8mOmt6tQXebNrI9IjoDnX/rB/u+kgjoiUgzjI5s
ZNuqYYCkVmdaEJGKBqIAbxHK3dCV3YzdyE/eJPUfI+iauThmLOYV8y9eITpSsP+zQcWdugb0XzVj
pid3cuNDuA23jf1xHxD8cVsyPiK7tJXvVfK+e4ImuHV7odcKDjAPITGgF3739aWLx50ijOmICvvb
8eMrIIXJmZnbbhLTRWXfw71LBtJsQvfEUthe5o46JM8N04W+qQVQA2JDk9fNbqPead3nkL+lKuPl
xbJC7RUdXLFDX8OLoBYHjbqqe2gyfTPHyLnxHef8p8k0kNIGjR4OYmrXlOH/nczObK3j8T53GhfE
BOSRYDbfddJtK+fp9IfVV7zmpnj4AZZk4Pq+EiuPR16ZIAAIYIG6S4JHUWX1B/wedPRinVmgg3tB
GtExJ8NCRobJ1I+qi5Ybcv8M50xJ/GIcjeNotuQ7M0f4bURyS7THbWg+o67y95Vwu9ZVTMFEet3k
JDKwEvi/Wd9b30ctM5e2SpBH+D6g7ZBfRNYvdWKncIuj/+BvM9O177zYTpzazRxIl5HcHAjn5CaC
jtsusHYT4/X4v7Wg6T8yfTCAe5hnD4BD2QTm+gOCpcf5bor/i7OdW6IOSFWrhaYyUAjOMORmmXQM
Wd+G4CQGKuc9QJHyCVEi2jjc1Lw9yt9g8NZ8Lx559p5McJpkhvpr++MZBPakAs4y3IKSGH/Doo/k
4btzSrsn7ebv4RXSWeQJqV4TsndWs2fChFavK1RwAG9G5R7NOdT3yHIjSX44T5iL+rlINsVJt4b6
TpaeMkGwIidHb30ymdr29jysPQdBe/aPXSoaylWl09sUdkUXyvJvzV/fIGbmbBinNNPOcsydzXcf
DdIQQJIZ8V3r8DsLDQmmN5A/jOGsnZZgcQAXHgqReHdRw+l9KRLBgMbDjPJ9f/9cuVvoS8bW/FLk
uAc2/h3jtbW6Xc4tUgObA9QMhAEWq/IhV1qg9cwhRTpxq1j9ITwayh0a3hijXKlagasCSWpUPZeu
VurG5XhZhWw1sJDH3kLq7yNK3AByZ6RLTBZvwOrCnduiXjoR8sK6mEx4tnXk+DboIAvX5qNlK6wG
898aCr0lF+YrcF4gJES0cukiejj5RjUIAFnzutm5lXYAr+CDsMu2LnlEfxNxGsf8yY96QFL3tJee
X+S7F8MqGhyFrFVdttv1tyAPCY0AsJLQd3vczHMuyBj1MX4LTpop7MzWBXkN+cHmZzjtL6fXLWPU
2T9ooMgN6mU597Pz9eF8dO7g6jsHrvv4aJg9SfcPz3/tV/uzMl9rd/RSc5PahhU8sd+bV4woSzSH
BCyPLlj0Sis0SGIY9SQ1ONQC2l7O91OSWbWRQrIJsB27AbR+B5W90DLmsbjnuQCXlT9p+yRXi5dI
zfmtgtKcG/OzdtcXUYp/Vg6uNMvafYP/0G0XGIwTbDX+W9Q28TaGdDM++9JtuDkKyxlCtcgrWL6r
8UQeTJ+34o2Fu9HYnoqvH87a7JVtR3STBXdZdhq9dKBEB4HaEv9eoa2rvNTDoUAGvpntWfiShOeJ
c0KCrl7GnmcZWhz27PzUY7AL+0j2e73mfchdCY67U4kJLQWGodVw/nxI1HzGqlRgSEijaDmx3vaI
RzrUfu36Hd1Dio2cioK2hAd9D7lvjvzZvDDOtrWdt7SOLjUTyHDTy5nVvRGkGcyXdQCNsKMi/ZXj
hHRRZMrcjw/hF54z5b5CxZE05U4I7ESen29/xKpPIT+A7jmUrYGepQ71Ni/9VE9awcsDN9nPxPh8
bRy3DciDa9vB+91ud9LecepAUvO2ZWHlAjOWvYcCNnim4VPUOmecpM010IPdLiFHpF0Ge54w3zUS
TCfpoSOMcG9tuQ0kXZB2WSb9ip57TPRUhhqK4O2lEEJC5LX+ydHkUZI7glJIbhpWtc9Nafuy2dwe
6jISaussFNp4aADfBjoI6rivRpw/Ui3yXj44Rv5RBd/tcIASdAeAvRRbvciqjyyOe8sgtYUUMVf0
EYk2L/4WiqMm1Jaqs9B+K9sUD210xUJKTlZxIF0uXybynFpUsJH1x6m3ZzOarbxlcTSwrFDuKatF
U4YRrMyNGezuo1Oy4W2JCN+iAQI7S93gTtxkwwtf2gx3WctrL5kEpOhAXoReWuquitQQihc9Tlsd
XAyB/mQIhyKzs8QGsqQaO6uGUt/4V4OsFmemjVd83XaaFbwVDgfhlzNpiVpp7tmolIWsn1sR4FHx
pH0vUIzEdgXtjn8DAdsGKITG9u354bbZFUDEpVlqXWc55HK9gFlI+qhTYIk5UHVHw9GHTd0THW2P
peYYFj4hCz+VRx55DsWSD/2LkVhVzYhOrs8IfIy4cEiAyxApD2rn9MHQJHjLigj/thEJ96yizfLv
LzfK5e+nNgpS6NKQdjMGC5obVdvKUWgitWgq8z6vn2Ro1PPN0YitatoW87HtWT52vVEv7VOTjSQE
2HyW8YG5r3gdHxrl2U8sP3tM/M/5M1HvtcHU/hRkIgCw3l7olXD30ja1tUpt6qVKwdjT1ETNqm9K
whUP42vVbGoApW25YZUSlgD6arbBhwNmf3SYQlrl8sjoxHZKlAq5dilpU8A1+R6kSVqXooNSG1T5
KfFF/qlrot6CkhcI7Ic8VCSS1omqEqjOA1vYZ4o0QWJDj/ZzlpQlmcJh/ErmYfos+Gz+U2gByEpv
T9T1EYR5Ovtq6lkwT6BINlQghGrIEvKNupEA3E7CvTI2EJtkybSseAS6Fhbg7gL2vNK7EYS21At0
S3mR8ipXWz1+zjrn9oCuryN05S/iZQBzgouAxqV0qT5I+dQvGJgMcMbUnKpmy4WJpZUvUmoNaWYW
BSsFch3sIN0F9CqIOJRf3ebLtdeMzug6UJN7c1LHbpiln2MfssQyV2IKWIG23ULSDD0RmlM4H+Qs
8KNQ9NQG+P5019Qkko8dKGWS1Hf6HuRcTT1beudE2RvIULvslOUVUeJvFrZqpfiCT5FACIIrBMIj
NFl00CQdaJMz0fOP5XNlVpZib6NduW8sWyeznctEYsRyKyVomITn4D6GdC/KDpdzzIX61PEKSnXT
qSANcsOZKVvC3WjeJZbyH+I3ZKHRkY0KJDrWsbCX1vBo0rRoSAEiSHETAcZY/uE/RTMzI1MXiB+S
7k3F/3wcXlnExCsvN1QjMbNAHIloHKTnNppU6Gsh+PDCgqCONZFo42/bvXbXInm7b+3d32oL3L2H
pyPjDbZyhJ1b/r09zx4n6MvM0kAsJU/oQU1cuvwASi9AN+05tfyQcfKwxilSIQgnzqAL4zBO/qe0
qjvJ2ga7zEQ7qH9f2zL6w3wkEFs3CUnFqqetbqWzOf59OJyNtNVnOfMT2C4fxpaAOckK9hKa7kw+
tE1I0HZ7zK+Zvf6HlM/F4tLRcosIHmIsMKyVVvIpm+m9Mh4Uk39GgJHGjABj7RZEXgnUhUgNoluM
VgbKWyTXdGMEQmXcj73ZG+RPoDilYQEcPYSfc8OCxKwd8GcGacoccRaMOex7XLtA8E9kFImIOPaA
HndlNxw+/dddijcI6/XOskp5EhLdY1uNsDpmBz43m87t1P80MvBGgNMDh/wVwy03iF2bxBLwNuJL
y8lb6EhZrRATRfQqiejcNuP1DyH/aXwnFR0x3nD+ZmBJCK1cbgrIgwE1xS0KEsHl52dum4ZJUfJR
LnmDOW7Tr24bOJhPVuwk4rdQkcy5FXoRy2JM0YAIK/IxI/LHaEFM7aN6K7Yo47MS+CvvVtz3eLgu
fe6g2aSf6FOLayZVf4dkZRu5RUhujo/68/fwrX97IjEEou7F43yPjt/QkUoiP+as197KuXfxDVTo
NjazkhQKviFB/w2ISKIHaQfV6+ErZOkWr7y7LodL3StRysdatwz3fibqHzdwySuRdj+FbWwaVjFq
ZVughQSgqWVql3Tspbdw9eTH42LrqNh/mF6y/tvxhoMqKoCKv5CFM1/sRDUoDKmQvNqBIJHpZJvH
yG0s3rGLd7iJdTusE1YeMxjMP+aWzzkzVycapO/0ZY1I7TQ/gwtgNa5D/r47PHWbnsVZuBZu4NBc
8NzAz4BjbdkkZ/YUXajKJO8kz89iMux6yRb1Y/wVncDhQuSHvn7k50OTF6xxrvqigWw1DhpAK2TK
F7sYybQhGUTPehN3M54qsXkXktEbnpA4OrHwOisgsyVHhVsArDxgfpKXyPZsmK2edFPYlgCWZHbJ
W4lh+l1kpXyKJsbEDlLdyv0Uc3AoSxBhlpCCl06ChgAsHOx+8oR0H867tBDNpti0AIGUh0S0tPBp
EEy5NtUPKcTz0uL7PynqKKnLcIq1yVqohEBhjSQGOPEvvz4sgZoelE70XqxZJP1mm5j9hsfhiBde
hfbTR3FvNRryxWDUuW16pXkPE3dmmtrI8VApIHvGnTOdQKWLBr7W8k+9ZRAlItIrX9v2O3JvphyR
93f3rj9ucmZn+6qP4iEANqVF3B1Pg8vhjwG6ugwR17tEYmRxCtMXSGuiIfTEJHhf2+3npqiZVv0I
OOEZpl4s603eVQFJOCIceQRom43MQLv8sv7SNxCoCaDDBu5BtJ1Q1pB904I6wdWqvDWf/Iu2H63+
WbpL7GfNdA8COGRAtXaqvacnyfNqQuzXfHMgyOc+nQKHsSNXsjRgvv7nW6iF1sZJyiVOBxwbnabg
ZHIUGcstszIWa64MKXa09gM7x19J3fZKpSWTPkteqzzGBslyN7BHhIa5HSXebd9di7yVc1vUxTBx
o+hPBY+j20JzjPEkm/NX5HH25BzyT53sdpvS/DEZVtdybxdWqRO1R7WjiQdR8pYSwESEg79Td/0z
Ua0H+3Coieh8zrMZbhSz+XN7wGvOC0IbZAVUcLEAzXu5TyK/zecuUfHS0M2+D8jwFA/vt02seYn0
27sqAvqi/D6Yz87Reo6ESGwwuHQCKBcSn1J3iLNdyIjoV3rKlmcL2DQWIQ5kmShv/D/kfddy7bay
7a+4/E4f5nDr7F11wDBzUJiakl5YSotgzvHr76DsbU9Bgffw9ZZdZcvyAkCgG6F79Bhi5elazOFT
WpST9XfeGbXDxxKMDM2SkHj7AgPFk/ilIW+c/SyVhPYLYWI21a+m83IMzC20VGTqCb4unVIl5VDW
FJaRskikwTgbOc1PVZj2tx5EN95U8JfXVlq7KBeXOartOm9ALaCRN1UMfdc+EVAhkvcSUUJcMYia
hfyzGMsA5qQNkkokz7kSSo8eR+HugZug8FYIIsSpPCV5iVQ5jhzVjTW74OrnASUn+57WWUPaYqgf
gMevV4PQ1dDkMjjlpImleptmSXQU0wKaA3klZrmZ9CBzMqVElTy7BKLJw7/T/iFItQKxUiHLlpwc
42JWaQYA5zTQd6EiRcss0iAAmKneq6gg52vWspKaUVIlAhniplrricitoizRfBIJmdaYmRjVEFRI
Ir61kwJ1mARcAoBOJ7R44iFewxO1bWvXRKVu+Bxjqkoyqm5OyZ5+eWL8s3Sf5MNbv0FlJ7j+T8Ft
DoVwU7kxevCtpYRb0Y1rG57j0YmA3JdX3ss+2d1GV8s+Qcr1RLeqSW8OgeVdCQsBxBCRHS2UCUf8
IucHD0EGGRXU8PZPFQMoSU2MIHFhnTbdWo2z24XLHMCklNwrB1CgPaWZKeeWGpkmly6sidPi669V
EdtETmXk72CcQ5F9t1e7WD7JjdVwV0N6Fd7JKBQqCL+CTWkSGIvKXd3t+yls3Ngye2hCGe4/PbMF
w14qxtmg+PLJuBczMyRSsRDTbdosyuZ49fNu9+UOgLsFyMuxp0LN4+OGippQiHx3iYwH973R7+oG
oIGJ7MXXO91FH/LHPuKsF32FRx+Fs9uAXQSkQdS6fnMdb9uYxF4vb34ttdWdPvn+/fLjAJmUBWCq
8XYaf3+xlXPSwPWCN8injY9ufp648eLyaY0u2mZubLWKGkNpbLs/2esTBQDw5/a/dvCLDpibk6Z0
gWpk6EAPlu6CAlh4nzZI6clI52kZGaSrtFaJkW7bauLS9n7b/OnbmKMp12IYYI6uU3u3ezw4QGuR
NgfeB3SD222+2u/XIrFutIB41tSx+NXtaYS5/mfNGK/rvCALPMrLY9nBrv/1iPcIkW0UCK2uo80i
+3V+iG/36xMQJFdLxBBmOf0/3bOoVE7IeKkN8OnNvbA9jA8A17rWzP5wUwH9uAgmrOjLTQYPNtz7
8TwFyJ6Z6m5IS0HwsaWGQDvuehMaxZXd365BtPPqThE6fjW3l50xcwtVjsAbegVhBNkO15oZXS+F
hwmzHc8A1nawdthRRnZq0B1+9LmkCT1IpUcyQhVOtuEdc3n1uqyn3mxfxRDwpEe8Atpx4Hlnb6Dw
C13RsEP6hen+cp5zkoCYnzwbm8PqobHptV5Ye1MKyak5hdbNz9/41Q1x1LaHJhE0QjGCj58YaXUs
5Y0onwL1Oe+f+vQ25p76Ka3sLwCxeENcdMN8IydB5kQtJexe9+OuSc3mGAAxlZPnW49Q+INMyJa7
AjH31qzAvgv2St/pCWcZFsi7amQcfv7sL60H2BCgU4VRQoexnoyKOS/2mnziH7lD1C7UegWlbFRQ
qBO5/a87GgWGDTwbsbwf51cTc8FIdaqcKktXHemZd5dJYjfhMjN+/fxJ0pd2hLwXONlHIUcWVQjV
XC6LY3SV2qWtEe5mcAbJjFaPOweKITco2n3zxuAU5B+uol92QsJbcGnGR1Ql+xa4/U4/j+erbAby
zSBCGoXGgMQZx3txYrkxZwgehWlZu9bcQR+dIK1vFudoE2+VNVXN2pzyWPGrk+yyT+Z41hWXchXk
dbEFSYh+gH9rZNTtbhyYGVm8kK1d5aa9HDlYr6y7iQ/+agFQdAT4CtBOgM8y20VZySPTAfZb7iaL
DEeK7nV6LYEnqEtsEJ8FXWbq+QLXLw7WPRWE//KMveydOWNlvxlSWe/HT99ZxdE4a9CEByFWYP4C
/d1y4ls/g4SxXSAcOOKEER9nI3SD7nYC56vyKUY5TLXKF15hJlSzwqBBXbhudYFV0ZefO/3yLL/s
lLkD1X6flBmut7iz3927O0C5yO5QktVbezwez+l2K5l7c7k076a2iy/MCpwBwAfg/g6iNZXx4jAP
3EAtY+Uk/gJJSYswrwWymo5b/PyBX9zxPnTDeEwqe1FYdRk2C2XIFkOgY045PzB7FxmIn7v6KtoC
aDdusuARBLsu+2T31DBThiZXTohFkpEy9XpxXJgFoeQGeNYJ1xjd7sNBisMNvcEvRpZ1RCg/bgXh
wENfT/HaE0jjPYvW+LC6pbU98U2fNtuxG6h0QINuPE7ZerQWkXil8PTm1B3CvWBJy3iHsPgb+LoW
vqnszpUtW6VlNFcTn/dOQ//p+y46ZnxP8ZUgAaNNe/LUvVtsuJtqJcUrnzpAtTbVkya+xr1JTXWL
opvUCanzbDxFsh3jeW5AUKQkkPa8zi1/l5/6ehX6Z/BTRKIZbemicEnZoDqjtEpcm23vNj2kkdls
jZMQnPXYpFbskSI6dNlCyc3SBx/YMrtR82MBhVJoh/YcCZbJUw4OlNJwPBHvXHmZocx37QMEGmxj
wWpFKzZD5ChJAoSfotutBDiKWJFw343V+7tciQkKg5Bsr7gz2EwQF5BtupOfg3KytH10pZ+mclzj
i1PDcH0ko3WtOSko6L8rc1OqwIe8FcDmh8FoVwpnl9TWr382na8tBzkpAYlwaHWy50ZI+0YbF1Bw
6EFDrMr1yBSX3VQfzO7VpEjuFxn62MgLVL9lG3HKpz9tyu/2/89XMAdQ12W9nntwM7DVW8mhAlTh
LoSJkHzjPv08YZ+xNkxfjMm3fZ4ojTD2RVAsqKRLKbKVq71LMiKYudNuBPPGiCfKFb+cQkBg8AbG
5Q2k+R+NI+7VvKz4EJ1WZe3ULoSueiHs7LRdFTEQR13V3SWUn2Ks+owLHT8WyYxRi36UX2EmNk6D
WEsaLF0QPPID6tVEVMPsE18Y8cQlTyRQTnYL9dUXt9kbfyh0C7oCRK4nLpPjrfSTb1wMg5lz4Cb7
hE+Cdsz2Jw6HNHiBT3ZtH/mc/BBrkvPzIr9nS3/qkHHGQEkHuasw33LuVJQoBiQD/GBVyFb1kirQ
3IKCQArON1M96r4dr0Jtmb4Ib01rUTyxbf5VAIowPf88qsnVYC7vJfXrVPOj0fTSaBnW14pg0mcv
uzXMOCXyqr5v/W2IKUlIqVoht/H7ie3ic55tPF7AzoCrHpQ7kFz9aIiJGJd1nCntqVQ3vooY8TE5
GpJZpdhyHxQ3Id1SSUi0yhWIK6BkJCDGteCfO8npdezsdofiFwWx3Bbi0Qup3anySpnE2Xy1lY7n
4MhgiUs4G/3vkR2TxUTFICFDvg46LKB6lcgrtVp43SLy16HyWBpHRbqZWKCvjntQIIxMGZLG4+Xz
cXYkvCpLTq06yHdsBf+6HDpzgLSxlPvHQHrsVB6UPutCdAQ3sDkIS6nGY1FPIF/ZpwCKHCFQoKNW
T8DjC89bxnZDztVKpUaR1b28uIeF6AHRH/CwXKQLSDTVJpBq/RIqoyi6dK+BrLLUXQIoifL+188T
Mm4PF270aSjMfHCAlAHNP/AnHrB2KWxJyO8B5nbjiW9m3wBsRwKzP0qgYGhCDh0VYDj0hdfOPep5
BsFy0VYKxaliM95IdQWynMe+TiZ2C2Z3+tQ5c8nz/KGR05LnT1V6mz658c3Ar/1m6QuWUDkqNxFc
Y46CT72Nxn9xTxB4Tq+4HssbIpmj3kIpCLo50JorDnE4VdsxOa+Mu7uRwXepgjLMZMXbXunk/DKp
zQ6EOwHKuqVkCTXxSXqN99VizQZ4CxArCCq4Ut4f/Jef6Be9Bp1fcN8Ci64voM/iBODThlwE0JfC
8xTDzZdfOVIaYauA8g5gnh+ntA54sKICin8KZFuJTKVaBitDWub9EZdIGv0qjUWBE1dwX352D1YM
5n0tcbzyCBuCjQb43Y8dD2GuBW6P8jOppu6dWvftohORUUsTTyRSTPvH3m/iO06XgpXAa/0y5nqU
4UXpQzwUv0IhbhelJqdXEbBwhyEVgVvilaesD9LlzyP9ypGRCEclkySqMtSXPw60i3maRi4G6pfO
qBNOhUVqSfqkLhSzgb5PyHjTAIJEHbFSzHW0adyyRToDhKCFhTyRGRzB0nmMr1Q7eG0XFXjuOVux
t5rjr5RFa8Ur3smRKgO56VVoGSuoFuC+7jvc1AVzdGHWIi/HxVpIKoiuJGFcmvimxtGycarStzuE
dTzvUWvxjJESU/mz1/966f6P95Ye/2y//Pd/4+eXNOsLiGlVzI///p8aCotPkf+U/Ebq4u2p/i39
9dtN9VT5ZeW/lP89Nvb3H/73xx/R1l99WU/V04cf7KTyq/6qfiv667eyjqr3UWBU4//5//rL397e
W7nts7d//f6S1kk1tub5afL7X79avf7rd1DkgEca8puqIUAoXVJ0GM9/Xfb31/+8f4rRzj4tfqVR
+NuqjJ6S18mG3p7K6l+/4/H7hwF6DXGUfRhj1tg027e/f4PSA0RhR2IcCBX//luSFhX91++cqOMP
ISOJylwUJaJUDtZWpvWfvzP+gEQGQrcG4gTYhvTf/zPiD+v2zzr+ltTxMfWTqsQns9aDaBFaGkmt
JIiesRK1ke7pcuvm9Fyv+wLEGOX9MJWCYF5AqKr82AVz0laCVEF4FF1Y+sl7au6jQ6Ohp9YC3+jF
cvz1cZcfM5r6B1f42BOL3og0LQ0NHT2ldrE8TgFQP+/9Y/PGmMtEKBcRE2ZL9JI6CWXa0nNrFlDg
2g9n1+Fvs70/cWi/R7o/fcdFR1j8y3NUFjo9yMSOnhPQcYBXeQA9SCEQ4xlR+QYgUGVdoYLCPdaI
jter3ir2kg1aYtXSnRDSdKkTG46g2T9PLvu6/HMdL0bFbDRR0HnqEPX0XICNpjLDpZO+GXbtVND2
KJ66u+axk4k6VZ38+SBiZn204IsTlxauKOcauuXXglXcdqthG0BR41yemo2wRiTmWDZmoJBkvdZu
Z3wyKjvGNAEErwCP/9g3l3OBKgcVPQsvCYr+CpI+pmb9oFMi3xYovDyEjo9rHC6Pzz/3PDbMWsBl
x+NN6+KjDRAoFrwwmlpvayCPKshw9zJ1cn6+XGBqL3thPLOUGgpVqoaeVeiTIh/xwOdEiAmeaehQ
Rhk4JT5nNlOAYBZK+m5JCBghwSYq0Kl4H9fF1zV+ijuTYNAzWDeLpKwcz+sHu9WNjGSKCMW7VuJN
PPuvYiVAWVa3ksAHTuJCRW0LqNTN2tdy8JfXqAynXbqLBHlvVGFohZ12E3DFIyo3EWPRAzt2oYPp
C90CKJtfaa/RpZZCAVZoOB8EkaIVJuV56IfSFobMs35eQjb1+ukrme0iEajWd7xIz+KCO1RH8I9d
+6aw90hz1z8LD4AuTVy/WeTzpx6ZfSMJvB4VFQM9SzeybkJoBZzudmyDff3AUVO/16ckxdkc4qce
mT3B7aOiKXKBnnM7fsqXYIgHkYfdOdGWNzXUyBh2cxxIZMU2OGnx2kSJlGcbwNaFUNMeSZVa8HRF
q3IZLfBzeOAs6MlObFyjr3zyJdRlIeGHnVt8X6cLaxv0hqdJhTEW22Fj7GMrePx5pd+pCtkedGFM
1fIQxwQW/KO39hVqsOTC988x6U11gfrgXXidXhevFXAUJMfF8KUFufdJfxg21OoP1RmCVpztP1ab
vt5VuqOu+qN4AwoLguDw2bNcuwugJ0q0FecIN90xX/Iacd+gow4OAuUVsZ5QsK94Kz/Wr+HRJcCd
b3pE+WKReMendjI1+84B8tMXMrYc0VzgK8pRgAhrm64aRDLBLurk4HcFyShvt9c8uJTX9EZfAYzX
O4PpEkSwHflZJYVJH3ni4p/QJLGR97Km0vVs4uTdDC8XgDH8vu+HRBZceh7p6Po1T83yLlzWi2ZZ
pZYGRdZq0a2FNb+la+lobCfpM9+L0H+aH8YPkiZr+caFBYQk28pr+hBZwzI1i017DM1bbRmMBOtW
CDKXNZId5mgU+To3q3W5o06x6a6S5+PTS3cV2T7qdALzvgZoU3rQwZNl0Y4Eu/QsXpeblifZrt1M
EReySLg/5w/Vu7iHjohRthSWiqEPpC/1zxXA6cmqEC08bF8UR7BGgi7Nxp6c2erNYNcH/7Uyq5M3
KT46WtCnGcS1FiQYuCljKB99SKQe1+tq4J/9O/FOfOOu5VcVlLTrJLbDwQKQGiXQ7aRY0qfHE05A
aOn+3StzuRhKDyjNJPbPgZMdlCVHjuUWtD/rdjOVrnzPp/30gcxdosi0zHA5dIUgdUXiHXYEF2/F
xHb32DinCt3YMPGfS3rxZcwNIpeMNIRYjn+WF+66s1BNv3fB8NdtOyiscvvuGSDuB34FBSyrIO2q
vEHds+Wff94Zv3bMi1EwNwytj6NBi/HRcEpQHGXLYRE90wOF8Kq3RqjGznYoyAl27p7H3rn4uXe2
YuzPOVDGOmAgHkaGm482lURJJ8Qu5qC2wYRsBYfI8jeRRS0OxbnZr/Yht2oL2RGwIXtWAfpD3YQc
5c+DQCbiK8tWEfcUgeeBYhATAOxrw8uQZ/LP96vnGLxz9ze75zvH3wNTZMHioPYB+M3zaveskU0J
+KmAzJ8tAlC4yJD5Pa5k1BIfRJM343VM7tXFY0kCJ17cYg+hzrUdmssttZwR3wW1vSPSqSOd3vOd
59zE5OCucAqbzga8LgWSyhLZeeiiJI9XO83ZpItHFAqhwAzuRRwNVJ3ygidXnRVtO2d3aKzWLlFc
a0bEXPTW8c05Ply/2P0BcVvRhkAJUv0giSBQpCKbxlLXBwC/Hm8pgJa/kJQgu7tHC9x6dyAtJi+F
1ZuHHeDdoNxbpuQ2IuifCI5E7h13xdnx+wQIDpC/Flot0epA3g6PI17kKoU26s2+J6+7xwGfYG04
y74+gKJvC8Ypoqws52p9hzo8ssP3vKLa3TktXz1Hx+AiMyNLMLy75uu9a989umDQSM2jguMrMm+Q
LIGc1gFzOVpHt3nGenjgIozxzYjokJVCrnbQTbN2q4rcLjry2C8eN+ZrZ0n4T6h47DG9qO+0cJYb
GHm5OAB/auDOZaDQzVwM+MJwV5FrFavaH1W0Mlajw+8ctF8RlC8jpzv+ywuiR/ZCJ2a3llCZY6/3
Y458dXQ68rBEifGNZC4ac1WSI/LJsNvteX+zicw9OYK92ze3y7UBItTcstfbtX29RXGGYd3nZLOs
yU1hrxCaQicmblrEdGFev56ALjZxIx2ZfxYPMpFhcUfPBiSdYHvf1WQPNtUlRMyxuCJwQfsbkSxt
Sl4HR8GESusXai1ah1tL67Egg+xPvRUC0gMgWbxQMXH2Nf4BxWxvXLuA3IG5xUI6G6nPjGzfoAIJ
YRN3Y68FcxzZW2o6Fj9WcpvqYb9FRxinmZm7g2/Zv2xrvXgbLzr2/nVXm+vaNsgJGxpP2qOd2Iu3
wQyWub2r11e9CY68xmkswamsZUiWOwnjF9d38O4eZrU73DaW05u9XVinu91BIfdLDR7RWPqCX9jL
UYj6bre5wshDCzcyG5xIiN1tavtwF1oktX5J5Ob+FZY8upFGfsWWvTzdmfZxPRLP7hcPmL6Y/Lpb
3rcEs9tbwf4JRSs62YPg8gG0Hfbarq56a6Q/aGwO0UpKgo1LcLbjL7Cu4hLnLDHZ2ZoCAItWx/Zq
8DIpIDjDgE72CaNDeb9r3lzdP4OVqgPzAKaXwPOckhSr2zseK6YuRuA++DSjE09QirAv1om5Lpc/
b3Dylyf3xf7G5BhETld9cO/7Zw3byz23uR+s510Jq7nDSsFhwam6k80RZ5uaz7eLCjnJF4QN8tVZ
J9vx7trYuSOZN/NuhYYu4Ykrom6YLZDMAldQOK7wETl4zxH4prvIVl6IpETgVAhAtQd1qacksaE6
BYP7eV7YlOifp89F98wJbFCDqnJSjndC8eox3XcrDfsgyHWlvbtUD6qTrcPDFN/GV48dBNJBByGN
JWLsN/M0ROGG1PrnsvAzmyru0RADPDaE/ClBPo4kQ5aaXldoU1G+r6wAgpNg9sJ7XlF15g0Ux3ra
Chw6Bn3Ziv+l/5If2nvxHi+SbKcdudu/uJj/P4tAj7fE7wPO/1N4Yxw7ebqMNY9/5M/QMqdIf4C3
GTixEdoIlNo/sWVOk/5QUBMMYmUAZwC+GuFxfweXhT80XLKBCocKHGqHxzTsf4LLivIHD+AxCikR
EIYJI+H0v4guf7z6cHhroyZTAR7x48VLzusUlPc0QllwfR6M/tmt7y4m4vjnvfky1Ptdy8xmA8Aa
X8k1WkbcHaWsHQF13oTjftc0c0/zh76S8w61zL2hHXmJO0aCNMUf8E3brI52Vmti4oZuaEPqbdgh
9ws0Ux+p1qxJYbUpXPA/lJGvh7bQOHyqmJ5fTMRQvhs382hJAz7oel0I7aFLGhSZ8wBZhr1xM2/c
zOtLdIuhTbQUEnMQMzd9ORgslZMn3iDfDZ15UCJirLWy2oV2HYfq0kuqp5YPp8hyv2t8/O8fYkol
jjwNte9SmSNQM2z9wps6Vz88G/72nffj9qJpJek6veIrVLwZC6NE/m2e57BBKixbluH1H9qlV4r7
UknqFynwIcgzby0Zx3T1RtMDv47supdWyMbdhoo2s2nGMbW8zVvoWEKVUq+7TRrUws7VuYmipG9W
UmJeqEqlyXXRY1qo+JJnQE15yrz95L10/WIhXVV1Oy0QsZBBAjQSZFNlLo5mNs44pt+UYSmnWmj7
WX5wxcZbKlnHO7PW8j1cdDFyiEnlAfWrwC5ruSRKLb9K7lSB6Xfzzfg8L+lpVgqQGC36PnoZithb
lYForGaNnOUyliM57NKmBOzxfshMaYrs67tBM+7u6orY+xBgsNsyS0gh5IEpD8K8PZaFlCSSruZa
Agv0umBReK0I1dtu7siZk7gJQaSX+0VkN5pXkqjzXbPV63zmdDNOT5PIHbwWB49uRNisdN8ESUMx
08QZtx/ieGi9coiQAPNjS1YgEdFrqGuYZSlstZEq1nU8pGg9C7ZljXrviQvxN6bCaiWjFD8JUBaK
QK7Y7GI3CkiRZBN0sN+1zTi9Kg2UNwbUCANMsErDOH6CRKo0kc34rnHGMXNVL8uulQI7UNXwsVD5
MiRGWUwh0r5rnjmOh5j3c19WA9stfaivpfKyF7huMW8xx04vNqwo7WvB4zExYhSllqtA3qhRq5nn
DxtGDASZr5IgdiG/lREeyFGxeZ03bsZ/kmoIuIgCpquDUSfuskcqBFN0Id9NOOM+gqtAo0eC8iSY
U2TiF+Uy1uL/nYzL35eU97jvxYRXjVb1RYGBhy2o+CQFpRFBeDVrUtiS1UanSSwqGHiAZnkpOZVx
fJzXNONASQdadz1B04VWaatK0tZ80WnzTs332ruLOQkBjZCLEo3HFGRvilXIM0fNuE5XymUR48yx
+6g1UbwHcK4WTMmUfWMmbHa0DNKi51UKM8k52SxRGW2rRn+aN99j0OBiSiKXy5KwjgNbDSIZOrKC
0SsPWgr+/Hm3NxZJAMBPldEqCmwKRIrOnWkxhbf/bl4Y1+w1ru5cCS2nXL+uvEwgcTnczpsWxjUz
hQZ1o0ExPYjbZ46rt66S5fMuyzxzn015re46CtRQI3XqdcB3J1nxxImaj28mhcVvu0nu+5JR+7Yn
0B24ovHu4dty3snJM85piBVkTvyY4jX4VngrPZn3oOKZg62UaJQ3Htp1Wx6IBIjcoU5k1kKyTLNJ
FeFJKYTUbhO7DSJiACI0r+VxBS48R/RkIejziNq8ryPXkCQPeNBOhSi/W0bGLV2w54R6pVDbr8LE
1rkSnCcAac8bOXPjTDjEqXwBjWf+g0ERg6T8vCsby0TP8VkQeJJMYX2djqIOwUC4QEhn2jbjlHzA
K1mro3XXy7ZwoCuxSqfwMl9POKo7P65mVbQeV3Nwys57wqEcErcGWe2c+f7E8xTpvtDW8WgpEUDW
ulfdlZ6hz/IdwE0/Drxt/FgUPTSuVcgEKaCJmfcOBAzsY8u1IuJ+j3ob+E1lQroTTLpqOJV0/26+
mRMTeHq5og3mO9ZzngQxWAc9g2tn2SFECD8OPQg6Lug5kdpiD+ZwvvUCM+v8ZtZdFoDhj60rTVM3
nY7WU77dR2H7lg+cOtNWGN8M3MJtRIqtsOBAmgUcBrAV5ZSA7XeTzpyYsqe3TU5Vaqs5Klp1AIZM
Ic7pLPeEQXycFrHwao/vMXSdy8whO6rZ/Sz/0RnfLGJ9qDxPo7bkc4AitChFblpdn9m6/nHYIAPO
gpCm2FX6AfUaLhQ0Zl2T36HrlyeEl7ZJG+ZoOcgDqy+W0TAFp/5mIVnOBJDBGm1uoOWYg1Y0lZ67
GhGsebPNeCZqwvqIG8+1EKITFu2VxKy7qZqr7wbOOGaW61KUpiVcp4aQWDMgD4zKzZkjZ/ySlpEa
Uy5H49XW7xdxM+vaA5TIRwvRRMD+m6FGHXfab7Mo2g1TOmvfTQfjkDxEhTrdqDBiFAh5pJx1wEM4
7OOAE7mtS1oWuD3o3UoVqg1kDK1Z1sGyVht5leiUNvDFQV3H7U7q/QmM7Ddz8anOoZf4tpNx3OQ0
CK6pVJ5GNP+8vUljTskOFGeh1mEJ00i+KfRdlrvztg+WPaED9X9VyDjIZBAl1nZC5xmdxrihEMlc
UZRwQ+jyvfTCQIZBmnd1VTTGCytD9aoqhtl1mVsv3BA0l1ILEoN5JsK4YQw6jpLvRqNOucIexNSF
jMWUgMZ3VsL4ooRy7T7NEzTuJdmTpmfClioDV84cO+OQkaEWTWCg+TofQEJBOwiMQc1x3sQwbpl5
Fa/nKe6vSljk58EFe5sjaTX4/Ge1z+qUeTwfcoGX4e4QBVehAFCq3i/nNc0ckmmj0agp4T9xLCwp
CupNH6o28yadlc5Mc7XRinZ0znihyf2h77KJEt9vrOUdFn7xRusDCRyKIpxTSvRlmAz5gofo8Kxo
EnLoH3fZMA6DUpWwy/aVmPWO5g09mD6DuptpjO+wxYvRF3zc45WGDgpOHjZhVL8GuShfz1tRxkvr
bMgksYVEhizcKhrIbLp5ue53XMPltQf8EmKLSjtcvinwdpJbmqoRT6l+fLeijINqeQocdIfGozZd
Un83cP68W73KeGekixVCmdi2Qr08RjoHnCPtp6qFvxm2wlxhtX5ADWhSa3ZjVM225vlkmyPfY89a
S4XxTpXPvDCuBtXxgwIwWYiErnpwms9snTk7w0RAxU5RqY7XZPHCKKph5VbeFBT4u5lhXpmallWd
UPnYCd22QUmR19tUDbqZY2d9lNOHvjUK1QmNsl4W3iA4HZ758zb095qDCweFDC9nFEmuOnqdxXtD
8YBh7oNq5tgZD00U1+9d11MdGjY8wPVltOCoMGXu4/z+A3r/T35AYQFACQ66REHxnBMHafCiDd1w
DEppIGmeB46Q+eq8LZilSlRD2lUZrymO5hbCBqc3Ck18z7XmWT7jtGlPxa7tU3yFoSZXYEaVVpDK
nVJW+MY2WUwQjztj3g2Z6lR1V4NDKe+WEdW646yxs5ggX0elvCInqtPWumoGTaXfx3I9xejx3dgZ
ry3igXZhHalO0o8CNiGVjk1eVfOetiy1DwoGjEqsYD1pKAKeyYeolhCVKbaK78bOeC2XcFLOa5iZ
OKiB/szUfNjxlcLNHPzY7aXblq7M9Rya10UhdXJOB54fVdbzbjMsOkgTeh1wWxhNm9OrnIOMUdbo
7byX3SeIkITIYeBhVUM/9tdSqXRLl1dnXjhk5nAF62dsJB72M0Xu8lslTcRfNPW1mRPD+KrfeH7e
eZiYrqpjy+W1dFnj1jfv8suihAy+lLR03C1jva+cDtwxpFAHdd7lgEUKxRJEt2nrKo5X13TRQZ/X
bnQ+nBeuZIuYZeD1gkLGCVsFoeiUjVSBwD6eaZASc8L6LQLyNeUwdiXvrIpv402tKvNAa6Ao+OhM
apjnZaDFsBmlEZe4junmIPbhvDv2e3Xrhat2Q66Wes3DmfyyPlDF86xBEqZKsb7ZZ1hcTwzCB4CR
WtUp2uQ65xR5XSeyOu/JxIoO1WGYZGLbqA5fpa9hmRkrqZqkVvlu5IynerEeUX7QFaeOFNXypLBe
UA7a37NOJpYwTqpzfwjVTnVAnEYfczmSFoGW+bNScqgW/2gxoRwUUhRLqiNUOreIXVlbcz04bOYN
noX3JJQzskAucTTldW+6utSTSOviea76zp91YZCuWvWRkBgKVOFi1HslvWrqQ+DO22beqVwvWm/c
LIMsHVxVDmPuxgXQ1BIy3ZgqqvzGaliqIl2r5a6RYJIFUtubIPE7k4+hJTjLat7rHS8GL0ZGFXch
vCn3RZXwcQgqHZ3KE+407idf3FdZiI8eiH4aQ5PGqWlZkq7My00ITeJVmOa6Ne8DxI+G2Wk0HtwM
Wxmor/v7TOCLKyM2en/CML/7AsZnfZSCIDOPLyiMNNkXbpSYCGLB+HMt6yb6+G6FmTMWMiY6jEZV
IK7XqSuDct49jvH2ZdYEsZiipPETAX8rjqrX/jITfG1Romx/3vSzqKJYC3yRa2TFGQY9WHSFHDtG
o7rzTpL3WqBL6/QwcBx7iqN7voZHoKstgAuI5sWXWWRRpIQ1HpgwHSpzKgSpRd8GmFuc51ksJaFC
eS6v5EFxehVSbUkCGi8pzI2ZrY+2dDEzkK2lajngBf5/mTuzJUl1Jlu/Sr+A2hgEErcEMeVYOdV0
g9UoQIAEEhLi6XvlPvZbd8X599nWcXWuK5OKJCSXy335+ogRw0m18M7dMr1dl2zH6Z9Pb97nWGA7
yQ4hQ6yEopCfYDxyZSPsUl0U29q3okPWF9lB/1w1jCW9GMPrdev9YsfaTNYu1sj6bJok+4T44jTb
ll2XscYXe9VFEwIfQbbdWRf6inRs/qVBfrlOAQhDpD/f/Mry2WcBzzchJLTkG2PH2lFyZay5lBqt
BEzFEdDlA+QY9hOPTHu39cr9Q7x/v6f+m3h/qTWC0tW1+fuqNKl0sJtEB25XFKp4HNI2rWpptnJB
q1JctwkuJUgOHYouYZIdUrSDK0Nn/YBpue66q/6lCgmXto2PNQp0op+mMuloswOOkO6vWqbRxQbO
V5+vkUaSDA4czMLbdS6h3KAv1z39YgNnWDCBrsinTOTdLbqK9rDN9jp5IKigfy5SXsSzXEWWH3Io
ZOLdOCuYVyMGpfV1fbRLSVKMpnsvEHoO05BsHxde099zwa+s4UQXe5hCoqVdgqdDYl/seaI/t1kf
rjoQ4XH157uRY+qdyxge7tb1xcE/5ZEa0f/DBntfHf/3BqOXVvZDohLJMBl8MElsPzhwknZs6NVV
xy3M6/787MChkoaMhh0K61V9rnmsXix2AblqzcON5M/ng6rmdZTARS2bl6KEaW1/IAHJ1DVrHhz1
P5/eTXThVKviYEyXPgz9EN0VRrLP1z39Yr9SCcf9puHFgRtM65GFFW9i1v6qgivsNv/87CbCvGW8
pMWB0ak769AMpdCruyqSwWvvz6ePtdoWTvLiUG8SyqosHX40IlW/rnszFwduwNBB4ZYE7z0n4SPU
ZnYoOyhDn697/MVuzVkji5aF4kBkMtkq23owc4q6CFdV52Da+OfLAeHMrA1X9QFuR/G9krYoo2hO
r1vynF88PV28TcYRTPIMfmlT5OtKZd0/IS7+Jhy8+2z+zyxQtVmhAE0EgEVaUi5DRE7a9sV1b/5S
sNSatO0xCl2/17r7W2+b9AbKF3vdduUX23XoMbMm5FwfGo3EG/Zf6YMdF3qdoIFeYg7api4G3rj6
MKko2pOUdN+GcbDfr1qU/GK/zqkJYklGcmg9tIq565JD5tDcvO7pF/uVrYWqUQ0hh6YY4rc8VX2l
fWN+Xvf0i/26aQl2iR3IoR7Cul94XB+9JfGVX+vFdh1GMnem6EEJNH2/AwJdfmCpTH9c9dkvlUxh
VXJ97+Ad+rRP7puYTK+4//+TJenfbKdLNdMWNYOFJTM5uMmtn5NVyJuaRdtVVSh6KWeiDOajctH1
Ydy25OB199DWg7qqCAVrgj8jQT34eDLK1weWEb2Pw1qX69Y010WxS11T7fJRE+nIgbpMg4wSdUef
zNcpm+Bt8Odnh8/yIrItIwc79mI7T72eXtI611fGYHaxWcVg0YYVKTz/mEyhJvFeA366tNF1G4pd
bNeOgRU8UXz+IbJ5hfp0/SmlbXvdhmIX21Vmy7iaBqFmCfN024TQnalY/+nG9ndL/mK74pxOWABL
7NCEpT8nmEz+KHM//NN18335/Zt89VLdpDWugUF5cuDNkgmg7dfoiBG65SAnWKqUucrZtrsqNMC/
+Y+zEPo43g90JYdgYM+tRJpgekn9E3vsb97TpdypVXnUt2JDSE7X9CaigpYzCgDXpX+XkqcWQq2C
DEIcjc88vYnSLH9TqLrM1yX2l6qnplDBrjyajnaJ6wP6Qf7UaXNldLiUPFmSUDUwZY5Kir5agpNj
ual2+33dF3uxfemSNW2M6fYjK9YZqLXMVEMju+tC2yXvrGsCydtkIEe6ILuE570/Th3wUtd99ovN
WzcFqUma1ccsAKqDIgLJf1E3i6uqUfCq+XPNR5hoaIy04iQTEo2VHtFzz+W8XrnqLxVQzkxK1Rwe
HEzTqHSJW+6sluK6VXmpgNrSAijQKJlPZrGUVLoXGk4lzXDdbDTNLrJjuYzpIBc+nbzM5p3m+FZH
mKFct3AuiakTPJuiWorspDtYikCcACBBav1VtWmaXWTHSi4e63Ilp3bSn4LPxl898+bLVavyUgI1
c9f5oR302aW0/5rFnf6p7fhPytD8L1esfxP1LyEXcgFwlCaLPjfBpuI2Qymqjo/Mwkd4vAtJs5AC
00Omi241V4zeS+8JP4JuE+pfPkmj9+7f2M2wLo6M0ktXNmQj9p5QkKlAhpMhZQeWk6b7Po0+DCVL
ojWkJQlDntw0apF62KVbXUSHrnWp/E7WVGPobKO5j7+w91+BlXLaTttzvoa5vxnroh3uWcO68SYT
XIsvy7hMC6y7lVnnl2ialh5A72At7Ur8EbX4ThIfixp0m0R1P4kn1m+7tVhW8VaHxk+upJQ0WHQq
zPWjimm33g123fJ5Z2LHbRXTQdbP2sGl4h4gTb7Bgg6C1O6ZTYuMXelXEa2sCjpk88d+nvvmiIGG
UZ8LvvCsFNYNTlUu6vsBf3+zbNN5m2mBiYSINBP44306PnAVF1O78zPN7Z0qXDINO+9Xzn8OVMfT
A2uyKfo82N4lUeXiocXtS8EnhwHGCOdYgT/WcglMn8Mzp6kyE+Cn37c+ypqp9HzqWvgqp8DBwEcv
WxOmyiJBqjijtFM7vRe1r9VDF0abPc0iM3gCh3NcAvNINJizsBfgnmWPnRll91Akm+tPBe4mGn9Q
TVUAcCPGvXPjvO2funXQ7/A+uqrt2GQhM/dmSfuph5U6RAwvW5Eltt9Z0BLFVGbrJvSpAYaYfBlS
G8xYtpAssqZ06zCuCjWQNfOAeHDtzVJBLJnOfod5v5Cmt6HrHcpqURzsVtbryLLuCMuqXpjdtBmS
odMy8jqH6Tgcf/U3lxrv35Y24c3bVGeTm2E7ADOddkfzZIVbAklF2pzzRWX519YkfffbRoxs8MoT
ZEvG0uUEv7bLG9etp27FXxUfw1CbHjhD2CPEURmPDP/vfiygwcOe8GrhvyMjmrQDomyqMfg48WUk
n8lmlwzc2WZLtx/AXwTyE2yKfqgwogEYbNPpYtin2k9gco1Bvm8wNtlm2mNYXRVrBaarK9Zb2qo0
ng8d6JN23JOisfCNz5a0qceK8XbwvxLUG5ZnPojQmsoqW+c7uYgv+Tortu+M5VMZzRGW+Tyx1v6I
Dd7Rz6kziRZ4eUMcbgB3G9gdJuRN8swnNFPjEvfG/mnI8/bGxzKCwV7R05/KOyV38A/bfiSb6QCb
CwyeQsDDv1IZe/FTgC9Aj4IVDdtKka7NVN+vvbISgHUZqAe7iNaFFJ/B26FK3tOtKZL2BnY2a9vv
vCzm5pNBdKCAW3Qra5sqqXOvbvp31/epgs5SdFNF+5D7TzmJzPaLpLWY34xjuuhK26BCHZVLSu32
1MAr28iqx8kQj7veM9ltJaIHWadSRehh6oODSGBOTixysM86Yo4yN3U5wNJo+o3JMx18KWDJYjX0
6XBm4aWlgSeuZEvXTV/AIoE04rAimeuLHeyJpAOTbywWUZQboRM4A1GAfxYYYGkonudk9PmXNBAL
tlDhhpnis3nn6e/ezql6ahvDp8+rGlQMvt5K9fJQR12yfvPCdT184EKk22NfZ26GvdWkYUNVRksz
tPHBi5xBgyDDnMrkTro4cnHZ03FKXTXzOoVIoU+IiT+viw/RnlGZ098LwSUMrvRKFKo/MIkuwiGO
EjM/TK5bRgVCwupgg4ouC3tpYPsQfcfXuvi65CvP2qHE0eCLD6DSJAxSLgXBC36Hjav/3qVqFljN
3RqBsUDEuCbLUU7akgmWQjoXj3mTkqlKgJuNzlFLLc4LljsOD8fJ1z+D7F3zJFnvl0dVT1lyxLsR
9EfP6RBjfJFnXLzhoF862FxyOQhXNmYY/ZlPdJtWiOW5h8cxmk9osO8sdWPid2zpF/FGi1jZUzQn
xn82vacj3GSztpF+39t1sn6n/Rq5p2VCnLk3XdO/O/NEbbyLGcRqlei3An7lRqn4iTXULuXYhzaB
pT31a/+J1Eu+qSfk9h1aGDMGgjt9G5je2N7HRq+3aCOSLCqTZDQwbtdDTENZozbW83KIVBi+Z/1K
W3A+isajONlMM9XAnzSwBJKwfhDNY8eWGSG7rlf6Dc5m/ThUm+tsDKDfwGadl2OCZ3wynBUGRDLZ
qfHYRF0j+XGM3cyjfSwAUL5N1BiZ8Oi5k8m4K0xIxHafbhu+q3KKbT9DnWBDVEeVSsjQDdWY48sd
d5N+v1yXdkuJftKWGwaL77CFZNpvHkW+sbRzJkb+2E9efKmJypASrLNN1l8x/vatLkHt7txP6n0B
xdtq4hEANbKO9kQT7tOdIFHtAXEM1vPnaImhixWFaV1Roi2EK/3vtt5cmA4abaniDREwStrS0bYg
hyjJlwVoghwwuq4cxyYJ38O06fm2TmSIbrqJbf517Dfj7mkUlI12dpJtliK32BAE4GuP/bg1b6s3
WCC7xFgWzztww2yrgOhIhvUjonpHvi4ssESUXTJABCG6Im1+dUU/zq8zX1IljlSlDQeOtM+n4i6L
Ji5AHV+UdGbXxlq1pzCubVQACRyP2pUTQXR69oQ5hGRKJzp+SHMPNnxdrDZ/2iIZOQFDlDbbul1i
rRjNbsY74fA8FSkkJEhJF7+TjVCYWWJxkvYvxahwlAPB12T2K1m9E79gFkuNhtZ48AvIbmj1d18K
4JgnoGZ836WfYld0Kaits8IFpqz5shFVrg1MpOK92UYtsd8CEsKsdD0N3W2Wuzl/Ruc3LV7aLZt6
i28iiScUYfOpHVH+ArACzJ5NSH3DaZ11H/ttycYfLGl1Eko6pms8lX0xx/mPNhM4Bsqkzfv2kwii
BnxGcILcpwSaup7Og2k60AtpCsn6R9NPbQT/bXAvCF5gbi2WVh1aJo5Zizw22bXwBO0QB11GYgyN
wGBmQQY141pctkOv63PTLAZvUIY1vkPOQflHACSpPOgtfvcRGzf4z30OKpXysE6JnyUQx0Nag/1W
KPOEj5IhyNVLP7wzC5RJPuQD5aQsIPuLSzaMC7y1C2ljsA5g7Fc/q5qu8zle+z45bBTfDxJup4o3
y5p1xjylEeFLvbFZLmVoSDrYMm4iRe/Jhj3xFIUOyrZST8Um39Gneda3CLG9LfDnByVAB4I0bRxG
pCS0pXKfFkawX0bCHg2ey1FW4OeHDt3bUzbglPq0hZqxm7XjKvssYsSTH5vCC3uSs83cY6OG1D2s
UM00N9BZMczy4frs+Y0dzWx/x3ob3R4ITpYtpVviRp1ql3bLZ6nh6fGSQvHYPDtPUnBqFaagw0fZ
Gjmd0I9tfFwCCMbUxzlCz/TnNvB4jPfp7NbclwmahP5VFlOChN4Jr7NzmDrfstMguh5TrW1DlgEs
QL1kv+JFdhnOVymGjx5BBO8HFbkWBNRoJTW+BeznabpdNzj0f4ugDHwKuGpld2whM2an7RJ9WNWC
iZa0ndvirW3bzg073JDm7J7IQsovCayrukdw2LPkMHfYh9+EmbAndzKriwwjX3GRYkAzpr9crUjx
FGA/sOLy5EmUncYILkBnNKG5fVV9YpvvoZg5/nyEehkemR/7AbutD3a8BxmiW8pENH78nK5II0ut
gRw/d1ro6W4GAyg9uqWV8jXLdDPI0smQDKdeUzUhCpj04wKpl35caufk0XSWkKl00cjJa6MnkfyS
vfXLESfftJYj1HlxiWORYVXGXWKqyLouupvpUhcfRz32FDGbZ7qK24Xrt3WkqEfiLW/YBGZjFhML
S46U7IkYb1F6XmQ9dnuXTURWjjvLnokwa3IzO0EBBtl832POYS36h7Tf5CbKYUP0eV2LsGY7Nc6L
wmkjalNueWeW2yjyTf4MI7/ByV09st6KPY/5Qp9RhsvMoVudRCT0YCh1B7oBR3DUZuBsH2njhKkw
/0z9Hi4QzXiH5JO5G8ZFnO8Hswhx6FLs0JthG/N6n1HQ7o8Ja+PprnYyenc6XVQrb9uB+h5Ck9hL
e46CXXiV4L7bPzgou8x5aTb0WPOmV6CgL/iE+YmNos0f1gwMvrshQkukynLSaXxYzJbBNlzwLbqt
51yqHyIfuPm8sHiKH+MeWTQucJh/yh+FNnLez8bO7i73Sa7PtJ4sYn68uOjc0jle7zCeCnuLMu8s
Lb5K1er1wIFAHV8ldjE8I7otno5zikvNY+4M1UiteMcah4pRUgz3vRyT7cHleNEjKFME9KbunAVB
yVZBK9iOcBAngRWw9Exy8k9YrL+p2F7OSmXDFBPVUXFecSLCGmZQEyQ26Bt/va6IclHam5Ia+8rN
zblfo+kW7fXoQY7quukCml1U9pLBLgx50nbOVGNKb+LpNXBdP1312S9npFi2zdOYAiU+5W18kzR9
9+k9Y/6HRtdf0uR/U/+5HJISPp5FCK0896pvdLenANx1ZUzn+pxB6IS5OLg5isrmCcGyDwNEkhEM
u3+1hcRdq1Mie2ixkIDhTpB6AalMdTGHktA5pDiIOGYbK7oMHD9gNBX1MZkUIGed1AkQiD0EtPek
YKO5Ea6NGyxrg55YtAUQXf/f7+9v2hqXdvBQYgcrutWfC4brw8HNhV1Ppo79bxXZGMQ0OLT8Uy/4
b9bx5dTWOsmUOBPM2cFUj9z0rSpIVqVtHKmqUBvKMGVWbzSrUE0gfNk1UJeEEvq7mGQoiW1RKHFi
eMDYMkvmw9rXZj4VQ5pkd7mridzpEeN4QHdbSYoFBYG5H81Dm/Q5EjJr9cItrJiN0fMj1Ih+eYD/
QIPLg2n4dPMuXlOkYrXErXrfdmSR2b5fVceqZG6CR8RE3EmOMhfJenRijv3roAx6G2WfuwEMprqv
4faF2yzu7+E4pVmMQsy0CdPsojpMqko8LI32gyCrcTeUr4V7GHguYDYmvfFjW/31lf6vDPDv2x+Q
rKnf9k+66l+O7f+NXn10v2YLQut/3H/T5j8Oy/gTjFY1Xv7OH7zW/z8Are8jCn9vjw+SfOvab//T
HP/9F/5ljs/+k6I6B3ZjDHFb9BdC9f+AVyEgevfNzxkD1PGdh/4u7P2XOT7+KcdsZAGHIZrBXP9d
bP0vc/wk+U+AWpMcdKoUAPP33/tfmOMnafoeev877gAKmwEZl6YUqAZMY6IYgH//H+JoGCbNiQeu
fQ+W4Sr2NW7IA4Y1k3lx9zgyE/9K/rqd4bqP4wag43yrZhRpw/cMZvXfhdA1+2pj24m9KQixuzTP
A7w4cyrSZafDJrPSKjI+W1U07QFpnsQkjO0wTIyuO3wCS7WFMX6cem5BJVu138psTrPpLkJ2zfVu
SFmDa2GsM/Cq/DQik50zle6dzLaV7jY7TWZv3RTkxx6zvfJMJzUD+zYz/9sP2n7txJywA0fDvGwD
y/fwLOoqVLEfVnglvM7LMGJDoRbXduqRwG16L4fF40dbIKcX9QP+SVll3AyKmwjf4YWX3m6ILSIS
9a5hGFxugJdGpQ54cd3Cmvm9bHCEqeptFHN9K2VmdkxIe4hzXGqCK24zk/WPqRxFXjUs3bGUPpmw
tZWc9VS1wYu9gxj4YZMpSkjQFFWKNU8QLeQl7+aHbFmbs23C/LI4ne+5E/yMm3Wyi0NmD2lmf6Fm
iKmaiT3iEjKfJ0du0Dn4HZPwlGZy22VKkMO8tm/94pYjLp7bgQGJ/RT3yfei6+huRi2xorWe3vQA
F3+ZDOMeufV3IvhX1IPTEutSHfNo+5HmDXmM0kXvE9RWSzpvoHyhYVImqnUvslg+B2yCZ63xp86c
LOhUiPpNYnruK6y9ixOGSPWemHzdWSTeu1gMyOk44ub6CmJmE/302yQ/Ji5qgS70bMlfprENZ7gt
1OmNcc6mP2vXc4YFqQjZmXTIfPLQtSktDrrNrD2ihxjd6WSjfF/0YmpumoWzF7LaMcZtOBDXd2gv
TPCvq1IXc6AQuaVN/oEFW3BY2aH+kfHfOhI2hDvBFlMkHxoqiBcoYNkobm/MnOmxQpbrpuOUDTBu
oGJbnkWEdsYtVyix4bCZ4xdclZJvbGN8B8/K9bR0zfQUg/sKpy+cMW0Cq3o4VGy4+Nu62eWtzT9j
2aa7jSy8VOCboQIfDfbUwFrlfq47/RulcluOYlSohwOjceNHER4WJLPG7JWue2I+mrbGKAXrZL2T
uE8Ax+3bh3hNPwim0mrK02GHETXXlsWQNyA61h1WMUey624HxAt+k8R90KhgoCy7nQxqZTvoKcit
j/voBF+ntUTVIN1RQsK+aBLAwtp6MncGVxp0KjWuZJUZ13rGLRMjoN8LFJxPfeb0svNNbW1JhahP
S01EGSbz1swq+0o8DL/44BqMRXviD2HRzQeq8nBkBJWCgsTFQfExOtBpBkAHYLMdr3leJgPtSwzz
wnQdBbDajtM59hmp5m7aSgmEb1mMrXxqu227eZ89pRLV47Tjj6ZN2tu51uNZQ6SKmSvcPXk0e8zR
0PmzGgK5VdanlVeW3/PNd98ERm1KuWLZgxmLl5GipEyz9x/ZmrH0HjazXHp+NCZuRCln1t7y2QHt
pGZ+5Cj1npG7R7tuybbStLq4kyhbPqiRppUquugEC9Lu1jee3HKa0rc2g40dOhimNAYu6mHrzqZZ
p5cI+6T867+UNkwvNNS8jIq/PlXxUQCKChiZK9q8wteB/7e18+e/vkFldHRS65ZWPHl/AslhdrrO
IwoPzTepUH1cPSU3s2r8WTTj+soDXglib/1ooQ5CrdX0u2bWAAc6aw+G5vj7Ju8PKLMUx2yRYEXr
Ij3j0j6gNxeSx4k5v+c9Vk8L49kdJre+8Dp03/76/1WRgzHM8v4oDX4imkTx8Nc7VEKtr9E62DOf
abPeiz4DgRlb76cwGb8f0yb9uXY2ejI9674Z1o+Vmbfum1zS+TNkpNv3dXBDNTCoD0vuAkIfVP5f
ZEzWM9pJxSvDCMbLvI3kY6sb1LmgnS27GG5tUz/yOx9DOzsk3P9uPZJkiZrtbRFvxS6ex0LzT2mW
FYSddY06unx/x3mSvOeVqnc38L3VXYMqRBQLVaLmljSozenF3tAoNnOpWSbPBDegV9Nm6c0KSu/R
+vyxVtELap7PIR9P65huleIeBCV/THpzHtlySJZwWtL0u+Zc7aJO0IoLM95EDM29RvNHn05Y6Dz+
wMX2ybWFep+jQms1R+FsG2JzRG8Y9wG3YDGhLHxoZzuXhTDyAOmI3teKp6ikoprESSv2oi2iEspQ
emtSSFbAsAXRy7XpLh8ZamgiE6c5xxI3Ph/iXTD2G5viZLcusytrHz7C6rrF+1evMqm/LnP9I4On
XxWP5CWe/fSAs6TYoecxnuI4Gfbd4rG6GULxgr7T3m0cPU4r87dVZWuVNJv5HBp0e5hj5HZuHTka
BdXeiFv3MTfNGf3bgMBN+e81MoctsFOE5vAAx2ocWe32bGy93KKydDR1Wjmfp5UOsXxMJGH3Olub
insrdoa1/Db0Y7STEpywIQd3VDdv9YgOL/E1+GqTucGl/9Nkt6NG17LMe5cfLYe1yBTLHy1tA7ol
7z0tlcxoX8LlklATVYUBwGJuY9y64nDaFjLtl4wN+6hY0SrMQc6jnh8EVWcaXFKFLu/vRI/yL5ij
a4UZR74f+wZhMGPkxkXbirbhgulQ0h0xwJLvl1if0dJFrFbNDvY147cuoLVkUps+gUKTHoV39Q6V
2uLDgA7nc2xyTNmxPqpG3vMXNbPkiMmy9CSHGl1f0rdrJQbTViaKGXxfGB3haB8XT7VIz8gGeVe1
hU9gR4JmARZf0z5sZugfiz4eDojVkPDEAZVRtLjmT3Og+QQVWLucecuKCgkpAI5C4RjJQ2JvWFH/
RME8PNQo6dzjgtvvlKRxxbUentpoUrttmsQ5xiG9rweMluLIy21V0yU9zkxivVLXoCM3Toc56ubX
QUt4lHuiVLXAXOPrWIzkCCeyuVqz2ew2ICPOzg35TUg7d2jXiaCkxOU5G018m+YdO3nEq5/rotBd
ZB15hEe5wzIV8i4u5u2AuBifXU4DyuerX3caQ9lo9VAEGQwEpgHNM/RccByyZCs7q0MlWuJRPs+b
4q7dmKiYZgtyRaXvVavmqpMSNTj0n8pxjeaX0bcScgFkjDnHCJiWLHx1CbFl1yet2ImZiWfcDnzF
Mrft0dVDhyNTGUygl+44TU2flw2EcfsloMWHycGsjJCpV/XmwwdoA4onXZv3FHrFIIIkDx5q2B94
sPxQeGB/7IT47yK7vbk1HPOa2jKHM+kZLaSb1Ada5TKEXyIZ8p9cs+hIcobOk5BVK1N6ajtUCrO6
9scVKAEciOiMQCxWW+THOJN4V/8uwGPd5z1jJc7kz1Z6cx/PrXqicix2flQfwQuRe91E6804y+a1
QMpYgeTennN0rHapRQJqw5Lvu4AHcTb+xon+vCUz2iI4ysoi4g+uWJ7riALxncDGGsdyAn+kGadJ
XTTDE1rFLRo7K6LatLJPGO1+7ZDa30B68ZMVy4+oz5F7ZSStRqkp+tMxDjORbLlFuBzng0u677nv
AJIW3TfWbzj9tgEs0WV6nLHHSskpLUO24KTVGIZDqgGoJ8+TMpdRj9t6BPCiZffDOCZ374qa47ii
ZLpGffMxojRGy6vo+a1IEY8VfPWQKie74l2NsTTKH9YRcXTG3a4UZNQHNNm+cTRcT0i4xm8YJERQ
LPqboGHXTRpVnGra6ieoM/xuifvpFpLAEV9TApxEX7ibJVqB74zCSxh5fqIT/IrblCWlM76v6p4+
jFn+jffmrRtpcoiY3NBxX7JdLHNyMFOdizLqJTb9pp9BhRt28Jp5/1J/pS0Hb3DKlw+wil33Vk6/
UF5CojvNA8yz0f8y6X+xd2bLbSPbmn6VjnOPHZiHjjg3mEiQIilSsizrBmF5wDzPePr+4L0jji27
rai+7qqosixRBJHIXLly/cMaywc5NobrKJQ9XT4TWEmrINeO1pgpk20In0DThZrmKwjvJ7Ile6kh
8GRJq+4sA9oQ8P4XJDWZk+lD6ajYt9tdK4fByFa3zxXhMauUQBEowITqJO57JdEvY9bAkJJW/KaK
6CBZauTmVWkRRWI600ZAn7XQyk4+dOtuYhhttm2l9DikR0GkqUxnMnC3T1bxFoKVf5xozmGP4Xxd
yuGztNb5h3JqbbVX61snKOljpMryblRb5RPnqs6HXvq1oVHvgVoTsdBoLgAil1WszoVR7iaTTKuM
8BgGEimDTC+WQKrwxmTivmZzcicyrh9DSccOG8wmSUGX6b1mHTLqgHYbdpLTa9HiajndgkY5z3Za
L8uibYFG3E1qX94m1eyxBUobZwmhM2RyJvqjtfb7LF9DTy0j6ziGEemZ8GKU8XAyrBED+EIYv4Wp
2T5RTytcs0gsXxUmDUF1FbFZ1uGTQq3ynOPHv1t1LTxNksAWFpqiC48qpwxHzhMymDp+1feToZQu
hoLaJanirHZ0XHMdSBvTSesxJi8lRTtpilw4cTH055Tg7IC60WxvKRoqbkuxa+uZqpvEKd7BKuRr
qVqrm87xeJ3x98XChnMoyYpuL4gYOXg3w6saqzPpm7y4uaTjZWgVcenMQv8ajyDIigFPCUNCeacn
2nAHZvd5Ai/7pK0TqBPY2yHRGpX5j5CQ0sfzMuWR06RzZgMXix9LwWh3UxMaj3lniNdo7NW71Kop
LsyTQGJurQ787uiYlNl1xFAbXpqu+KWcfzSTmCagaq25GCkZKIGbMZhGs7PNuJkIG3rS+DoqhXvu
LvGQLpzVdTOnHJRJe1hT9VOrq6s940Q22EOtWvdlWa5eYsndawXo6ZSpyaAXUpjZmkgmMgwlOAoA
tk13o3xPqVM8lnq6uZhyhiLbsK6qko8PnSlHnNnTVHbrSllucRVJHmfhbF+VGgSSKB3uOKL2XmVE
RjDGUucO7ZQ9VlZR3ZRyYRtQibOnBlRpX8CjOSqVlp0HGrV9XeaMOF400HuyPHooaI9u52iIvblS
heceDGhfWYNi51vrokLImk9io9aHZBDi2o6ydPalhuDS46f7BPB8BYo9qRz+o1h8yYGAPpiUs5xM
NnK/nshdSytsduusfUiaXPMyaA/PjZw3d1lUm7YiTcnHpjbyuyElCZCk9XMrQ8pL83DZQehY71RI
pSJ0gGM0xetdOMkTJfph3ivZ3JNNDPS9NVlyWFd1e7WUIk8T1MKuw+hLNSudF6bh69hAKsnb4tRy
/OrWrrq0xlxeDX3Rv4fw8YGgIijDZHxXoQ2TnZEMa2LDLKhfylLL7xi6xDUg2eyMRbZcUYy7q0Ey
fj9w2KKHbAhDlKKDA+Unl2ytGXRX0Fks2xhB67AsGcA1XEuDBWFJrhjrmrvGDe4fC/bdNzRT8x7/
CwOBk9Q7llZMO6s0BMdqG+HZqkPVEbU1dqsmLB5ADGcniulSwPg3h5p0yAddIFdO5ann3KPJTEJl
BoLNGryUi0Ued5WSYjvbh805S4fwPFtZ55DQwl0BwHypFj4U8GDaUedo9L1cN8VtJa3GcVgSPug9
x5O4nXt3QMW+K7cqgRgNoi+k7LZLJgZWI/Z7PlccWDPFJGoN+Ukd83YXqX3yPV+TnPazNXSsrM/3
RlV0u7Eplk9dTfARI6ulN14Ji0mXGwUq6mp+NrUq89K6HPar1pt7vSsrf6Fs85yLw+KlEEBjOxl6
6as1iOVTb9YdjNJksG442oiXZk3FL6XVA2KOZuv0vaF+GygnuVG2RG6VmrM9LGnpWwMVGjlkUlrx
XD9RggpfhzKtzmHa907ZGxWQIoTECK/1LwnEACVSs/OE1dh+6DsSG82aq5dlntWbPNPCQJ3T+ZMJ
g5MQopqvY4IRTi2I4z5j4y4czAT1W4cv4sPYhQThqqmBHbaDdrkIh2qWVpirMXzMmk2oijk121FR
ioqtVpJ5yjIzOULYTF6VbMrbbduJdJDLIr3v25Uuz5AMalvvEqyFu9Y4Kzr8jeO0Wkm9i3Wlg9qh
e4LcZ65aG50CgyJh00ml8QjNuQFNNSXOalFjXco5NW5U27KTBIn+cy5DqYOIVCR2O62tM8bm+LGg
4ZZLD1PrS0vN7VGN9PBo6YOAR6Ug+7IVTYcqgXY7KCU4Pu5R34a6ghknJvddE433cmHMhyosqJ8B
1NIaqCE2ZuvJkqxoN1JvvEuNLLwKPDaS0sW6l+dCosCp08UbkvOpDsXwQGwtznEmKV6hNfOF5dHb
xhL1Xy0SobqKXhXZeoVV9qBSXL0TyvJjL4UPibKSD43i6MKunV2DaWLG8teiGAZHVqwXfUi9PIdO
0ypFdKS4mD/2kiqTBcmumBkf9KlOHNOkaCgukS9JvWJPqqi4EqvBUxbZ1UhkbaGOIyfOZbp5YwoM
jLjs4NwS4uuJBHOpD2MV9Q80YmDadNlpjCOZcJev/piWtHmSZPnQKPLo5v3yFJXDc9VYMGO1wevK
0a84jUL0EMeTJFFBDMNizwJf7UQSwlPd97JLl5HyaIilsZ+lHKayPJGuIWR1Iwiojpz2aaDrer9f
5m7ZLS0WIaKVHao27E8ck2gZLc3q62ikqYsCe2atyVelaqZ9A5lMHZXEkRMl2tXtqn7DIbZ90LNO
8NYMYvaExxSZQp46Ctyl/RTTrEXAew7isCZ7nK3w7TWG7DSVFrVXSN2T3WgwSM00fR7wenRhD4r3
KTSNU9IIG6lxHVSPLcW66AYlXisZH4skl1ypM0KAw6mwsZ6EUaYpud/oYXwde6oH4mQILnze0xqR
0Xc55dthoK+Q1enVqaSW5GMLzTlK4ZDdVoy9KWpOq0s0tP9xZ0yHx7lcblZJqpyMmWqTd5L1NaDz
28lKtmIal2sijWu1+RAOMk3YjbI+T2kVwLX/WHfRaayFr/UICCwkMpSgxUjOYtTBV4KCubVQcyIx
NPZQwnVXjEyyP818NfWu5bRSPlPiaZxR1JldULaDBZaEU4db3l7IfjVT/12HwhNwoL6OtcIEmKBF
lTCgO44TDk0IGycXRsHOLKUy7XkyLzGL21HlOvHGNCsCE2Jz33dYNFTPkF81e8FIp1oa08nU5GOX
JpXH8SG0deAhH/po52uZ3oBurDSrS9qTmlaPs5ayv7XUZEtFvyutrLWVFsQAC4LJaxRj9tZiTujc
Wvt6rlLdi2v6wIcwKeU2Ux4Nofs0WJTpZLq4w280ZnZMqCDISpx0MScEVGZ3VM3pQ7dYCcWtSvSL
WnxOTSUitGTjXh+sx0on5Wp6ZT7JMVQqLALbnaXUyqHWhpuh16Ajcz6ekWtGClUAMHarmhNfKxcf
HcDLGFsPWkhJBA71jkg/uFkvh8Te2gyGORMfSR/TXWJ9wRJPoX5XUoAWrUfyyI9RMl84aFQQuqv4
IQF6XcBzzplkiP6AyehJFaSvRgj7xqpdMVltCXOTndWs5X7ClO6gmPOOHTMnpjElDCmZdst2DIAw
6edq/XXsiyCu5A9hE6pulYm3FW74IY2K9K4tONlaUurKVvlZR0FutwXnHikZgbYgMwYZ9uT2ErJ9
CKVZ3q1peuCUFB0mQ6x3siB9yaX6McqSz2MCtyKqBWmf0cRqX1g5SBIJ6zHqI22nkKrBf8/amHP1
tO+QZ3iLvlqXRZG/KsWYP6AtmYNKaBYHv5L6qpioSvCgqNwIZ0iHw3t7jXBt3JXl8AmlUJHcTdHk
JvEjIX0K8mKqbSUflp2MsBCRQRW91HMtuUNVMsXFLnXIu4J+SlPuRsA+Rxt3SlkE+bR+KgbprosG
f1Xm2W7m4ZBn8KIHJmCihZC28/TTUqlXxjuYFdXTkHwozDtbWRrRo+q667LkYe5Cd06B/pqhDO+T
mBeNQ3Fsm25xha6+gbTdlLn1BzkOas10aYkEebQJPYlGrfYKefuohr1bDvH9YElPQsRSr+cgy+B3
rs3wNcvnzA0F6bUrxEBjNYxMjd00pKdaNANBNh8kXcmdUS0OcxcdNFqQG6pir1Ym389pJdngawPd
eibT1UXxkFf067LyRn+K2/IZjwbS37L+1MzCvZbFjip1D2oTL063SsEEEhlzWvTAeetncU3PcTjb
QtG7bFHunNcfxBj5EFmsX+rKWZFq6BcwsYPBCpdzFFb7qqdlLJ0eVS8pihBkFqxLFhJ3iubXlfYU
B6E1s8MooF/o+/AZs3fF1gQyKD0fXLQkk10PUefly/ypiMXJm9fwJHNs0UbcDtomJDawjnLLAMHF
fykCQPDNxjhEZmwdm05KOOEppfGRgpiGWDZN7DLsp4tpiEeaKFAA5qjpFXqf+JQa6meYN/39bKjp
QUiT5GQJtAHOByOlmqq3dq7oO+osSRB3An6oco4sAWCxfsLMZHpVGxJ2eqDmLpO8zD8nusZpnbwa
ohmwAfoET+za2ptJ5bCn+qrro+oUSRQDyGC1MlsrbHu9A9MtxA48j9JTPKqGp/BkdMNK0cUo7N6k
JmoouUbXetpAJTmimpGMxkMCi34/olbA4W34omYZlQdAKmoW9jAkAU/QIRusKKoPpdtMVUvQ0LSD
PBU3qdBHIA1Ev8PypIbloTGy3h5E8V4f1syTjTp3irB5yuPhfhrlD0ChGS2pwf8FXU3dRoraoFzb
xUUs+KWNGomDuQgLP9Wrx6EaDQjK6a1f9cAMLcUfGiV0YCcv9qCuV7lea69oxwpGI6rIfMnB46VP
GE538GPq1NEozneqmF01nqhhZLoNz5TENTJ2C8CobVKgVWKrc4o8zNzZDM/IFm5GSdGiM5Av9HFv
s/vsxzjH3TsK/WrQXjpTehnGOXdaMEVvrJNNltM/RdXwxRJ7twktoBRd80Y1SpjHyj3yjNqvcpra
5rn4RcfheC/o6BVUA3zOyGKD1EHGdndt3CHPj20/utEw6UFlpJ+ECjAiy2VSxf7cCpOyU+NG8teu
uZmhxJFbu/W60V6i2ZjdNpz1u7ZSBzfsKW+PBbsy4VM5mKXhGFNUuWDQ8aEfE9WHjlghJSNtBz6n
mB5yCDX0qnDayHySrLQ7QyzXTnGfHDtkER48yj105EuKgxjpBBtNyAGjTTMPrpIHcgndP1NaKkAg
uJmcXibRSOyqE2U7NWirMSVJ5g8A9l6skihktBlj1S1JkJsUrUVdNlyBYwFcp/FOo5fNuI66hwDt
Ct2JOqMhPmFZBCsuqlX+V8VBMsqflZkyRlWcoN4X3iKX+UmM1JwE1ModSeWgYiwKp5tCMEqquBzs
UHNNKXVP5WlU6jkv7quolpRvq1yHjRs2oPfQ4vF6C5RqMLLjjBpxgdzd5coJTBbVgaSNWRt0dFGQ
7pq6jYWaUkUDEtVGgpD6WmdN6K8btf2c1nFOnb7v1o8xpbr52lFKqu2EYuS044eTduo5f1YeUqgl
vmd/D9tLK1TL9zWbzdYDaq+p1xf0rdoXhYYOKAlLrAjsGaikcoqoqUQ31VpBuoP9QUKoL0b8qamn
CJMYTTXqmwwoRjbNvM+Su1lLquE2tqFF4hrRZd0d4CiVhzKKrcG3gLsp3mvWoDu10oziDjF/C9ac
rVUmHCNqr8t5mkNuLgwrSlqaona9m5oppwV0U6OUzHbb0+fouWymVTxYdPZBepfOqtR75D26eUkg
TzCPp4KechCGFxclUDLaUmFa97ApzLNqSK9zo92bLVRxdRx1J9fLZNdn3XQzFWSlTVo3UAjDEMpc
MkQvRTrV90ImIBFpaWgsO7LIXuqIpWQGED1u62hoj0WUPUet4etpTAFcCh25GEY/ypR7cyroLo9R
FQwc7JiWVr0CnFeHSDBr0yEaDuuTCtPa/D62rbxdf9SPVtl9mGqo5lMT+0IUfonVQdoVubHD6npX
j+TAbX63aInkhqnUw+2vEqCQeAWESag6GrIPeIHCa+SHZUrPCanAu6ZtLGg/Rj8/NSty6XaujmEv
c3gj7T1OxVLahTXLx0KLY9fYBqnUSoXSd7trBaUKOjjbu0mpX0vBPMcQijkjNYepJsfjdITWvUCB
xbKkC5UQEUd1uW4dMWaFTIhpPoQdsk9hlvVTroqqS/VygcqQhoEwturHZR6QgE3rx7rPvlYkHW4/
t7u0W8O9UdOPPuot2uasGgTZ2voqL2YaDNVwrtBM7KpxeoznZD6OVL6uTWPmnjYZCCcT8aXsy9hJ
4o5dRhGoR7drDQ2cA1ppx2Na0QSJA621rr46g5PPcUd7jnj2SrhrHKoagIhmOQDaKXvDYhO0Frn2
VGladnmU62QJBnrGlJMy5lVXSNi6rWtF5OiyRUs5KYwQpxrWCSHvTS3N+tGw0Iimw6pf4fRZ+6mJ
DBdwpfkSTnlmT4kVeVZDS6NI6aR9N8Lxoo0VZ4kUpDZukR0p3D0SMQWTKZjDAauduqtpHhPINF8b
gAOK+ysNe6ZpvZjyIjplhlYh1ATZnsLsU6Zz/uwStrZKTh+ydJydAk2fBwz7sM5FcbKyEFjXasgG
jaG3XK1I56dKVQqSGThSBwBvfKGTmrG3KYsiB8L1av0MPUx+za1cq669xeFQpqov+WWOSOLeXKq0
83sxFg9aWtSv62hRD7RHbvROzWlS7wi5+jFLpASEsao/wGzTjpAeBwS7AJzD2h7WLWTZfRciGzXr
EjisvMuhCzqNSM2lturOnbbkRuqEdU/OkT5BQcYlco6ng9yF84EARmJthnnmtDXzwCvDdoqddpDI
urpyqsWDJNNg3Vb6YTa/cuhDZjUOGq6Ec1jetVbmVmozHeaoUm+CpncHcyhkd44F/d4q5sUHk0jP
/RKXt7guv9DNUT6xiEsnK3LhSiv7q0y3raClF9EDsAiqg/yb1qami0kT7F9EDNWqqtd6gOzvJlIo
uKsepSEcoHjtj7BsX+j89wHkcXCXZPWGRhSCNOSILCfJbc4A8tSF2hT78N5sFOFb2cAxqCzD6ZZq
l8pl5czNOgVECF/T4BGZLBKvoM3nwCTPVFfSQomdWc9OkSE+jBbYnoj6GeSrtmV1OtZqLweyInRO
KFqyMyaTv5oZYz9NXXJviOpIOl+CR/axgSSpiFwNgsAHue6Nc6QXBh2SUDY4VdqKjkGvoECKs8Xu
Yrn9sKbZk2IiRJyG5isHoP4GBQ+WQzU9xIRdukqihP+mG+ojBaLEH8BbQOpvUSHGTthaBvn39EgK
miKjJE6g2p983J0+rrhPU57Np0PYiTwaqQcTn3SkcZY9tZMIFWeZrT69izRNQ7w+GR8UxLGnfNJy
HyJDspthUqfwgBarWL2tlM+1qW+Z6UodfNArr4Bf298ZcVOqviwJr4No6h51IjOQkfidzWFRWXXM
sFCCpzIhEHTgc4l2l2r6XoEdMNl6v9BGdM2k81r1L5nWTCdsB7JdnnaLh2pVPQJGdmdkQeom6fla
Mh/dGjHQsWmhrdpFGX3T4wSmUONN/exT0cfYgZVmNQ8otqGzAVrsi2a8MwTDlawx3hcKhA6lXyWS
cRQflSImTHW5I/+xoGboNPUAaOhg/gC9H6xB2g9AcvLS5y4iGgcNsskdSA9W1J+Nor4rZHivCNNG
vy4iCLYoqJA3q8bgRatV36VpK0DfSWNbg6nk0vEHNBVlAgYjYWU3iRnuO6Su+4HCG/cL8SuxlqdC
6isnN2LK+YxS1iURtN4Ue4M5vQmd8CSgKQffQmxgaVhs9dOystVr9xWyoWNeYrK9gJjj69UdhWwq
fcige6A6pPUSKXlVUahUUFZCfjA/0QwgpYIifFGk5WGtBxndcEQnK4Q405QKvjBq6JuXleOhZqL2
ovgcTKvxTUKGYzqSPvZ0+0yYXNK6BiWDdaJZVckJ5P8T4iN4+j/z27c+D38hxLefQVLevv4/fHjZ
/JepGjqcZVnURY1z63/9r//w4Q3lX5apiLJKg2do8db2o//w4bV/QXfXDMs0sY8HZ9/8pEDa+/i/
/0tQlH8ZmiRJoghDSlRlbFj/AR1+M4r5Hy68BnlJMS2urxqysnFv38iUFLTwqRyhnmm0Pof+Efd9
uwMtpd4Vkdb0/k8jc//vN/5f5cDhAdy6++//+v1yKgZnEpdCGQDF7Y3nTi0Y9ODu1RmQrFu0r3Oe
SWtObSFhB4pUaEZf/n69X1Ux2+2pmrhZXBoSi0B768slgjxTZCf/a9AP33pD0R+bRE/fc9X7Ycf8
0zAasM1FA6wfcYKo69Jbl1C+JXGEk67H4OJf9q7v27Z/PPm+6/onh7+fXP7vuo695yv3dPQDO+A1
pxN/PbguP9u7B37mHfiSV/tBcHH3/PTELwe81HEC3s3f2bwlb7+9xK/4/eDRvwQB72bzdra3/dgP
fOeFl/ARbGf7Dl/zF8+2nb2z57q8lne83114+6Pr8lYvfCfwbM/jHZ/dkx0Ej3bgOfyO53mO5zjO
9jKP3+f9tjdz7vjixJ3wiW7b5Xd75/DkHbaXeofA9pyz4/I1d73fVdy8w6fzvf2d4/jByd8+KJ9t
x2/enM+8656XHs4P+/3DNkwM1Pbb7ulU2NtlHxy+/feJ8aNzxV+e2NvO1kXaUh1JpevJv7wE/iM3
5Tmfnf3BeXjnSj/6BPztSm+WWM+hCKWtdPXd6/PrJbIvtvfp7Ij2O9f50cHlb9chaP0sa6F7Rh0b
23V4RM/B7cZzdhhvHsn+eHKPjvOOq5j0q45Gezvp37oSh1LfpCsXPLkvj8wWntPfnxFx7tfo9NsV
tuX9k1IHQxicghKucD36x21C+6cf//Ln5cVnbVyYq6eXk/9yujQ2C+f08sKztO92TKzgtgt2u523
293ZZ2bYwTnumc6f7u5+TMc72znved6sPJaF61yPjs369A5X53hk9h3270j03p0Ib0y7VHEcQ4oG
V/fZfWTdMGLvzWrtTXz9bcC2Af1pwFYiOTwV4pD/cok8liXL/bIteIbtxj+BveOrbVVHNnd4+L4H
C7e/u/v9/vtkXx/emyI/TNT+NinfBPwCNkNK6eFKlHq8+M73fZDY/s7fBv3kE+Pch9MWJnkwPAjP
JgY621/di//oPga3k/tcEdt29vPx1ecNuJXLzt493o8Mn0sUuQU75p13YJ7Xtnf+nNqHBx6168q2
e2VCvFj2B+9MJPFde+96V+LQ4bQFmL9P1R+eZX+7zzf2knCSZ0ViphKwT/YzMXe0+dyfdr59+3dk
5vYIokfHPfp8CI+4+/dPoPzo1PK3j0A68cuzN5Zpmbahfia8nxiF0xbXTg/uxXWOQUC03r+wWgjW
RHx2iZ3nNYRX32fM2Xr22y7gPvNw/Bc3uFwI2Mybyy2y7Y/MIp9nwi7hHViFz0Ttg/0jlgW74BLc
vgWR/e22venr4+UlsR9X+zWyA4Idcehy46/fvjEbifl75/xAjOXP6/7Be9h/dwj5+wf7kV1ktu3I
3rFUP96dzx/Ph733ITjsvz5c2SmcK9uB43kPrv35jo1ofz26DyxR2zsc7ojZhz1D7zKqP4aZO//O
cLO5ckX2lv2Jffl0dPbemaX+44VPD3x7CwoP7vH6/MxEdL6+80T+Hr1k8Y1I2wTIEQy2GHbJI/8x
d3cnly2PpW877uHfm5zzzjyQfrQQ+L/PA1l8s99ko2GMFZflmgzH6cL6Z6ltV91278ZmFdmv215P
uGRdBDYvJDr4t21X5kHz4Pnqxi8E9pmEwOer7XeDYHfmz/0Dg+YenOuPxIZh9bddkxV1ZuUGP9KF
/eHAgtymur/NwYu/hdPY3jOFGH6ite8Sj4/bY3T3zycyHXd/cfmdvz+AbXf4n4HQFZN81pQlCgQy
qlPxrc5zxI4nEocSUiE9iNylr8dNefheK9dfn/J/roL+z1BJ+2T5bW+yKuxqXLeKzsZwwvLCAVl1
W875S0SjO9jhlvCPWqxt10NCI4qiKUrYlnNA+HWZ5xLuEoDXWFy0luon5jT79PGW/n2s+zL/7+hb
9YdE/fexQyKr0cYHFwtd1t42gpEGM6EqEkK6UGP5o5g0RdDX8/rOZP197LiKpWkGhxDS87dpc9tQ
LusNq7XnTIUfE8PrGlCPaVi4VNZSUZ9ppvjx77Pi1y3yx/hJImw8UzQ5R8lvu5NYpdLUxbi0YMml
fKALk+Ziq5OeRDq2vnN7f7gUJz/OORZCY44IbzYFucZCqxggZyCQqiktlisazaF2urTI37F//sNI
6qqlqqiZNdPgZPjrrNBq3OCEsgBDTzpq0Emq76n99Xf4PlmXCd+9d5KZP8yPn69nvIltS1+tlY5n
HHMd8ve+wOhD8NJRT965zp+GUJMlCw4yt4dP2q/3FRY0e04q6sxA7/HopOmaLrDQh/VFicb3TBT+
NIiagRBd5FyOZ9v285+yJ+rLutltyolokTN3GFv5HOs6CiIVyEafTfWdAPXHmzMhWcs/RPH6m6U8
Ym5j9gmiGSkfgPasFI+EHo+KKMGQ5h/Pen1rkmCwmiVS9zebgoQLZoazCrzRVsxdMHj93KUr+FUR
te8ssC2l+zXsar9c6s05ZFyNuu0k7or61CWO8b/CJLR5MiRl4+JnzRMVx+e/392fZuPPd/fbQNJA
fsow7pJiEZwfxpifdH30znL+41UkVTd1DvrYU72Zi51Vx+2KbSuiHmu4zypQdsEslX/UaORHfGLD
AmhRVR1TYvPNygq1EB7JRsyoOqifykwj7GSs3mt6+6eproMcUpSSLJjQb65ChRqtaoNATWgthX6X
Vp4dcr0IvxcYfz9axKv+/2ElM3SEQ4t3VNU3V0wFILdEVzZytqHv8nH4pKnqq9zIhvfPJwO1fVHe
di5TftuNQNfEOJq0DZoKEd5MRWfizwni+PervDn9bs+Joo6lmoql69tG8ibixoKJ4eVGbWqUVgGt
USYHsnjq1Wj/N7I2flm6tgvDLNsBUqOHaMYS+QHyrHeiyO/TUmfp6KKMr8X2sbaf/xy1koKDJdA8
PrB9rl/LTgUujJWh6N55gj/6+v26srmSTq4jK6amSW9TD2hSZizNVYvIL84OYi6PftPUymM1tqdI
FwC0uhqf1AzylML1nXmBGcUzgF1vBTTOaN5JhX6PNBabKysSoxFV1JQ3y35ayI+EEfdUGF0oXqcI
Tb8t99AAXOw20eYn7Qj1e6CH6TtP//cx58qyye6Oa8nv6dEiKzMkOHaKGZan01bwbFcFLdbf59gf
7++nq7yZYstYQ25qCNoc60Zkd7kM9B7SXxe+72J9qvAGcf9+xT/eFw+YgdMNCdDs17mEEQXecBMj
qiww+AULt5ER+dQ7o/d78GH0dNrIYLYoURV/s8+WlUyvP6NHMoju7FaZCwTurEt34pCnr32C2PTv
d/WncWTKQtPjWuJvESHMKgr4GjuSnk5q7Y6NKRzlUIwc0yy6kzwuVu/OEVngO/f53nXf3Kc+RHPT
gNDaeVG2x3SqqqDGi/uU4vZ3xKcbfQlKgHfC358Gd8s2RWVL4FVlSzp+CgdzbRYNEiIGN5G0514Y
5sGTrXHj2FpwfGgV0n/8+/D+nsZYGyChKByB2Bbf5oKDEk2l1kW4+4Vd6epQtV2lSEcIsPM/TztJ
pclgdEUTRR1Szq83l6nrSjditbaXacg9KDoDnee1f55MW5oqkZCQCMobaPPrVcoFO11VXmpbMOpp
p2TomrLUuIoNxj55K74zO/+w5n652jaLfnpgUyTr3QwrxRaTPJQcJYGsh3tzuy7vzIwtP/k1fNOX
VTPEbXaowEpv8hfWcZLH8QptaxS7Q2wKxa4qCxGSmGZ6NXbHj8j2hAyqI04c/3wpWOKGVpFfcyBX
3tykAa9rzXp2fySq1gMMFvmCtzNuSbLWBFWrrzgWx6H2zh3/YWZa1F3YIUB7mTdvNgjOJHqP0o1U
VAqRnsONs2sJzDcRR+Gfx2pMJn5k1zrHlB+V2Z+eolnjwabijLmpj8ejPjRDgLW8dkjot7fvQwMz
uhw53DvD+odHSomDugOJiKnJP1COn67axs3/4ezMduPGubZ7RQI0UzyVVIOnxE4cx86JkFGzqHm6
+m+p//8gLhdcyNtANxpwd2hS5ObmHp5lrn3PqNbgmrFfpKkXTqnqrpGLQorNVvQEeBR5Nkh6XRj6
zbbdLl3XtkyacAzuwJMv6kTokdM3TWsibQZ0GFUW1QZivIC8efMFGYXog9zeZLhbp7aFsk6k91f2
7Jr2BmrmQ4YoZNoVR6sW1T/BNHCdtrFwTXkBCmI5p/Be2i9Quq77mt6Naq79ZtDWb6NmFuLCVjk7
J3vTe/CIDLinRixdsxo58KFmV+YLMiqLfaMXQ3lFJX13wbacG0qw/3XL3S7aUyBaP0WVUmXJUFRP
+IQ94Kisy0ui9OWCc3huO+ALcQQQV5OIj7+2Yg2aKels1rXf2nq6azV83WSCHfD+VXNmlO2a4Wpk
8XRxSrtCPzih3CbFhKGERulsR5ebKr0LH+jcKGxt9gBjeOZpUpxTZHhxQR3IhIRTQKpe+zEOsvrn
N7nULSKUDixSDBT+6+slE2bZoEVJLZPdDNGe7qkuyK1x01aVF/IwZyf010jbz/8yExXtRdGKXDNS
0OMT2hF0mJpRfWGvbbfiq+uF6RCa3GwfNpf0/utBDOTqQQWgz224Sr+lS7z5XFqTupLIB6xoLs/z
4f3NgPDfmRFpyZMW+hCMeuINrE2RFVPDiHYsWcAGbP1M31gQSTQA/MSJkmM1j/FuAYR5qPTG/KPR
8dk56Eck1pR/ev/XObfIfEhUCg1is5RTvJ5/opN4ow5qYw4k38SgabsmcccLcb5zgwiH+ABK5URO
7ZM941JhnHa1gwh62pr07k8ZmjAdfU7uhTNw7msKSckrzZrYjlNcboQuiW4tbM4qq+aAgjMq1ScY
ec54rHptuTDauWl5VElIT9i0E566B8OMIh7EmpoyYCe6yZHTv6qxoOG/fyEwA9LG/8GHPA1qi0K0
1hJjDbOubG8VrArK7K303z8Ry8YDCmu4BXI2m/zXYUPlF6XulJ79ZaJSrJikHRipk/xrmIjaH6QQ
iUNZvGu8/1Lnf43irSOyVtvez1OrvAPViWJBVHkX7O3bKMc2DLVBjiCPwqtt+3B/DVOijeno6FlR
Hhylt9oCX8Roims1OdJ39fGDNzmf6LWO2OsiuiHWfe3Kur5wt2yuxIll4XwbFikCIi00Gb3+JdZG
H2SPMBRi3KNp7Hrqoat7e3Z0+iWGabJo8UZL/qodpXkpRHvmGPASoA7LRG8QF+vkY2oqcfShpAJx
KTMLPQ7dpXi/Tm8tEH/B0EX885/3KBePSfzZAnBGGfbruQ6mmMtVx4rYSUL1fGe1e1EiXPf+KNuv
/XpFERMRRMfYQY4rT58CxJvjuRV8Vqo0Yzr9hLpaqlXQji4vYf/eriBDeRYuIm8PqpW3n/+1g7CV
tFMAIkYP0Um1cFFF4/k6dSNfZGc5v5KphCvy/uy2NTqdHSdvizJivt6AypOcYvW4QQu6rkqk3yjp
fmqGaf3RDKIIDaMy6VDX55s6sdQR3E53QfL77XY1LIInJq8cvEis2usZl1Wjx+MEZ0AvWlR2XPGr
aMU3pyI41Ui6cQb7kke5ncLTCbNXtm9qEWG1Tk5pN9GDZNLV5FeAx+gdHRBwcMfqgjF489iQho06
NDcc+5O758TFo3udCjiFZFGbae0aeFWaPjeI09hhi1bGfZOPqHfkXkK8SBRFd+mOOLNnHd3FlcX/
I3J0WjtIi4TIK1Lb6LRFzd6JAa4B+jaSR9W1VnbhGJ4xfKRJeCajW0cMhffA649IN31uI3fKwXe7
e+xi/mjAiQpHu6UH3u4S53NulTyTaQzq+r1JZ47wta5rkPS0L7Lyzqw8uVjqMz1c661g9PUvYxYd
WhM0H/p5g7wBsfP+x+Tiy1f6LAGg0IDQ0bnWxMk/X2UsAil0ombUaiLb/HpcnaZkp6GrwncWu1BI
7EXWeqCHIr1EkDz3bXl0UX9q8ZQ07O3nfxkJNMGyiKpT+kK7IfoyLpkldosho5s+tQdxwW88N5gk
ZEX0UdLI/18BxV+D9ShTJVRqK38lqn5dGzTsTMi+ABtQ0+P7luiM8XO3IXSSiYJEn/V6XkZkOwuQ
IgUXRUS/st5Yvni9GA95VRRHkpnJ1/fHOzM14vNUHDtEAzzKBF6PV9haWg6Lwq4rQRtHQvKybVE0
Uvw/F07ImaE80s1ciUyNSPHJ3kjdso67PgPqB50ESNA8IFrgrJV1ZQCTqsL3J3bGpiIfx8SwcvoW
bHw9sWyu3CIeNLqXyjILIqgHaFM2JP2CCAH5X/3S0rjXcNdceDmdG5dQI0Na/xWSnJy8oUf3F5UE
xp1oBfXnIbU/0MBEr2iVJl8mZatbb0QS+v3ZnltbGCGkhnG++Jft53/t0FHQld5rCDRsDQVhVHHK
6xxFSCE690IY58wO9bBzDkXZRIwpSH891IrenBiRw/Gjbl1p2l7NwwL47Ih2aRair6xdCLKcmxpP
6i11QqyYx+Lr8dC0jpvZk3Q7oKJ7ZYI4DMvYUZ9WMI4Xdui2A09uRdAmFnkGQSk9V/LroZDfNBEF
jWDvxGnxwaZnOcwQb9q//63OjsK965jQ03ClTkbR0d0sXQdrAmKt2TWR7t0kWjL9cxzMIOFINAKB
G90xxfYU/mtHoH5MkHRB8gItrxklGZ2W76OdkVMLF8fTmwsm8tyuIDq1vWNwKmzvdFI6KNIhxW5p
ff957NcH8Ci0BeFP+aJBRO/9JTw3GvG9rXyKEDHvuteTq6suc62aw90uTXxdpa2173L01fR5rm/W
aR0uzO7MJ8MiE4WWNA+RNj2xkrkw64lWe3Q6x7omJ5voKP5AKqO59v2JndnsDLEFxYjP2rrcfpG/
vtpc2wZd5JzjeRwFuszUDYQiV17qp2nUfn5/sDOryCKSliTLDn/hdLBoNmDWIWHjuzJx0GfXZfOz
ajcltEgjiEvU307+3TpyYxMpxSchM3x6bYPnKudkBlKajehV5Foc2iYKTt3gaDsbWVJ/ntE2fn+a
59YUpxpShGlvcaZtGf5a0wTaXV1qNj5mV1ybZBJ3RWmhOQ5R+IJpvDTSdjf8NZJbUxJGRRB8g6FP
xytMNUKxgFFHRL3zmk/5/sTOXDVSbEnRzTfhTjmZWAkQoEiQS/MBAfeHdXG0+9WNJOoQXbPT6HK+
Fk0aff0fBnU3s8Jx4LV0MmhbSpRiPKtC0JpFTCkD+VIu7pcETO9edxtrP3WJfWHMM88zDD9eNbWp
lCyc4nE6b1VdZiFcy0vJ8BHSu5YIEnxdoiT7CeSt/OaUehs6mt5emdNcXjiTb33pLSOECcWjpufq
9PDrthKzVSCdNIjZeBjMCpp00sbftagZ7lZPi3Ydgv53Wt1duPneWp1tu3JS8KMJKJxeRxV0rLQn
PulHJkVDpDPiXWZl5sP7H/StFeDVKYhDUlJGHO30fqV5ckhTEyEKHOrkW7wmYwKCt1PV3kbj+hsi
tvH390d8u6DbO5eQmnC5A51Tu5P0pZboLR5E2QP/pXeycu4lAiix35JS2TtWRTt2FesIpKMcf6li
4dzo/3nxhmPT635KiR81pafws3lso1lehELjYPoTWCz0EKcCgZIUWfwpRDi1zuls14zf78/+rZFA
0p2NzC1JrIFI6YmRIBuBm4yRMOfcuuLv73lto16feN7+n0ciREpkiDTOfwH21yPxdjDlWnBLwiMX
VVit3rT4Miefv6dXe0kumKO3p9RiH3nYdfw0DMO28H9Zvy7TkBztQWO7iIb+4gIJ0anKQyOPiMD1
lTrE5dK81JOoD9li2U/vT/btYWF0QukUO+vCICD2evR+oOt7oNvXp2osuzFqF/2TDOHo/2UUjyQ/
mR7KS08cAU6IR4U2snKEtuV1ttgfRm/Wrv6HQTxzO/VUeiI6+noqHXV+GhVpLOS01vcUpKOon+r6
eKkO7MzJJ7htEqoUkrLB03QSuVMETGnx9WMYS6FsaHOURhlfUes3X3sewn7vz+vMzicHtyU7BF2k
b6rButhcVLN9ItRfrF0xesUHh7gXLK7Zvn9/qHN7kapL/f8FLKlJf72EJZIZvLdQAhFi6q70rLED
gglb+/dUXNVdqyPaCEUe7YL6hR64+sJROGNjcONYUqJOFMOf1gU7RY6oqo7zjZAbkhUNEcV7G7F8
4pizaB9NMMIj0Lq0ebTTeGkvTP6tX4CHRfsqyR4i4O5ptZRCTMt0CL/4xqr0Fz4GAs+VyWEMhiQu
Osoc8/wT/DPnfzA4DExtwcbcssgiv171Pk03zVAeAYvRdIHGb3iFUlPybKAjecF3PTnunDzoXlQU
8gDAhuPZvR4qGpOqlPaShvrUOaGB8vrBUGN2wYKeBvX+/zAe9kxHvIFH/ethgAiWemqhPZmRo+gl
WmmwoLSd0jOo2y6CDOQTq2uIevfRHM37hmznQzT0/7id3/waJxbBrvWpx7lNwxR1fn92UNHGMZwO
SpRWmMt1p1w4R5xmAm8UMu7eP0wn5/a/0Snuo1rFIJJKBOf1IrSIl6dAu1M4KvFw7TTuskNWGHXT
dLyUZjj3Wf8eajvXf90h7mqJxSnHNBykTHe9VcAsnTt14bOeGL7/JiS3wLCHN8fDZ/v5X6OA3cid
JM2SMEohoF0jemNHQbfUqFVZSyb1z6Luo3/05rZBqaIny0d/+daLf7KK1mI3MNlkHE5REt/1SKqH
FTv4grN6ZmrQx7k8KJ3hr1NXeaBRJNIIMIVyXrzyBpSBlaPnXwrzSKt+R/+PqLH472+QE4Pz39RI
XW5VWozNY+T1eqpIREm6IPlfzjo6o1WGsscaiLUD3AkESswShFYyTod4aMi2vz/4my1DPp+9T10E
hfbY2pMruQURYWtRZUND6OOj3kZL4FL0emGUE4tuu0TRdRM3ig9okQs+GWUoUppXlGkEcbrEY7Cg
Y/Mxa2a509xZ23ULt3UJdXiP1E98wZy/OX4M7ZF8phbOJJ1in5g6mSk9yrPSCgxdJca96dRj85Qi
HqzZcBhE11/IRp0bj3PBnY8vR6n6yRlMVrswIw2WxpKjh4N8pxci+VAEqCC24fvf7sxQxO4lIXyK
mziHJ1Or6eZqc8ppgAuigB411RrO3MuYNIBM7w914hFsH5AqCFLs/C1Qyj/ZoxnaYMY8TMyq09VN
ElX1QYtWtL80MDH9SI4/QuozyMrZup0sZ7rwEd+cy214UiM4dVTusFNfHxFTkxIfODEDNql30Nbe
9G23JTCtQ4xsbKU/vD/dt6fCwsNiWdk8+Iv/9f7+ZeLqeAZUF2HWYFvYMCtAnTdp0l9Y1LezejWK
eXIqkCyWGjzZKCCjLzZ2C2I3M1V3RiIfxtFyLtiZc8MRnd0Ks2miYH6vF9GpiJ2mqEiFGDG9yvY1
MqIp6p0OqOoBLVsbWUOwKwWSjf++mpBiCQPg+hP4Pj0ShBqp3zc1lLmV+5LkpDFV94/lQHwklE64
GojokAHixL+eXaGWInE93Q4WpvMidVWB6qjqCxG4txuD5gfdJQLHewlf/GQNMyQFYpg86BGbZH0c
D/VojfK1q39dMEbZYkSkRAlMnYamOmVNSe2hAlzbJp4Z7a4AeLpL++Gt+XAxiTxxac8k4+puP/9r
kxOqjxYLBk6ojYvyk0TnekMo8ThHJOvfn9CbK26raMKnsni80Ch0esVBc+WrIcsZNrSJ/VzzoXx0
nLjZNxliTJ2ngJ0SRL2w38/Nj0oIi/wtZQG0vb6eX4uQtRvDoAmzNGlIGVPG3pnAKWYNqPH78zs3
FCeK+4X3CnGRk23hFOBdaPsig7Na/cc6QdxUjZ7xYlNg+M+HaevcowaJiPoW1jvZ5/rapEs9eHkI
xlYdZFf8aS33UunB2+/FfiAdQc3/dm2e2tvOMlANoquVDSiWL4Na13DV7OSWntfuTk/q4q5atfZS
buzt4Xo96omdiFz41XYSpaFljCjh1ml/UN1oHt//Vm99EZKaRNC4Nmk/J7/5els4Myj0RuNRAp47
vS/zYfUXMClBadfmjZFkUemnU2Qd7aSPvr8/9LkJconxsjXxgSiyfj30vHa1ps0z7yHXndGNNvPb
HEnE8H8YhaA22X2ivbSQvR7FyQYqniIHlIs5jnurVkiEN8aluO7bLc+bBkNobapZ5OJOHlVK6GVl
9EkW6sMaDQc11Z25X7M2L49Nafb9BZO4beu/kotMg+FoRkE8i1cUr8nXkxrjym6aFRnnaG3sQ5w3
60PlpEWYtVusSg6jvLBNzhwBon6U4Gxxc9zjk2+V9LatjWLKQk/gbfS9Qc5KaMo78lDpwVfU3u0o
uq7cvf/xziwr9piiG0Z1uTNPPl6vbc5XMyLlzeWDeH+2XkUo7qMKzmP+UsP8mUXF+Ycaupl/+FAn
i4pW4yJkjEBv1/exovUM1y+g+sBzg9SVXXLMbQXs7J9nSFCFMBYXHBJh3okvZwvUIrthAMpDMjQg
thQ9ulNvHVdLjT/fH+rMeSNxxTEnUEw697SCqh8EWYAEQis19CIYjdEJilX++l8GIRJNnIM2sNPn
sG7UMfV8fRlSAA1KtdLBXU5yvXCDvtkXhE+4xsj7EbPZCl1f7/+ZxxvJxUyF9JU3DwVh9xCZ9umQ
LIb79f0JvTGQ7HdnS4jhJdLKc1rdVrVVG1dF2YSZcqzHiMqs6CpdFxpcQxW1OnKwcTN5aPBPdZN/
y6ZBWhe2CCnUN5+O9xOlkjjIWyUIjfSv58tzLqfhM292i6PDVva11SrM4n4s1i4GslLaXbmCjCzX
Alyf13YZJHOvRPoUvVe5oIMpU90o0bNF6DL5nubUYthXU+HV2lMioDT1X6Mlz6rsKLSx035VZaZF
gLNTHfiCn6LYnmc7IHJ6BPptqUa4Pf1Iujc79IgvW4/jXEtNAXtJpu2/T9bGemlEUvZ/jF6vp68r
HEfrQ1uKtvzV5HYPc2dYUmOXaSptEKuGZl9eD3WWXusiczOSY9m4PM9J1ZMgr4a4zcTetFNouABk
x0n6ZNi89k4vNqWEzEoK74nwjmnfuPRR6r9kR9/Tl5wHIUrYipYo4LCsTCnCsdAylPT7Uc3RNSLq
ZQ8bZaimz5BTXVolVZ9FUViSJM9hkfSy/TLbVpt9BJStWcdCyogAIXNRzktTLAPAYKuZZuEc22aN
VwvCUEYsJij0Qtri2IIcmA59SakV0Fpv3KTWtwSZCErZyNJfFohGoUoiWG9qWI3qV1FXronyNiqB
X5uO5ywsoFbV2gfqZVX0oU8loJBmMLqUhwpAqbB0qSx5NoZYp6HVWuHQfUbWk5pWGSMbsZs7vemD
QThFBvMeDZoy1CxtkF+daBHdtxr4UDIEBJmq4XOnMoKu/lhlRZvwlI2kcUwss58/uenc57wi4nVo
yFdmuoYqcGG2w/rVnUURQ8z2xkbbox4wjcXVxrlPHkQy1OPo0zLjIe8N+ArmT1/E05IhD4ofhRLp
4s7qayvo1ufdhYhz/7Qu1gSsIkVdVHvwOisufkJayc04KDUN8nK4Tm1memT8dWf4rNxEd36b62rH
OUFpOFp6kMQAjFC39sbW6KAlNKoFfCEV+BEftfpCPmbRgqhzOdSutx6W2KmqF8/J9Sz3qZdIUG9W
wCMmRLLt0dT9frDz9b4ZPMogD1onF1gXZla1DgjGuLeG1k+91Yx+d21lOmzlyO1oW9CWxdCfPfC0
Hf3q9ry2YxBn4FJe6kSuxvVk1vb6xa7aIf5sSeDpj3S2zkXoyEibAtoiVuF7eh9V4ajSRb8rkXOi
2Z9g/PpUaFSP9KEaXAYH6yxuF9jF9lOfecO69yKFBQImMHQJMPhIGbF2bJaCzKtfNfayvFQ27PkE
XsWCRIMvcn2lRKTKtKrVb6zWLGsZrBF6nNOhSjRHAE9NPMKA/mrm5AIAh9HFCZR7LIf1l5NoZLHC
KOmoAvINtejK3lMiVHl0yxnauhh+pq/V9EKFpYYkPh3lSEeb5kZR9dH4oSzZX5QX59+dpp1BbIlY
h/HpJjXCCXTtLJHM/LWnRGbwMbDO8LPMQMKhmW5CkBuCrR6i664FkFW7/5Ar3Snaq7Yvkno4tDNt
wShW8ygQblhbbuTcVlbmlgO6RRBfkqsea51RI23IHhwN+jVOYNoamI8gHSavNq9WNL7r6QuwuGUY
PlW51eQSmocUk/GljRRvH7w7AALZlpOEaj336zzfwKxfO3NXx6s9+ZNcBmPXdQuSQKHUpqy9L7Nm
aY4NWh4wa4yyV3mGYq85yV9eaZLz2PcZiMK+TidxY+h5p38Tqdmpx1LQjU/VH8VKFB7SRKp+mUgn
R7454i0E05yO443uolr4uPBAHp70XrXFoShi17zpPLSoAsyX/kP0kCOgey2Ib0drcZgQukYgAuF1
w3fjKb5zIzP5iLJ7uTcLmX8kr1aT7ymF7JxHL3XKfEe4qYXnRNJbJR/depxo3K0tKMbPpkXs+ydz
Sq3n3s06wgI0I8kDvxYpBySukUqnDqGwDpRb68VNt1SRE0L2Hewgz6TZPFuD6Wk6wJqyqW81J5fF
JzNPQUca3MDRfWOn83KLvaufV9tYEkBpsol+ijX1yocs1zzx0Df6Kp+pBWrUvlNaKlA4rsflgK+6
9P4IzHexd41WRr+V7Iz2nrLVtNzPgJ3kD7asYs+hTt2kD61rVtUvGdmZS1NhyzoA1Rlb63dqj0Sn
fU21JruaPaLPD45Vkp7SqqV3P1fL2qzXiZaBeaM4FY31pyj2er062lPndmKvO208G8eZhwLi8isC
2u0fcNyT/hvqWFPB9wY/N2hB1wP7+mG28zxYdM9Xs7uGdGiMHfioXsXx7EuZpECf4DNuValtYjVQ
B9wFtfPfYih1vfCV13R0ygKb6+X3xs70+kmkdgmZylVs9AQ2i1xdM8jVYgGAQG+97CsMqTe3B88b
C/rPyXs0d6nmTBY8pgS5IE/N2HNKD7rhBSlzFzShO6P3bCK+bwQ5dSDUWBoKgLYzq5SyIj1Pbe9p
jkmcPkWTVv6KqzrziFYWY040uDaeDI2IWWCxF61ANHFb/uyG1ftEgRc3tkTafH5wq2k+xpyv6DZP
LFiyWJ/m2TNI/G5k4/ylo6jnU4G4/i+Qsn15rKGBPtTT5D7QdBr3/10LL7FngCo14bFfV8Akhs94
CuC4nMSR5aFZEbY4IGYSgZMTEfxaS8nWOa4d2vo+5b7lkzIEH2tZNbTrF33DTUSJDpAdtYOAQjyk
CJymKLJ9BpP3ltfNghx/WazfU437+6ruzcYGtd1NlGD3fblrodjvoY4b9t7Wq/jA4wPFkHrJa2gt
1AUlYQ0CSA8g3MGgJnsxHCautxeLWswiaCLumMDJRz5KuhSoAo1UtfbB0k5DftUBGVpAenjUjqEU
J2PUg+YJOX2oI/N1jOTF4mcZwMC8bPsZuZrJg1SqcQ0hTs9QwaDMnJoPYwBH2hrK1UJrNmeDIrs4
+YS5M792lqpG31xk98XORPzFiefoT0Jm5wHuWTmzIpqm75NUkUfSRatzHlQmJ196Hc4qojG1e1tH
5Zw/KLVW3cG0u6y+mhU9OvvB6s35S06XeRPajdBSP3M6gGe5Ymu6nSztXbR4ugoy/p+P23cgEr4g
ux70UWTCkzbRHgvtFV+EusSl5BLJRAmwqRrM73JySqASagUHKVgon66c3jqk2trQUb6m2TfFp0mD
dCq0vUXXt8NvW1FS5Dh1RdlfmZsBj51yn9kF/0oYFh88zqGg+VZmxE8tMu3R0Y6B1/oCT4USjMyT
KpCwGT/mBfi2vTDB3PuyG9x+b4HsIaUv11z6CmbHAkiKyl5fc4wEDiFSCc4O+F/9aRJd6Xwu8ziD
kulqsMDKWYDyyJNmnu8cAdUtrGNLxkEVT8IIFd+z/gDAzzzC0iqdK2UVyMOXs2bjXQpwD75FZ9Do
96LHmHVrahf7qhy1jyalVeqHocASaB42029ciCTAIRv+WCsXMt+NIGiKK4DzTkyleCVuZJEJ++AV
2HBQxrLKf+eA2qbfLqIrz2VRc59kSZqCee+kbPf9GuvMxQALgbcEDbmaKPe4jubWeTKdpfOuq4g+
gCCxxvjTKuJK92sq72/mMcK5HKcJJ29ca2mGrrLjOUB0Sm4c5zm9XxrT/NbZMrlNC1Xafq9bcY8x
lFkaVNGIYZxWw/7SmvryTVN5JH1ttFPjkznAafIdShzK57xt4F6GedcP1QeOJXRW6uG5+dwo1bX7
BL/2cR00ZF10ZaY3ynAGGShUv8Ff5SqHvBknnnXkUznjfh0S6NIZ/sOnkXaTbBfNaR/5MTnq5JhO
WuPuc0p1cnhOHmyqqI8IB69aVCYb78F4tidtK4iimzPbE4TsdtIaqQaN5iQ6rOYI9G9y4rg8aPjT
NewjCw6bJ/I0gJaH7SKzAZAW3IOsy2NLv+s9sTezCMkfjcZVI3qDDjGNNwvny0218YC4+ZwdK9tr
6xt8FV5tOZ8lOxJk4M/RswGcXDfbtMLTwJJ8Ja1f/jaNNf6V1Gr6hfRL8n2K8+K2cqjN21u80u/X
bMgfq0iDNqizoZ4hxerdQc+t6rHNNR2bWYIv2ovZLXAK9EhqoYNDYR1cYzbyK6sou0fy7E68Brz3
eb2tfWV9aumxW3Z0INVQEDOXu0Dj1goo40UbKypsL8UZrHigjsDg7snKI0yx0swk99To6+1eE62Y
v2SVhEXd2znucD/qYrcWI/eQ36UV7LoarbrUdzUtecliOud9itb08jGDJtyFY9lE1gFTrO4oooho
8bVWl7abQbq+vWboBFBIIf/orTn/0XtN/ulsh5ftCDx2CQZ9cEhaeh33GQV2Rco7pDR3kcPznLqX
TSxyNsrm+zRNdLrEiVWCA5Wr9ZNkCW+gXoK7WXut/eJFQv0owQpb1xbd6QdDdz3Awq7XNuhwEAXe
07kCfDlzImpPEnBmT6OKRo6LWuNvblVPH9zVjr7LftEeBsscHqQmpxy2UmtRPtlDevTFxvfYpVnW
7Ce77NKdNKC3+QAFl7upKWYdhOU0/xDIkQLh0Zb+Z2ahkYDKC6zQEAaoOBR6O+oEbuL1e6cDjObm
9CpQ2Hln/ZgmG7S3XBb1vcZ4rDsxeNmdmZn6H3Mopw+jRhx8bzWd+32Mi+wxAeJT0NJYdNeDG+Mi
OSRTRn+hxmc8FhThgreb0vLP3OjaD3BEmYl9W5bPqeqRZOnUWiQfs7SxSZuWY/XbKLp2CaZF5vlu
0eyioHKzGG60cq6BSFZL8yd27ejbYtXxw8AVfu8WSf+S9A5QuZFV+ymavr2Zy8bA16/45j76K7MR
FLmGH1gUyda2a3eULej2UsAhSJLhg2x5hgPsynteVUuyPRM8J703zHKG0aGnDhF5AzWj/dgt4wCM
NnXEgcyl8eL2ueOiTdJpH+3W4bibtF0KAlW84cOZtvbWt8UseJVSSeCRbdIWuZvAZgpO8qyuV3K+
9n4C3LzuzKYn7dnbfX8QGWvty74EtqUGEwbV0Ak2WTTa9seo8ZInKi+Kx8kciAPx8BvASNWyAdSH
AgOkP9ebP8GYd37DWinugOEAuIQKBItTejgx+3YuPZjlAA4Jl0dGfGU0ouj38yzlI3e6SsPRSaub
jA7v/qpVhftNjZZ2N2fa6uwNL0lAsMp1uBZxKz8lQCuhW3Y5PQYdAPQoWJKm2XnGLPJjY9gVmCy7
tn+BAILC2VdRcWOvLXyxaaj7oHU6t0LuaNEmf+HLHEpSkdN+HJP1OYqhX91iLZwSZGxugrbx+gnk
cA0tRa9jHncRk2d1Frk88+i2Hp3cij/nLY2+fto3DhhoDR8gNPNF/1OkWXlDu99mwoleuft2TGsR
0EXT34MFHhHuRduBBVgnN1hpy/qIpps1B0m9upU/eprb7GLcdmdDQ8EUHSemKWmCQAeynITwOc/2
TzJ80Re9truvNuX030gTLDdxMWRz0CeF/ArBS/0iEljct0Nd/sic1bpSTLMNyJLz/J3JEqGWQc0/
dXCTjK6sqis8xh0WdpQGhXMHXHY0fQM+JiuLzSAOYjrdpwJxDx77JlURWE/R3MNBzicfEd/MuKkX
zfk2Lp1zJ9ys/V6kuf3VEqTQ/M4u+h+gbCDDzAXxz6ArlQtq08kK02+HzvtOhhkneUhkfLsC/G79
hUW8A+Shp7RWzcNtPcQ4KboxGOESiQISM8oELiAjlb5olGYBZ3dtfm/Ia6BDG0Md7DqLQIyO7cwT
iLZSHv9rqppDVGrTHUh0oCAuqVgQlIkp4qBLlDfs8JqgKdrdmj1Tph/dm4M7jX7J+2iFCbh5bY09
qmPlokfoj7UrVBBbNOxfe+3SfjfHxX6EoGtju7W1elBV7311YstYrmQe5491n6mfPSXWd8hHqGWf
uqmcfYUKxrM+E0j1TW5gmv/TxvhUjBVXQJQgm4mJdcXDXOni62DVPOWoIrafkhFKWjCpha4ft83n
4rrXM+um6Hgk4/taagitytCeU08hS8ebIeJB6tkIOXV4LbflCl3Fr+0Cpi9H3P2haVMR75JmQvgI
cBbXVJznHyuL9wRxIHLKh6KJoBOvCCUcIk0aV16Xi99xaVfX1K/jxRQjLobRe/MjkWUBbrOKoimY
Pc1LQs+pKaAvCIghlUnf/F1KsunnVPQSXGuvzL3jjnj0VZ+tEMjbtnvRm0neuxT3UWtfIUni505Z
tIFE+/GGVKaC2N3C+I3LvK+Duq/MAkHWEd8LZm5j+b0Vl59BK4kpgENsrUFvG/Ot7cWL5Crs008e
KrzCL+s+FXvLG4w937he8dxodS7NTnuhuIh2d5rezS50Cqe7LeiOm445WaJHoU1tco1qJJdjglud
+Ngi7SgTfR4PelwLEbaOR5e6E2NkbIJl15FRrB+7vmjkbp2T/GapltbhAeYsli+1pYPg6HKrVdDB
07AY2uqYChJFAKac5NmJ6vV7I2e9CfmG+e0w96YRyqljcxd5VH7ttbz+8X+cnclu3Uq2tJ8oASaZ
7KbkbtR3lmXLE0KSbfZksk/y6e+3658c6wgWzo8L1OSWiyJ3NmtFxIoI60oRwUeF8gbJsF4X/jJm
O3rm5mY0q6juLKwYxvQh1IDAO9M6I6k8yZT3z9IhugxT4ElNNyqxU28XNEG3vpabsIaoKUd2gQhG
fgWLUp3OcHBK53gSADDinPfhm+fmfbPv+mFbnpdkkl8CiMOzdbYyNs42k3JfL+FbPbVVdghk0zxh
nK6+Ta0o+nhxRP1s5dy6kUXH/XUTRYjpkhe2B9l7rNLQm5ZqL4YpDPZmSnR+1oN1D5HdKLldpVVI
zUIuvf7iqQF4URobZwAHALva5eRcmQir0tbsg6BoS2AOp/5SGowTsE7fGhGZPjPPoyooQ21fNv6+
rvhjdu3c8WgTdP6ws7bVXFM8d/Sya7V2cQ2il++Zzq/JqIcTehHr7AXpW7WdIIXV6rr7oBBBsLcD
FCfxsnTrEm+524BMES9oxWI1RGuBzvU6buG0f9urb/0vi7jO7TM3XPSPLplwOU38qTuF3G20Navv
TCA9JJXpi0HZosKi03FAhzDWAyXudVbHzba5d1OxlFezJZZmZ8jXzuN0Q7YXZ6bHRD7rR70cbJsa
AwVMigy41nVPOiPDfQ9FP9kW//W5vZFOQd22FptVk2fbriomL9S7rytUA5FZJw3iVtb+DZZ0jh+N
2pt+MhBvpggwxNI7j59Z7+peZABWOkzv5hVjnAigpLSOM6rdZeca3Dljtw4JZO1AIq6rJBkeIFVq
evu1beTp+Cau2aiJYxpvNf55TjUdiUTOj/amwltdm9EckesXd0OTSnvn4hFxP4aYN+LnTShf3HiL
DV0ls4lKwBqIqztMIZDRU50VKRqPIp1l3LZNvl2XqqRVc7kG6ygYJ9fs9SYw7hTVtlSXeR/Is17r
cY40/P9jxqoaUdZUAQHqTGmnHMY5GypHK5NGBrkXjajnpscpdYJthzGxhspMijGNAkzHk9ibEvOi
mmq0jhld6jmYqnPb+ov3O3NCUiDrJR1J+2YB+ZFbVZt1KLe03AgitufHxRW1iKTM1wFvDFX5kDC5
X8e61gi+V7yxTIDowtkWYF70sOXNgn+aG8PTLh3V/hJcQxL1XxMkchaEP1AIXrbLBuonR4iAfOk2
4uuSAf2ozLmbKiJ/X0WWb4CSKiwfExh68qF9Ea6xoD+4C01B5cR0UZ9FlkVIeeStVXmeODZzvaOB
lolcnBmanU/l2scTHF/NL7m1NABGuX3sFlp9CXtJXy0ZunyA8pFAGJ2cKISmqYzGkrhqdsGo76ac
kpcw+648r8uMGmNOxdzt5iWbX+1ktSrqvYUMPmIo5bk9JuKxJ9T8Hu3vVkfumIQgrFbT9/satu96
a10AsCx1x6//IxnI3A31L3vqza0glfxJJG1X7cO+K34R4s51qmezvS6r6G+dtcl+dS0WHjQHTnKr
18bjCEpa+2muFH69M+jTmW+39ltCyt83XpU1Bi+6TbvJNP0PvxEA89s247g1BVnFSDJWLvi1Fe6e
e07dwqAND7SqBJ47qbt+RyQtfjQwE1xkYWaGqJqkKK5xK4VPSsdu/qLXIFvR+2/EHmjb73/1Fp4t
VOveL4GJoxXTjAY3tr0UIL29Gb4KU1NZZ+NkXVfF6aQxWZbcN1yfY7yMcr6EHGH6FiGzL6IkH6R3
bdxNeVAzdXVv5Eq9yyObW9sID1vDmfsu8GcOq973rIcuaIruckh820Aw1bO7S/0KmBIL7cA+mzqF
VZaLw4q7G2Wz/uYLnQ4rSs0y1sCpT3LJAEtL/PGWyFXAHinWJO4Zl6AE164TiHB7q9v78uQ0cAgb
e73i2HMIIcWDaI28QLS/E1ErFTcm62iFZ6d9KEw4LDF8eT4cQtVg+kJ2pbwn6riwYg+Vz91A+d9z
HAQZ5BPjIxOT8cbqKbJTg/t7Uus5KjnrGE+ac389V0wE/grcolBRLSdVxyyS9fs8FeIxlUWfQwX3
/UtTJqC1M0FyZTSZWd95WJO+9dw8tyDN8g6/3ta+69DCJ0B2dUn0xokhNkUj+28JyJ91LJx1uqst
OdSXiTduW9SxvbwDw4jwf4U4GR6fvIb39TBQyztBHuaoeQZB3OXsZK9NCTbLEGVPQyv6soQm0mV2
ZzMNO+37ce73aTJA8RukfHzf1aao6CvLuyefs+z41Cm1Qosa9NUqIab3zcBRHK+FYcUGreX/Hh1r
fSCXdR4udeBx5azM3MjYn13zAg7uq3hAhHz0sL0laVwhjz9dc/hhat06lH9tCm6HDY2dxMC62/fC
zPJ5LatARrNNYDZD7+0vz18AnjF5xmyVONfu21T5sx9VVg2H76Z+d14Pgv9lEuw7SlrlV27clYH7
G97Dhe1ARXAii2tmrho10GZhGm+9gZ0AizccanNcQh/aV2tfW18roTqbcOfNzQnHhuUHR04g4/0M
/HeHl1z7UC7O+mpQcj3zQiS00GxUzd5nOsSLVTcP43HBO/0CwMdaopYl9IVqqal2qZMIImuDTThH
slqdZ8tt8idUqtmPCWz2GStPmR3hqeunrsjdX/3WZiai6LHA/OHmXnXbqWsTBt3S7905lG8Ix/UW
2UmBCQBJFKo8t8pq+dYQ3eVe2BkJwLsRNQgLmcHO3+xH04EedvDE+VytlHgob7q9V4pM74c+V5cD
bhPQTaZRvxKnBgmQbZDssn7xloOfb6gJ88m1BB1DK4b0OiXtmHeGGRCxYb2uh3aanCqu+e0uGtla
cMkMZP4q9TLe62ajqBXJkLjxClzt7N3GNUWsrcqxLrek6hOiqzv3WdgGRqhJCdE9FDSwD34ppI5D
V4j1PO8z+xE5LM4AlsyoDfwWD5d2lKAz6akOiNIk0bdV4+iKw31pvogeeoxbmrSPaJPav7cGb04P
ixjrH76mOorzBrA6qkTqcp/ZlX4cO+P+ZOYCfKYpp9aP+pF5HPVd4WQor511tbersle5IGE1AW2a
U9e/Raury13APbztsjHoOJSEOzFeN+MOcUgJb6mOSdX5xaXN8QHynHWj3JNTmT8WZboC97iLyPct
uiQFnGcDK+vR22J7nVAPy3Irn5jr8uqoxs8i5Z/3285r7G2MuCLhOCZuml8DBrpqB+MjL7ylTko8
LEPvwisDYQD0F/Ml41M+6W1jyNgUYU4ydcnZF8+ZnWE33LSdPgAJpXcDIc81Ex6efBJWNn1j3oPt
10wJApS11mbYZSoYVJwKjRRDJYF9PhTsvxd0AhyQym8gumyHw7akzGJzNnavI5kDMWBugjgS38SB
Jjb3upFcoFo6x2rE943bwE/2ytBERArH1EMzj6K4cteF4PHAWCaP0hlnorhqAFTPgtVzf2m3y741
HCkZH8GfzltJSbQL0ECph62spqtVWW1+RXXmXS3a8pujOzdzHrtujaiGygG0RspZ9rt6tgUAzJay
eDLXbZ/ndeJFOidP72uarm+GnoARH9FicLAFOvlaBqlemabcfGRAXB3FHqq3v9SaMuVQg6mXcaXX
fmJ81ulv5LS0b6ISbn5JSrx7xvT19ObNlbu37GzqboDu4bxGhiJXDqXO+x3Odf5zhVv9VYG+Pint
IZ1INI4+sVOmVG9jR2m+y2etbkfkHijE4GDxUZpXA+UwqzJebSzIMd1c+he/aDkEpwy0nJtk9Pu4
KPOBn2LxWfojueMqarJBPYVIj14yss2frM4Ppqi2G/PSYBAtd0U2i3vqiQ2FSscf7wf1V6Wm/qk0
rRVGnNWyYAYK3QnKMdVTtKypzrE88pqN3m0bxijHAAaoAfd4YC7t90EkJ6NeXDmqr47lT/dK0KBG
QzAPb7aVNtQjNEF6l0Brnte8ICVdMjmXOSWpF1f5PLRoVvCsxuzTwZh21ogs2Pq1PnIXZq++WtwR
a+l1c/B56nJvp1DC5LuEDyhjZLk+ezVhHcS57eTIlvEMgz/XCLai05nM0Ao/sIp6IqWumgC4E0au
1E8YTFU/SzP3LSr8rbptKirP/UpANbQW9G69C4tZmYMpoLU749VdvPql4s0SpkT3W8IFAzcemB+6
tMoXGgLmuPNabI+2XC2mVkS3PKp0LR7sdZaARnKBheP6aHWMXgNmugrG9nYek+6mVrbztW/o9O+B
nRwVdyivfqxM1j2n7Vp/GbySEhsFeIEmLE+cp8xdWybw19y5EdDc2VnbpN1LNrcnBSI9SBkt2LiN
x8lqShHNU8h9IdapgE6CTHz0PEQtRYbNZbR0zfhrZuDih0cLmlJvOOxPhyKBagKOK9y33pKPcTds
6Vc5SsREGkbnlKiRQVe47cJ3zmusp6NpsuW9cRZzXxNMpoEuVfGCoo4mZB3nnwZlcR1lw2kVD4PK
27NNl833FkKYBR1WJo8FwIAVwR1kZKBXwHD4fJbZdTbqxo97Zffcwwv/6NBlasqI9sgAxytLrNWZ
qhOEQ0Nqxvt0SJBYFCehfaTUkq3o0Sbxnd68unVcoG6+fCFudT+md4zTYJ6byEad23IEA+5PEiU2
nOtiEFm2U7DzAdWeABX1s5Uutrv3rQpcdu5zeYNmsvFi5koArujXPFjpQvprzDmLeIPSq7kn9p4G
T3QOP3g2QiXv2AJMeaQo9r6LzNFm52SrdbYI6HfO8NS8BNpNHl2qGL6TJ6ZX6Wyw/Dh45kTMSHel
URdL9iST3E0usGRdbpsOx5gDW4GDDWked2XrkoMMAzt3KZW704M31drjqljb/koozpbIH9Ox3I2V
6jZS1dfklnmL+WG2g/F1VqPqzySeIZdNBRVP5dYm0JLKfQHHWzj+/D49ax0m7MFi8/ZoLR3KHqOE
vuRVB6QNvp1l8crI1a+c9cMT8G8/DFbt/dYqq7y96Ofm5XQ80KXBeeDjTSVx7iemxtYQvvS5CxbJ
vEPmpA03lAiAZ8Aobqqe4QLkMV5ys/kVaX4bQBxahGxr512YtKmmJFL5xeY2INg6QacOgIH649CJ
tbwpw5bLs+7qxWb59M5F6cI54XljtRU9lFc+WKMp3pZ2839k6MERZGaO9W3YOpoit8J1R5kMtU1q
W8wYppOVUJZ7s/ONVVhcIcV/M8lQdbHTaKo9P6c+97fAxhGyqayzwtbomcwGycmBXXTZvggo2aNZ
0IlGBXQdYqNwsc8R5WTBHqc7cpm8RjgvDWI4TiuHa7hoZussGzq2BMB/eDfY2rnTINDNLlmc5bmz
uTVZfGp5tRuihqKiLLzLeUD7FTVhmz8tK3QZmNTiXjODvbDCEVdm+wlhX483lFZ0834Ji+H10rrg
h+vRapRGPJahSRGynQSIrRvm9XHu5pwDN2mee4ZIvy/O0N40Vm6cs6LS1qERZlRHDteujP2xHTOF
agJIkCgg8IRqvigb+E95YhLR1AWRz0TpfGZCt4ZvqHNv4ASyAXsJSWHQAZ986O3ZKdlP/AhJj45p
dD2Ijzm4JuCeNLPBAR6/ZqgM9KAxpeeTK9OjzwWWAK3g3sjG/az9yjmQEgSkXUxO/70t7OXX0nAH
4cgF47wrxrX74odSVFcIffPLgtOijv3l1FXBMfNHIJfJ08in9vqOD6m4ZGoRGtvfluJFZWr5BcfH
U/tyKMMduFUV3PaqBhAm3XCjH8D/Fta1Cdz+G3Nw2r3M3Db/iuhgHCm4Zj0hmckFmhHDKEsZ9xoF
1lkKpDZcMU47XM8Izac4AO7azkhH1Hl2C9dq7EcUFtsrhdeMHt74KhmexrRkFGTfY8Hlnwuo/Bdc
vpfvJnXMdISTD9pdSFeMxmISuEPSXwNup/4mnkMs0bDtCrzwJpvKMEMNlgUU1237ZYDGR1hl5dar
QB7R7La8dJM94pAQaRStab1TAxohmO7TBlDTilmh3QRzFwfcKR4Vto/SDKYvfBzbLrjfJmexICs3
XpMJ5e6I0na53uZhA37bOBl2ECPTQ4poeoIfkmUHphmUTzn2CM5uatse1x9UgBSZZb2CFQ8uR04v
S5r+AGGIRDI2jiO6FJGVUAyCZQN/i41jqTc/OevAlnNMiihw49ayoQyh4BrvgO2YxpsJK7XgAHJf
cjc5NtScQkaOZ1y/0S43/WxDWjki/ULxuMz7DAfVC8xkJAiL1QhBczywfBdj4arQFfWaROXK8Q6P
COBzjis4zTSCEx9t11bIF7e0S+aHG2w0cVudS7OrnVn9zLaGM1DkJNFEwqnBaMMCDXA0cVg/9FVX
fUWY6Og9Xb15mtOszs4FhTfcRq6dez+1cdgyUrMiR68ZJayhlNcLxc1LV8zBF+yCQ8RHJBUl+yrc
GOncHHu86YPc/pG1tu/uisJY55ubtvq2D9v+flkb10K7EaBgb0+lfZ04ZR8ra0IVRkUumLxuvOFb
k1X0uQW2oBzyiDiTHci4uuc4gENixgxJrtNUQiB+E9Mdx9Q2x05RonHUBY5GS/e/e0CN4Ry1Vjte
czTCE6MjSr4ziVGdrTirmh2CB+hBZD7d88p83LDrELx1F2SmWL9T0wTO0RJgfDEwgeQqsTzSIzlc
RLCXi0P7ifv5+LNO7WGhoC7TJzx25/s162duGO2lL924rr9TH5ndoezD8jXkku73HhsLJqIrgg4L
msJHF7pScsaseMhulQn2DVMMFH603uUbGH3z0mo/XyKJNfwTLC4YzTKM63XbLuEL3i+oeWCM3Q4W
YCuQLDsi+FkV9faa01vxVrJC0zbV/qziIi/c8UTnuXNs5X71I8fbldAeuTFur0DqYD3z00zHMIeI
RZt2qxGfWBY/fgptdzEsqz1Glm8vLvtAiQyVUZH2+0CHyK65W4hTClK1pTGEbHdD6pi17nzLs67c
tCFsIJdL1R6pH8tvXcupTBGH9GiyNUc/gsf6Dblpccdc64jOMLdrsUcRntyNnE9ZTJkvadPydvpi
oxX/quFuHl0PHkFxO17VbeU8FJWjmvuuWCasdsJ8Xs/sYDZfhmwYsEHdegcbIF2NyXFtneJh0s4A
8rSsDK2s1gbaSO2CaepmB2Wwp0sS3j5XLe2iGTqv39kju2afjrnhfAyXvjlvlLEnxnEXFYRgqy7n
g+uM/L8zxnnedL5pEeO11uJoUMi1eA1ahBNHLDLm5Hqmx0HQRUr9g0E390vRGvBTy5OZS5OCtScq
Q062ooBB3jBa1evSm+QxodL/iSnUCWZdzaI4CKgB94ziOM/Mg6D0qBkPeu5yw0XejzI8dtVSwrIy
IVSfGfSdD/QqmlDjwh6Qz7sMBy1y62Q8VEwiRqVtVxUKE0CSXZIwJkMd6ft3YNNUmy5TAZdFj/xu
lxMvGUAeTFxPiGucJ3vt8lcToOyNq8qnymX6r+/izgqSu6ZQ6Iyo/ClyoV2z8tA6tfdF1DZCngnT
kLtByHGLuyCZlojxN9RM2rfax9LP1x/B5MkvHoSWtZfJZoldFoaQE+RCpXlc9jWlaSWc5l4GY/BA
cmP7bInBRbDUtqkdcx4CH5IM11wxkiYa5pp75wU/eQSfyHHr857Bq3kv8X0fY/4e6zFh5vli25YW
jQgA6s+hzNNnGzQNRW1n6hwmliUW2U4tVpSC80l3icANcQAS+G9Js2ZqhyJpg4b3A31EYc+/dNDW
tdx7sG8Ux0jyo8nBJ22f9qN/MxauMBzVlXTB/orie6/L/DFMyvAO2hDEZUmSTZwALtNGgScYbTG5
otxfOdleKBpoNWxUltHYMuwQMViVvHoZUMVhCLtC7Va0ECE6r3G9UJtX43VhnW6YwuqqfK/mDFi2
QtHh7GUd+LenvtPlUJm286Ed0j5OphlsD/8m+2qYN/U1LTnFIgwuc9KHaEsOQa8pZzBv7n8vDPxd
5V092ru5t+DL84CpAr40CzJ2xy6tonlbxXcGEPmNzYolepBv8tExPlYtHbpLG2iMEo0EndZm8KZs
wvuxTDY3olnPKBoSKdkQli2+LrmzfU3yeZIIwk84M2Zw04sqBqeLtwUcJt5IoEhOvoIrhBuY0V29
6lQgn6WtjlbHl9eMi/U3QZgiOPZlTWWfKn8kKCrUi+Gkh56HdIbq3Uy5JAeEoio9q+QQ3osmw0Uj
DGHsL515gc2ADh92Ccf+wIgFd/25XahQRMNIjvLY9IJedIR239OsNgVjiEXb3turRBaAZmxgiCax
4LuYkZv2nclWvestI1UcbIxAx8aappfZWcSyX6ZeFocwC0v2VBZ6VFoIUDfkc2la7CSQYP7TpAAz
+2kTco7rlgF4CrO1RHIRdnZ+gf9YWF8vcx7cuXlZdTtn3irGtFo0dreM/EBqT8wp8DE6p/4py0YO
hzXbErNbDZDVIc0ojHeSr9jvNg5xaosClooPW2khQYXs5CHvfGqJjugLgdBzpghZ2au/qsYQpp4z
9/HQjisOL6cYgGsCEcbvaGYVJGQ7eNedC+8cO9uqkRYHusCLUSUS5S0nVyQgUm5kIpG8GJBUlHgL
suxdxfzQzzbR69e2ksWtQpVunQSDYMegsT6NaKt/B8lM8weuC1YIekjFVbgQNqNfWT+o+JYxpkVp
KEHnPriV2unkMVHB9iMVi3XNiOlsXTJM5vxcXOmcwJkKeSZZQuk5wHC2wY9azS3DBY5Ew+9MGTQ7
AQcxIiB2lG8K6z4j9KCMW2Xxg82W5T5OQw+t3E0e9G5pDeH5KtJxOS783l82bnBzpkAzzgvQk/vR
mcGQ8DibrhBEcEu2qE9uqA64LipraOdoGwAxjkHe9QBYNtMEX8AkK0qQdrbRSzVlcO/VLWJYrpv0
tqtQEkczX/kbCvX59tToIcWxKubBhGiHO+Ykk7dSgyDHs2PoMJQJKmQiRKo8h9nKZk51tvrosyrg
irrAWHePG556qwDbcIa1dfaYqWak87XC7hmfIa8CZGuqt1R2PSqIpARSYpq70mjSG/0oWxQAHLLo
L5SL53GUDwSS79jF649w9baZOt5BC7IA1bqocCgb0Umr6kHlzDLEsFDeqxv0/j130OAc2iSF52bp
9ntrTHtK/F47Oj6dzuvBLgB39oUZgbHdYEMYmQX17UmDuu4y05lrKpdm8M5SGO11nykZdFjLdeJ6
mLk1z8q2dc4DMBE7CjCYp4VvjZa3A8OAP/vE2m69PKjGaEFYMZ2NG/jbHbNnCd6mwm/5Nply2z0p
XqN/tY1epZ/oC8STCAFGoYG0hT7fK6hyx0XL56rZlEUNSHv0FqbFLCLaLzSKiWRo6qg7VOPffBJD
QyiXsHE5JBygMXS2KSA8AqB8/Yq6dCZvI2R06eBoZnmidlrJof37xPXJS+Cf5gaEB2D9iV2DhckZ
KOS74e5Krm7YIfyBEFb2DzG1STSV3XT0y8XcCVFh9iqSlJ9unHZVOcnj3x//fuD79HhyWhnHD7Cx
hQX7c9aaGdZ+RLZSR4xe0Q5VSJmnMwuVoMN0p76FowijzVXpZW8qZMF/f/j7VDHC5Xi6bVmwjo53
8k/58+nkhHku1F0TlQlX7r6XCRupJhJwX9JV5MiaQNFSJrPhz3M6KmZE92WD2oQiBsC788bvn/xF
72fP3/9F7yxWEDwnXV/zc6St4hyGwtwVaWjHlEpPHaUwBw9ceM802r4aFxd/r2A9Ng0IgL2kSMNX
IAf0JOEnX+q9BcD//iwCDE+ut9L5l7NYZzihJ0VL3NQpcCuzcynCjgo0shxar939/Su894Y4Pe3k
8OGf3E3RxLyzSdGLaoh4RwmCHDh4VbnvII9jXIqy0LjmlZBf+xMTnY+WIZZ70nNPa1C676wvEEgO
bTnAwzMOaN95yEwocyVa3NEy56jnwqNumN1uHe+/xT+c4g09lMbeaQXyfPluBQYtE4joX6D7MMJj
5Ar4N9dfa8VdcA4SBLX990/77xf983nv1tfqCQZTtGbwsLGWk6nqer3y3Ev0GA5a8W7cdUHXPYRu
lR7+/uR/r2yejPmMi6mxTx7V6S/7h+XTsLqtzBUrm4Qk6yJF28rFq9v/6NXyv+9JSCDLhokMQJw/
n8Kjcyfs2NHOIscL9yR9C2p5ASm/fPHRW3+ybv69L3Df5viAPYYQ5Nf883GBCpOwFqzUfuQ2G4GG
YxDHbwzXyLO/f75/7wmFz4ZPEjl0D/6+p8/7j8/HKFffm5y7Iens7pwKhlksxofzGIEnU8k9cO4n
kesfPtHBiIkJeEYT3rsXSjrsrp7Y8zoTy1uyAnSFY3FCEvusvMOtMfjEZ+SjFUJ0QsAgRID903t3
8YVECAVzy2ncT/Qr4aYHvdP+MDf/H0uRCCI84aVS/GrvvmWOmJyKgm+5dX6H1nkM0RyZ7pOnfPT9
sCuXiKdIQUET/+cvtvjodMuMp4woBDxGC8PtrMjsfm/AWGHwwcL+vkQ+WoyhFaIeoCzjNHu3w7y2
d9M1OC0ROYf3S4MxSGzS1Bf7qaKo+eQkeW9SdNppoeNbfEWFa8T7mJI2nCpqYCaPe5nWLzmEHvrQ
EunKpq+CoTnFEYtxfvr7K35wfHExYEImOStJebb//KZbEmyOi0g0wlOAiU7pJ8dhBW916uLQVUkA
CuGoo3IQPH7yuh/8mpjAwjbjycThot4VKrOdt1nQsdOHZAqebQavC+5iOZ8RVjYdUuaj939/1Q92
w6kgI5rFkVxJ74+WYQlHNHYVXBby0J2Ls+VhEs5nieQf/Iq+jaObJ3Epwvr53WthV5MWzWnPJXYp
Dar3ciiOzjBI6yDHUy8hB0aiMjkV4Sfv9+GTuQgYYSMsEL/0P3/KBN2/GUkDgyyZre9MW5XgO2WS
364kY7xytKN1XZjkTD45SD/YJTzOorjA6xp52+nv+sdB2jPx7jNgyncttbkYGmveYwQr7kMAlE8O
tA9eEfc/h/wSdsopKfzPR3WVZW+LW/OKjP7tRI+yzLg9c7c5/NG9RqX8vZThZ3bFH7xgeLKGJz7I
BUCx3v2kzEtjwTyzR3J+u53Vo0ZisiU5phZDCv95jYZIPkJCNki9wQPzzxcsmDkHTuIFE/yAduGI
jGnp3M/s3v69E06BCxYZqy6Gb957R0BrDgjx6IiBEfgH3JZLiZwvK+ZPKrEPnnKyxuP/ODxx0H93
ek6Mq9SNG8JF+0hEtWxcxDqZ98mq/+ApxBliLY+Fom1hfvbnFzNWNhuqdzQWaEbq2x5vnXbX9mLM
PlnmHz2IghIze4s7jpXw54MglFTaAJ9G24IxaV7bfYxe8RPD4X8fiv9LFMUui3R4qp93b2NTryym
AePkdcsLzs583ecD8g9tGPrfM2Ct1+f/uuTw4iWrEYW6e0pWeXds5Ki6gQ8omB1H07FlgT7o1Zjd
35/ywYv5AceisrjbPNq8P7/egn1r2pcdnXjYwRhWmX9FlsxwCPwpi7VJP8vm+fh5dADkmFLevTfF
n21r8n1gHRQIYoD+I00UcjVJGbQprKK9n0zvvP39FT9YILwiKWZcMlj+/6vzxh6foRU+5Jo1OYO7
LeRCO27/fb1jyQMu5jqnUzd85zMcDh4j7swcRFNlJXeBYd5pKMr1k/DKf5cFIFEuN4nPVclE/Lu9
m3gZblMn90yHZDuE2piyMDSzfEGxHx7DJWAEt0wNDN4w1se/f8YPfjmqLewCXaIKJVDKnytlzq28
68griVpPpd+ZAHK/M5mnhkPV4toReSWKosPfH/nva4VcCj7licjh8nx/Z2eL3YQLIdpR4jTb0UWU
9aMSEJJXwqY7v0sY4JVR22XAuX9/8AdLJsDVM2ADBuy/91azxF5Sv2I3GM3ZKG4KV9XRoPXyn8tY
Xi/E9tJm3grH73f3V6sNo/wBuq+wCpojY40JHm+i8dkKVVW7nyzQj5YOVzNg4OmLopn78/ebHBKx
kKnSlgYmP2LthbSuygWm9IlfXGNHuF67YHZHh9r68b9/Tp/PSNhIwPJxT0vrH5WInwNdp56L+B8t
053E8mnfYqn4SYv60QL1bVpiSkiXTvVdyYzlk3YwnEeY7JV+NKBX+OEYTD2R33ZnjIkMZ39/q3+X
H5zLdNL43NL1cFT/+VYbbiotE4JM99SZizRSpVCSHuwsUi+Msj5Zkh++HZ3+qQLhP4N3/T7uVEhD
cWnAxSVhjoB0YEiToQ1NdVbWrjU8bEz/fIaGffDQU1AKvQ9flHv83e2w2UiV9caszUpqGzwVY1wr
WvgWb5u0rnf/+XsiTcCulF6Vq8F5d8DUS8mkLdY6jEWNDBjF+Wa66jvzX35nmBJfF/uzzu5/2Sh/
YsKn2BS6q4DvSgnx7ic0dZilHvREFLL36n0+j9b1YnARC/OxOUsC6COZd8MxQx1JDqCAoorS1YcU
rPHJ+2T9fnDohJifcK47Hgf8+xozW1BnkhDVoq/p0z1husj4Utzi//6VP37nfzzmtKz/sRkLb6xm
KyEBJ9k240X9dDLYIi5SuXHthOMtq1mcWwscW1DhWqsr6GjMywOSeQrrk6yqj9YXv/j/C1fgeHi3
ZVsM5RJf8cop+vFYoVj95fRdiSzMSi/mgT7t7y//0ScGAOdC4fo8Bbv9+e7K28inwJox8l2nw3uN
KSJ/rZdP3uqDg4GyDToEg3yH3/L01v/4wqiDVWUmmgVs9LrnpEjhEjs7fSF8+7N64MMX+j/Ozms5
bizLor9SUe/ogTcT0/0Ak45WpEiJekFQEgXvPb5+FrJqZpQggzns6IrokCjmzQtce84+e3HxWlzK
0feKqweIQzIiAYlTRw1I3PVrVIEka8Izp443W6GwhIWH+AeL+GmHqG3ySxl0KqjgIDI3WBWpnct1
iyro99/PW08OhA/7K8F3AhCrs3zNCd+ksJWGhFbcCKjTXaPojU8lVcP3/05TmD9by+kaDvhpn7Jm
bFpL4CWVY1vemH4bkuU0kfKiKBrih3+jMYhXhOE4Z0vrqziWNiEO0Zx6e5Iwm65rgV+iEnf7Ns02
7zf11rvinMYuiCUz2/yqX+iYVL3JCN8oipZ9ws7CvNbN3jyzVi2fsl44MUo2lhARO8TajzlPe32K
ZsZd3qCdtDv0onsWx+ExJEq1KTsqft7v1lsjg4AfMkUUS+SxVtuf0lI4numkz/DUyp14pkSujgGF
cbgPz7ys130jZKIyKNj4CGes+zaokpU26KqXiup6G/rVp8KsD8jl9J1YR/2Zjr3Rmon3MggFuC+L
5Ox0HA6dIkAcJ8WuDYJ+CDJL+AzeifIdqZtvsenzzxw6X48PousS8BzOETLVrqu5HIk6on2hoLCd
PPtTKc0TcTd5uHv/db3ZCqRDpjHxDPKep70ShF4fZxyaULXhwqr2QX2NjPMcV+mNZ7echUi2cEMg
8Lz8/LeFlpA9FVIm2vq8n/pbSfIX2QSVvwc1G/QvcuWnvz7cLYYgkSYZx3qyPKtuKXpaR0HIvQCX
MU7smfwzyo0PcqqJLnApUFmWWNDZPNbnSlnAcCKfe+54hYKTboN/DBFmNXeQY1CkJvLOzszm12+L
dV0DwcnFkiPmOilY9SVVOL2Fpi+tuktjjv0rsRuU4cOrO2UVogG93GB1l83V6m5maH4QgSS4Y7SF
lyXZy7zIzWo9PofCetUhXZG4hhsi92QZgvlqUuH2WwudSDGiVE3RU1YIpZe04Ydj9LTC/ZTjxAJM
oEOnww8xKIpvA8vhOhmUyk5yEzucYRoS5arvSqR7cWMhpKNWnsmP22V1Nlf2Vj+XZYNrOSsIWcfT
b5By3VmKflEw1Sl6mahWwks10rKP7v9sJwtni42ZnZml8bQZEYv4Tl1ieZSGma6lDC85QuPd+3Nr
OWufbCmEPRdkyJIPt5b/Thupo7yp20b/1lEnXBbCJz3aZaKxKSTZhnrDAYfCL5gNZ8bkqxDD0ioF
R8R21cU0aPUO0RPi2Dvq38buYIXmZdZ7cuE7qR678/z1/Q6umyKALJKBAJRD2JUq6NXiEeEtMSMP
pTJYH4NrHE98pxuy/kLAc90zMx9BGbup+36j6xFybJQ8P3lNmSPGOr4X4zykDcUY2nh4JJ+oEUi9
2ZzMM62sd+e/WjE58yrKAtdbzTcS0QGWwHQtpNRpQFgiLPFYnJQcasvPiSbeaGwBhlCLRtYbTMZq
1a+LAlSZtigSQ5+2htK8Y0Njxxxb/4MDn36dNLUa+Jru+8Zc0RT1iQOFDJm/xWDlo0e2pRXCP/Ax
CK6xkqzWxa6TQtT3ODSyyGjbgcwxCbfZ2Hx0JJChpRKCdYqQE0GS0/lF1cEcazoFin5UltximxCX
xfSjKy/pn5NWVrOYCwm+ACOXR0xBfRvvrCcxkZ7e78nrAUA4AntWE2sXgkrG6q2MqdDKwYydGuAi
/ac04umQUqS7eEsY53BJx6H7+7LEAYPGCBGQMiHJtKbUDfgkqFNPKotMOk4ynBkFCraN5rIWsuoa
AW6xafWu22EAKztjFMt7nHLTM2vjq1nMHRnuiYSCy1zqOFc9zipc1rPQ+GpFVAFUWC06o56cO029
2QgqD54paRtdXDeC9QtWwsFTMlWZ5SmVoh1yeHXW9kNvb1HFqFyEyKPQEAyU1VrRpelohfo42ADx
QtTLpfmAdwplpGocnrnjrXr0V1OccsG1kscGaXg65BXfiJKcw62tZxSAN3TQ7VJB+tgicWyF/M+x
M2Aw12qEuSiwkspDqm1CUBw1VdGXijify9qtJXx/NUOKYQHwcV3VVs8N75yeJJqAlL7X6l08VtMl
TnLdtdYF2jbkwkx116hRjEkN15AAUqFYugv2Gt4tDq/03ERfTcLj19HJByxTkAPxq3ikmcvY6GEX
UUxjajdqkl6MWBpsIurbzkC5j9qw3+bgsS2kcjIDhwQ+Z+PT96iqGfbPE+8xjOvPHQU+2Gcp29lP
dtgW77Si/tZFw7dOAqGj+ve51n0dSUNPnPqqNtnjTX8uTrGslasvxEZusqFbMlK6tWKIMgsqc01s
8kWptpSXDA/Y5JA3pDpv8c/Mk00SzZl8hy9c9GOOcKQ+o1h64+EvKFsRuRKiCQz4Th+IX89yhwVo
byMPw8dXLwoXDXHpVmGcuu9P1zfm0ElTy1f57Y5VSZMcTsuwC1td2CcMiEsOo93HZyqtWMxR1GzL
XnjaSk1pq5+nzKFuDsKNbI3CppTxm/o3+sK1SiIPSCZCX40jC9JCiv0a46iI429URjfXQi/od++3
8tbgQO7BlCA+QgJ3teqgugjKPqOyOomkeAu2NTSoCpECL1CD9lIscXaQu7I8KH3cP3y8afYolGUI
Pl5PFMqrc2nIKC9UCM5djZI2PMNGEPaUe2u3Gc5y2Kfp+i1r/zl94Othgnie+xaSJQ7TLAmnL1AY
yO8IdYyHh6lWV3GSF7vQas6lXF4/WpM0IK9ONEUueOt4fShWvS6W2WRTmncn6tpzr5qf/Vk/9Li4
4Nva7gy1/pi2hcWHiKSMYwBhVhmZ7mpbpAZp4NqdT1SfYljw1SoxB9+VkhLpDjazZYhvYxOQhMGm
M358/3UuI+V0mTEl9i1EDaRf0NWsmkZBQ0FZQtOmjihbGf3YK8qw8uAdUfDQ1uciD288XtpTSYWg
S0bAuhq5kzT7aiDjiYMRcuKMeaHvrKwT3LFMyh0Fn58x/Ct3eBKf4wC+Xs+WvCBaJeSljJ51xDyE
OUiBND6LGBsJTiIWgpuojbUp8dk6s5692RT3dopB8TRk1z4dqNgJDUYm4JWTp+TnnRCPg+QmKnt8
0trF8OP9N/hqWoDeQ1Shq4zaJWe/2rSFkRJqU6MQQxux8BBqbK7KBH7a+628GieLYJ0mWEARK3K5
PO2T5aM7m7Giwi8vMxtvGsI4d1M91H5SImZiiVbG53DDrx7jqsnVY1RS6gBNwAYOFZ+lK6nJS2xI
rZtVaX+mc68e4VGNj9SBAxb5a321NYTzFIo4I2EpOlXdHsuSzKFEKD8zLF63QmiDbDy5TnZVLNxP
HyHmon1sVBQrW0mjeVXYzxg36fOZs+/yKb9PaI4vTCymFoNcNjEkPW2FAi0J9BOKl873xbvR6mEn
Bd1+UozehkM03vXFuQzRqyZ5YtxdFvX2It5eX/tSyVBGpaGeImpqyR2xMdccq2iFWwmDpRvLbBfb
uqn13h+Ry+s/6Sh3M05qi/yQRtFcnnY0HYeuFxN4UO0msjtn8IqtciW74Zlm1slM1ozTdlbbDgfG
Tq9S2indb4+5C4LD/nm4fX6/M8cryXu9UU57M+pNSAEgrchbhAU2SA9PusbtxQWD4mge2Tf7orYP
uOjb05f3217fP1/1cBm4v52/uEGnar2QtYSd6gwOWnj7h3FlHD66ta6f5DLhf2tnTHNsIXLaUT/5
24rq+kd0zQf/zAtb7zDrVlY7DFX5cSosvZk3IEIc/AOd3CnPzOVXV6V1K8uc+K0vSlRLary8r6vK
+544n1+07fPj/TmA5pHx+96wWC276JnTSYpopvKQnzrYENiPeG7ezI7xgI3n/sxIWMbye82tllwL
cCXLB80Nzne8X+0fuX345dw/nmnmjQXj96m7vp9nTd4YOIIuvcIIyyFe5IAOckxXd5+3T437gGXQ
uRd2ZrlY10G1plJa4dJm73K3Y4JF3pfZ/vFwHdq3jfvMtcDGc/PMxnLu/a019gpeHXK6vL/J+T5v
xC1gLK/ZhNfR3rfTbWefebDLXv/O+5NXq0iiUkpJleHSydDJ+J9qY/zp4NF25nEuU/W9hlZLhipA
JApJXtpSjsN371MRUdTdoU+Mc306N1ZWi4ZpxI2ZLxPN1L52/i7CMrmUYZ7lCY4k53LOx1Dbe/1a
LR6xKcgavmN/PcD0BlyDa2xAwTkPkRu5v6i9ZyEW7V/nenk8fr7X8Go9GYIMpEBFw8q9fGgei+vq
oHz3b4k44r5dPk+f80N0o9xqn8+MmHOPd7XABO0Y6cUyYhTGDAYMjM9+xynP8W3DKb3cC1zTMZ1z
0u1X8ZbV+imvVppJzpO0WSYGOchNtJPcz5kz2y++XfJ4i41sn93H31oAyAki5l+K5qizOV2xm8TM
cnEZsrCIPYn5obgWJwfVsS4yB5Lfp+YWY+ttvVUvrf2Zp/zWuvp726unjK3MlJIj4aziDp7+mG7C
zbCZ3GTT7OXdubDZW6+UlAJ5C3R15MVXF4IYv+p4qsvGrjGBFyWKcHGpUqeXLq/deP70ftfWCwHH
fkKfxDsUBbE/uoXTp6q3keyHqTo7gtIqG2ySMFeW6gjU2jSfWXOWNeX3KUJTKDzJ9VOKZBrYY502
lZqyPso9AC2fYvWLwspzdMFKemYNXT+9pRWVJBa3gaVodh1aUYFVg4XE9ailOPcG70njUPdp44iT
nN3EZZY9UNEk3X74KRLE4VrFoZ08qL6Mn99OEwV+CXVTgmyEO1l62LOypqpt9gnX+vTcWFzf5Ogg
dzhiNwjyNaqwVvMAKE89W4YwOUbe55aDBUbzgAccVkq1VijJ51TqW3xfMwP7WoLbjWBjkZjdpvHk
P2pt3hb4CPR9v68yXf6EoKQCNVRHpWmXIvik95/Lq8M3aVfSY7pEtAlpGOmr0wejwtLIW8OAZSn1
PegRIQ0mVkOsa0N3bMC94gat9WO8AXTaP9ckH38EjRWYrkSCcN7EpaKfK3Rfny+Xr6QwPshw4fgK
zuj0Kwl4NUXA4kcH0kKC37Ai2zApsidi/3gSDGVvHqZSZtuN+vHM0fb1ZFN4aSjUCAkTpFdWuxOG
rsIwUSXi1K35rUK/8dDiQXSD8eY5oegbLS0VNTqZeKIKyHlOOxk0C/nOkmdc9WIdNQU1T24xxZiG
kqp6ef8lv57XRDEJe+EeQM2GuM7KB4Y4ZgWOVo6BI47X1iOcpyo4k0F5dcnhtVFcqaDKJIfMFrD0
+LcpFpCfUOK56x1fCH17BCxqx1mg2Ayo7BB1c+EZqZ96shirVyT00xctm6QzK9jrqcd3QHqzVC2h
NFsH26a5H4KiYnaZWDrrXlD4wr2aiMgCrRZLnD0uxji6fPjpLusYhT6ofSSC9af9zrQwU4rUp96+
KTDCmdRkk2WGsvt4K+ibl3wBsgMKZk9bCYae9NQU97i9gPXEEAmzYZjaH35+qqjQEYnAGunK4zv+
7R0mk5IYLdoQJxrK/CpVG8mNBExoBkxE3awb/c1He7XINhBVkgRh5KirMSNPYpOCpMUmfo6CQ1wI
894HzXLmkvB6QTFljdJNOkXW7ZXukOJfsnqT2ThgYnNXFLHBSfFq34mmJiDa0AYMYsem3/tC87cq
6z9+jP8ZvBS3f+2ezb/+iz//KPB8WpRjqz/+6yr6UfPuf7X/tfza//6z01/6103/Urdd/fLH1XPZ
/LHp8p/PbVTk6985+Qha+vubuM/t88kfvLyN2ulT91JPdy9Nl7bH5vjOy7/8//7wj5fjp3yeypd/
/vmj6PJ2+bSAr/Xn3z/a//znn0ui5z9+//i/f3b9nPFr1JsV2feIcM1fH/Y/v/Hy3LT//FPQ9X8Q
7lx0E+RDzSWb/Ocfw8vxR6b0D6qw5EXTs5TPHX+UF3Ub/vNPSfuHyV8ggSR/gPJ/EfExu5YfCeo/
CPQrCHTIMDCwEJf8+T9f7uR9/d/7+yPvstsiAl1GZ5hX/3cmImaPmIMKEeK+CH7wtlttRuwSpSFg
2UZO1NpOuE4ogdvip/3bI/m71d9bOV23jq1QLaHiVUJ0ETnE6loZmeOQml2TbSj72eRmcjmMxlYK
x+u0l+4+2JTOKmJSK7FYTpAQWU05v1GUTky0aGOYXPSglVqpF4jxrqhN7/2WliXp5NGtWlptpvog
4iJX01Kv3A3qfTo+vP/50ulJkqdGVHQRp1oMkUVztmrA7OKIkt462YCNDqsvE0oSedPmxVB8MZNF
2cEprdA2mkBa4ldWmqN+rzeaVe6TJm3GxzLFIxsC0lxMIEcy6v93xUhlo6NOgDMecdZRFPzrav9j
1gfH781YJ0PCSYNq67XYgDuSUGoTJgBR/zBltwg27Lw8U7/w+uEvCnyuROz3rOTrNGk6KlHWN7TR
9Z0zageNu9GZx78M/dP3y0DC1oDMmkm6eH1d6GBCy+PsRxtfa39SguwpuAzAwjoMfv9AlhhfWckG
RucK+ZkxvFxEXreMWnhpWWEL4ee/bVNirRsB9S/RRr8K7qYrTDwP0e24Hb6c6eGraYnEhcMM94ZF
Zc3We9qO1mCbWsgWWFn7G6HiS8UmQuj0BIzB8W2Dz9a2JvR5plH5rc4hiF4ufahC1yY7uWX4+NwD
iVe36b641nbtzt/Mh/ha3wl76cxl5RiVWz9KFH+LKwxF8eSfTrsoCLhmKoYSbYBwbdWDcFNc13vV
Ge2X1oN26vXe7IwenhVOTcQgPdPZo+T/dfNoBlCncvVcV4cafmJwxZCjTbjXDxWdHS/8vb433XbX
7wQvuTLutDv4RB2EZps7sOnEL/GL8FO5pSTi2thb+8C1XPHC2J8N1b5a+Xn5yxny76+2XvmHMhCH
mTvHZgRwGXoB47vZtRIAcweiR1/bmI35C+7Vzu4B6TbnQpvKW/OL0n6ORcgAuBEtA+W3UW7kGCYq
cB02+GvtlA3maxvzIDvDzvSSa+ErkM6L9gZCKf+pt/6NupEvKPpyh8vic3FbH9QdKfYzc/71qsLh
cFm2yHyhs12/rq7ELdiKu3BDCC8PsTY36zsQA/F4Jl//up2lZJFjAYEIVhZxtUkVQuqHsp6wQhbd
mLpTKhOVZL2LPnbhW5ZiFiIS89w0MVNAA376jIdGxnt/qGgoUH/oWWc6PXMFf8r5nLji1VqCgwc3
Iw6h1BxQFrWKChANEXIT2q0XVMLWynRPtg55lGDNf26HP8afTibV0tRiK8X/cSlb19mEUtb4bdNh
cGwnd9N1eyN8b++1i/omOVieeZPcwty8mR9GHFS+id/PhnhfvTyylBznMSLAmULmTHP6TEuOUdh3
p4LXbsp9vfcPoRO6lpPt5U15nbml8/P9FXPdHtlDyjnInXP9WuRH6yOaHs34cDJP8qj26ghbVsF9
v4X1u6MFhI6KxlkTETbCitMehV0o5104RZvJIYlym+6KD93uGIWIGBAbIexFuLGYC542EFAGVhnT
Ytg7wmQMtdmyVZwZP3ggQ5LFGZMoHkcllpS13E9I8LPupgwYMlSijVIR5MMnu/1gX6iB581zZGbr
VDmBczv4fdmKBWVYCkS46VdCCU1W8u+CDGfu91/J+qWzMeL1RQOI4hnh60JxKx0asOpF5uVxIxEU
qsFvm7V/5sW/1QqmRseSdwii66FVEgLCACXPvNGHTOvWDfPbkVtKVs5shOvNZukONmLYexETknlN
pw+tHSwr8OWa7vQgwiQZ4tdMARRWKPihfPzJIe/ncIgdA6LP1am5T9MWCxeeXChr1QMlNuV1mhP0
fb8VYtPLi/59GdIRXTEdOX4ummd0BKd9MpI+alLUzjh9B+k1tk1AWG70Jm+x/cLCeiGOotuGPkpg
llGPwfDcuOORUCq08fA5PXJL06wWYZhq4gymLwibHiaOEkxOaYA8bRf4KQdhaa8diagB9cbflRCI
jydOgXgb6ws+NaTQ3XTBW5YbBD5AzmJV6wPcE2VSP9RaAmFtOxkgK3gX7DKRSmqf9ZriPWDR0FuD
bAG5AjYF6modAa/6EfaatB20RT2OxPnCyBRRdvMjHFbG4HZ8jCvF150sUazxXtGDWcIi+4iTjZUQ
l27MW8HMalkG+lZd6LNYrAGixcUuvk0TvRu30kKqxUZ4+Gwm05KjOqJsQ8p2IW0uhNuqC2o8iM2U
sZ8sDFxoCdoVPs9t46VGphq42htS7+pd2khbHiZhsEhP/ZuuyyLs1o+o3VTppdJtKQ7HXV4s+5/K
EcxriYNxrZddn3v9oMbQRBaKb1/GVFvPR7ivFkqAfsOF+ZvzpWDqcdv84ldKja3aERAMmApYcIRl
6rCJ/oIIH4HCUgsiB459BGi4X5jDxUIfNktzyJ1waufKnpnxo90eYcVqVuXlAU4zrQ1zEAAeZsgq
jl7qoH51a2Eew6GGfywdYchQII1fshY2pUMRnAii7IhORlxY4HwLpAK0t6QSnU/iWgjYMwT/NjkC
mEOj9qNoDxASD9xtPQBojuUJr+D8yG0GEAbDeZJJc8NoA+1sAYlpsJCy2sbuTIzaXeirheE1Ryq0
VffjU3hkRUOqgBsdLwhp40iTDo5k6fBImZaPxGkUbVB7Y6zEfVvOsvoB+WlU2rLaKfMlgPgYxcCR
YW3oo2962tCPqRfmjEC7qpJyo0mFvJ2yfDChwaDbt1M17wC9W4C4bKGdlS+gQvNHCRX2T5mQ17MB
crN0i7bLFKfF7JI3vLC3ByWS7pnTs7ardSWWvJh//ZzpGexdgcqvH92R3h00Rv+LsTVX7nxEe8+A
X0BuJO3Q243ciAhsRi009m2ugoIK4JFA7BhTjDY6htPkTmSAeF4DtfWWVowMb6ukktsJzcZ8qGRY
kHbVasCXKjAn+U6uMKR2ho411BYnvzDdUO6tizL1J8Alei92Ds4h9XwFtby8wXTbMG0Rcua4DQRI
3fsx4EJu59yDfjRxFgUe3vTCvai0oOoajD6AeBeGNto6ZZOgHufQVJwKURJEaQsfl22EU0fp+MWE
fzzQbiny4tgUnxIAvTLPZTQe5CHqn0pgxIEbCKroCUKWYI4eKOk2F9Lu2jQmUWOyZtqllmkx0WKt
bR86Re7vIL73Es9Rx5C6ysSx2aJ2by8aAaGzjXOi+CKPXTU4g9EY13FJSMHFM7fp4CVWIxTGEbNm
3ZXwPQ73WPGbkRNPUfwr4XAtejKGBb7LeGNvrGRQfq6ElReanU6bZLA8OLnbdeRj4zTVhRq7lthV
mAVnGcXS8niv5ZLwSW76IXP7qBVkry8E7SUQctXal4BYa2pmWl2xg6CJWrfncJNj9SunIzhJQHu2
X2cy4ohqlq5hEJWhY+WA7+0xbwb410oFPSRsR1KpmGnkGpUdNSNd8E2/hnJZVzNo2DILtlMgBbJL
iTW8z0YAjWjXoc8BF6xvjJ4w9HFWDMpEcls5SqG4h1b0rUa0n3iWKszZdUAl033KjCLTMlTT7JhD
3Q1ODK2dxbTIotox+1JiVZqbMSDxVDTPQdepmjdmaqpcdBPQmZ1aSSNnWeBWL8NS426bcVN3kGgq
PXZMwIwwCJSqDjZ9pM9frKYEDSZMGLw6Bi7nl2ldypLTZWZKy2aa1ja1tP6AU74fJZjyS2UI1cTE
U1/Nul5wOxQ1QJ8TK2rouqx+DbAp0xxwxdGvKhZwe2Om+6bdtVKQ7IERm9gvmzVL+zB3Al73gdnA
IejF5qWcKuz0KmEuBCA+o3IL0wwgzuCrzEgUr5Fux5yhf3YmnCuHG1NfO6E6aAiGwsCUMRw1UaHk
UYeZSqLm2sxkNgDoEMAXQkq4Uso5iMZWhdNkVvGkG3ELe0aRxt5ePBuh/XUaJS19KhsXLCg9A6PM
WpW/Nxcad8AuYfVPQQf2w4sBabIRaDEe3uVSpOE0RR19LdrE4MJNfuenT4FBzraWldIhBDsL17SK
RWOHFQAEVq4e4HwIe32erb6FHc0182ds5d0FQkk4GgI55sAmOirI7ATZcNObZYZPmjwoP0EAzuV2
4ApcAcqZrN6VotoP7THros9VL0KvEWrEkq6pNOBTlCFQnzMtN14mw/JHmg47g+NMMCq21dccIIxw
nLa4W/HXQ6cV3y3wazqJ3OVYQg5cRBHeDhOrl15ODK2skSQvLZi6uxH6koCGQu+Fp9ZA1W2XjZQo
m9Aq829CYVAEKGOUB967quOvAPJYefEF4MyhjnX8rR9xqnSqauZkRU/Kl14vAWjhr9fOOyh7xehU
fTWrHtp58Zfeyw3lfoNay05DqBVluji3T3WGR44rCE22oAvl7jGV52h0MsC0qqvFUn0fs9FKni7G
/b0/dpYIdUsdZ9I5rHMGp8VnNfKXyWE0lM46QhpNP2NxBHDUCCIcI9siUVde48gwmlt236LZdESD
nmvQ4rOjMKX2XR132kJ5176kkPQ6J23b8Aqc0mQ5Rm3Nd5MBJB4emqT/zNtw+BFpA/aBWtLWuQP6
xL8r0tFnfPuD8TnStckVA+DWm0hKtHajNlEu72a/RvYA/oeI8mVlhd03oCpNBcscLjWYBCX0GkXP
ZDcd2qzbNn0vSdARAMxtKUUpFK8YFEQtVcV5UK5FPCUpxo9mTyR48WDBQp23ALm0r0nXcukWiwY7
2KLWfc3u9JTyKyWgntdWG2O8TamGgCCaqdUPyjtn6KDCWKYwAxX5VwUTgbFYo8zw9MHXEErFcX/Z
SVoMgGjKiPIC82aJq/AAukhp+ILB3keupMcVgoe5tJTNECStBfpIiX/5Zlnrm7DLfQg/LTyXVOUw
JPY+h5hJmrJHXTE76TaaQMkEO38a6upXW0XC9ECsXJlih4OReMjFWPgxZxJ0GCBdJFjdmWP/sBVk
fe52VYGK4Il7VKlfY8NRDld9LprlNcgwP/nUt53e7pqwlSHN60Ov2E3lD/hFEfL3GlMgPcFlJZ+2
ECWV1o0T5p4Tp5XISQHbw8RJIiA+n0yh5tQ4pdCkSGdIk0XmGcCrKytB+INQsfkyjjN7UjAWobQV
4KOrj62R+6WTGar4pPJ1g30uAZW+UiCLSgfSA5HaOJMVpJQyyI3Mu+9aHyVG5CejhcsS2/XlTOBK
xIstznrLM3p82HQ3lrREAjhm+qblJXo0fe9lyga8ue3mb20dqI9L4rXcJlxx0ItHCcSHOGal3Vnt
4NcOS7cmAUqX2Odx6DJbmSBOJHTRVoxTqf3San04OTI1cg21xmEtfU3MzoxtPYWxsgVPmAU3iEeU
YSeAymJxz0sj8+pO0+eNNkb9cNCtgrVcmkx9OKhNVedbo/QDFh/Vt1JWVR8KntnN0dc8yKevwlJQ
s/WH3JgPYy6IP6xpIVRmsTgMO93vobw3qVb3sFfDcNC28RyI0b4iNYRHDrZGhde04yR9IqrWG9eI
0irLg0TBKiK2tSrYhtkHqWugilXvYnT1AEMwy8AjxsrU5kUG0DNu65pzziH3ZT89xNIsRW6esznf
QIHM5G0VYxJ1b+hTLH7p57rB2rURtGSwyyRJtL3J4VB/irD85Iw1KLpu+5xD26tG7Fh9205p6mer
GlrZI9iAfUai55W+SeVcDW5ryuFH7kxzN3hpLCbARLp0TDwRPmOF1EsWOElmiQQbEWs6pg7ESQgq
ulQ3PMgRgo6ZliCHqamaMO6leCF66jq0nNh4F1N3VwWZllIBqhQmSROsJRw9EwrV1ZXcuEf3Od/1
Vmfejh30kW2mi/UPLTPm7qCBnUw/FbEyfKmCzhK2rAYWXHqrLlJ7arJWuurEohe9yhhxCBS0Nhie
5AF3u13Sy8Xg5VlXwTiHeiMB7Iryb1khR9JWNn3rlwRYLD3gLBjX1w0gpMg1eJ3iwUjkTN8MdR1I
N71RJ/O+z2ooXUznBq++yBJSODmjaMK87wULwWrG++ldMxTZGmNglj8VJRGqQ1X6oUpIH4jScFHM
UEfcNlJLToJizzYbTIRcrnWlBgmGrw6DrQV8H4BLMkPtpkgjKbhoAKyOOB8S0nXULookk1B8sRxx
RF9CjEflZucfFDk11UdoOGyNaen331Vf5xASKeajLwArdqNK7x8Ura66e8gaMJvTXglfSp8b82a2
KojRggkDIMyn+ZCakZBslaCb78EElZVDqXPw0orqUGMql0HtyUDk+I/1EGdf4XOEEe4TUXllRTjw
odVIyBEk9cBNRSV88NOcALvuMzGPfsngXAUnD0ut+CoXotK5mhkY+UWR1cKTwFnK2o9VgUGINpdZ
z10ES/iLvBsDZrTUJQ8QcCzTwbpzqG+JL4UPKTyE4iAlRprs86yNISdhS/ylwmP9S1+igdlwRa18
u9XEyncpfooSu9cEGSGaqFLUrfcDB09dB/S5W1ao7KbtdfZYuS4HyckQp3GBG+XxMs1YPijoTTXF
Sdld6BvEMoNDfiE9hChjQKvy4feJGLDXh4nWtFeqNOr5PcZdeXQrWnUuH+J5bpvLXuAyUoN8rKzg
shTU4jtKDmOGi1f2upflXBncICvBkrWyMeebQtbDTxn3hRYf8ILMvIrAB8Yw+2DsUF0tCF5VDWZF
yKef2FeKSpWvEjQ00kUUcFn9wfkssXZTZZqgpfuyby+hZeW3XRqavYPjkc5NbtY7XOK7qc5/NHVA
0aUuYx8Rt6NZcfiQpV/EXYDcVGbTIms14xCFOxop0Z07rOs8hW0WzGeHSB2It6IlTkbhf3hVVF1f
eqHiV8Ku5cgJX0nnvIKhw9DHrmn4Iqo7bp63k1zU8yU19mKtgeXN9PDJoFbr8xQqQrwDC8/lamKq
YpA54R95MIIWOw2KpqmPTeVJbx1O631vm2WQ4jcg+2XlGhTPFvaSCP/WtGafQAziXAELtlMeKTqb
n3TEMV+HPq2CPeJwoDKaODHBhCAWhl0chGAcyjaZ09tpzFVmgNJ0bq/NakHQIdQXX3QgMA4PfUpd
X9Dl2Uaa24v7gFuUYsMTMH8UlsL8DaosuJKjDjehxs+lyesquY13mKtrtz4co2/+HPp3OAv5/gXw
StCjPqma7QzhgZRXlzDzEvi7ps1dBl/Lmrv7AcuWsT00OAXd4lgaJrbW5/MBomEJ2U+HqmZzyeC6
XPKsVYhijTZ6YzfXn6M+KTiDVTlOIaLeNN+CvNHu1d6Y7/0sgfY+SiMSItlqcDQ046F/LtVy/K5g
3Fm7ITHK3u6zqNlLVQpnbJaYRAAFi+oB/Yj4pPi8O6+R4WXZJbA//rEh8EHR1Lc6ohIe0CXsZXCf
Y1nBRZfNSbpVjLwyXSGuFkT5VJX3Q1WYn2pgqjc4PlOxX7di8tWaQKwyvse8IkANjNIWQ9+4LZU4
B5hLIfNdXRlG7BahMP1EFddAoqTS9yrpRE77hjYvBoq5rl9Hqd9q217HO3LTxJ2A20KGfsOx9Lq+
HbSevXysRDKd8yj8ioKMuxRAxkDwCnOSZRfNWorJSiIuwj+TfMner1FYecDccu73IQECDiwBkZmm
XNSd3KOs4cD0+W/2zmPLcSTbsl+EWtAGTEGQdB3KPdQEKyS0hkHY1/cGM7srCPd2rng97UHlJLPc
CGXi3nP2gV7GH2dm6StbpDuKTfadI3sRh7lekGKpd0tDIKCbCnKYKz/hHNHGmXc02TWw8XH9BLlH
Mn01SstIdm1Vx1ekFxJc13em/aGOXPFVjq6owzkjyIo/NLW/15yknOxqVeF3NCOKDuYwxL+y0e5/
+F3bNftSJulv1yLvPrDwYz8NjT9/aRO9fOO3xdwctMkZ3sxmNSbr+tT/qjpL+zLKqc3DvEaNTrHa
daDOecaT0wyEvmkwc2XQmVI1rNQaxHHLnRw9sAsy4W9dICSfByquOkGmhU5ib9SSFF1E7NXMKPJ+
tJM9Uk1NU3Xrti3aHT9t/JvC6h0tgGLPjmmo1GLvWbDZfShL+vCdscgHHhHyX10S7teza2XM7E86
z9/ZucyNXRF39Y9+wZ+8Y+9F3Jk3rxbeFG1hHmAzbw2e5TI2gSDx83sx1f413LMx27ke0/XOKuYi
2qulqt6BAS3BGAw1W+WOkzZgxHhiD61Lkup2k8G8euPXY/nBFNQvZOay4EPlEY9ZbE+PUpo4wrs4
c/aSvSUmR7XG4FoDKuMgIpz7Z5J4KEmI/WPzV8ffkhTfYsBOL/tglJG5L6zWvnHhWR5ai/Ajkj3o
Q5FL5UcoUCN3+iTY0mG5mLLsTel5/peBCsTvJpr6K9PULLmnsjwQ0amDhlnPlnszOcSuK8kJJKzx
Tc2J7FElY/GGOlt0NzikDQdtUoxfTZua0UGwSt6oeBY/yaEuxB7pk1XfAq1gklF1ph47b9Bv48oz
7sn6a4YdYWWKpFWPj4gSbf85VrP8UsvJoziGu+Cbn2Pz5DCJz5l0Qie74zhfINqiwhwHjlVMKCHI
Rf4G09jmo8Ug+hsPrs5fy+T8NI+5hf6GBhr0JqX73+1h5MPju+ua3cwUqULyauqvhCkVamdMkUWa
MXsWgwlwEh8sySGWVa2R96VG0jPvKJuJQB+FW7Ch9gj1kiRlX4Mur9hPj13509Nb8RGftI/oYFzK
R+DJ1RPKTsPAWDyXfSiWWSxsvjJiN0keKpOwsgd92GV5Gj0MS0fEs92wEw5IEfG/+klSkVLvRdQz
LGW07y2RNN9j9k/QAbtsLVMgXP+lrG5+EovffXZA+/Nl2skv6pRMcRGtr5qgTbu7y8ic/FHSJQZY
X5fRHNiVYV1nxpi1e7+t0qcs6aW+04mVfm/HGefgVEWo8PFb8DXGOpmEB0dosNk6dxJrjPhEsHVD
+BWb35Q9wk42tv1ziU1CZkXjlz8V5Q6+1Ukoc5c3GYGILrnk2a7rEotPKcr7H4D8Z0JMib64FwUw
rsCkjK+FKlcxJF8TS+KhjVJUQFrOzdmT9Vmxw8lZyzU3M/nmXHOEU2KwK8oHA3zi0JX+O1H75ZPS
m9YmftWIvs+S7mUAHr3AfEeNilMaetw3i1U5X2xz3ZSxnEkX8YoxOcFEN7c352BKUMfVs+YNJLl1
drv2yJJTiiTfrGVTy9sbhozUfjLrrAxnSdo9WaGy4pojyHVhwU3ErFzJbFm92KZF5E00uuHsLj18
AFCF6Z7OZrQmF0Zmv/NsjiP3zP6ueUGwcgrF+7MJCesO4hZ0TmSVuBy21KWY7pZj4Gjfk5a7n/Nj
ljnXqn1jG9lNbz+5wD3MZTigHtjXthfGvr/TnH4vjVsKcg9kzoat/WBR9qPbHTqxPDjj9Uhts7Pn
69K7V9olDMDzjjN+DLqlKKJ9gSBrI0hpvWE0fDlAeKvb6DOqEfFgC007vN6d3QoaBGfNNQGMiqiD
G2err8n61aGjnGzvDIV61KduvKdMIK49tn57L3emv9TznMZbxXTIEbGwbwl9YqCAwg4o2zc4WcJq
ydhUony78LBfvCqElSu9zMPmsOlsS1quSH3sDPmzjnbM1Jor22FDaWu9ddUgfL2gDlhVGX++WzTs
SVFwVwYADXUAEecN7gUQH/GulheW64wz2/aDPrlsrdnSU1/W3hA1H1+4xK1OgCFxNXB1+LNgw+ib
S8xSs0gkrbWwrtPoqtZKSswDwTmWXl2iKTwfivfw5GJCWUOQwkZWgxZ+cd1ZOqFm+tXObgnW7eI6
p/dcXHpw25cenM/KYIJYRqSnzTtyfiPZCrjLwOUSL0pUTpB0nht2rcHx5fXX/qVxiGxzeR35AEA4
nI9TLFYd+xEEMVif1pUjWPDrWZgXBDDPXwsQDWskBPMqwiGx+YSbpac1jaCImNfFes+EK9hWkXZx
yJMk/yqLioaFJWf9wqvx/OJWqhgSpRVwJ4DOnF9cVnhGNC1Ujyq3bg5UT4zr1oFU/be3EK0csnGB
UgLJ6NZIl2bSbYTK7TCBs33jpAQdMX387XxxUq6tUyDWEDqc1kZD5Mx5YhY+2eIj4hxO2vq4K7Ju
vqAh2s4XjILMEK8QBgTMAqZ1fsdSIklHOTRWiGFvpmcRGYfUX6qAsrETAqVu3/71vYN0aOMlwMBj
Qps7H8+ZWmeiDmmFBsn2h07zx/einudfr4/y/PXDwbbK/nx0Zax9m/dA1ai+qT1aFFVd802KbesI
ILV/jCqhvVU5TaDE89i2vT7q89lilaiy14SahVLO29xLXyrIXEViMRcaKvBj6qaRPaRQncH0nIb6
/56aPxwyKxD1/+6p2f+Q337W3Z+WmvX/8K+lRjj/WaefdRVcrVwns+u/lhrf/A8LyLoZYmrC+7F+
vv/bUvMfljGsFIj3EPPDb/uvo8b5D6Cu1Y4JfRE/5t/YaU6omj/WTHymBJF4SAQtFMT8sc03oM21
THJTaXuV1wcp8kf6n7uu/F059hVQyeu6OsriG1KVQtx5YtxzWA2Gub5uNXmcW/OYEEmpz8sFGfxm
JuBXMRFgsIapig0HQ9H5l1nUiGpaX/P3KEya3TiDp5962mQ9grB96nIG/eNxvf3nev/0+5zSFs5u
Aws5K8M/QCQexWaCi4BljXxP7j5VBQbg1q2c8mFwSWiBiJs3CCosG4/yVGkCc5yOgS2gFaJ96A3E
V2g9iBklnr4tHqRaUqToccSBTZdOn7GL77V3hMENn9p8jrp9lWdUCwjUMDg6cfb73Mw0LYN4TNQn
vIQOMdpijo+RvyzNOt9O2Yeq95WxL01HdUFWp210WK8EvUEhEVuib3ESWg56R1XT71LvxmrXp1lk
VT5SpDaH91FPJOauXsiGb2ZjdI6p8uKjRo/GCUl/KmwaLIk8JGWsu0GNh/imBYE9HVPoTQ4JFVX2
KXZKyOmmnRguudFVRhVxnOSX1na1OMj6Njk0UYaKD7Z00YdJIwh2TnMwO8h8Zp+6kB+xvPtxDG4d
RbTSUXvUFR1fUhycnR0t6odHQy8J/Khv/Zs8bpwGuSUTapDRxsnDKp6WNz0d0GbvonPgeGplnH+U
VtRuMHqiHPZx50/4kBPNSXZS0xw3gKDsPEnVdsturj3346y1FcifYjKGq1hvsgdDM8dLwYbrhmLz
Mq2Zm/iIoRC7LC3nb69G17qYywWzUmr1165e+A8uPdImqDWUbruIctX1oGVIPYoC6N5O54j876R8
5nM8e6Of/QaDqJTVzrQ6trGXnf+G3owbzsmusa870S67Yj2E79TomdmNEqAogkabSofeG9rIYBYU
pQ6vf1IbEgy4XhN+OsJjsNF4BjEUnv8C1S9aJ1Wu76d0siCMtv1bDvZTuMiyu0MOUl37RVwdIiP1
d7iWvDttotchohKpbZHEYTIOl1S92y2ZWAXXpBqAUgTabDrrtPOng0Nzm3QhXTlMjKi4pxYh31Ck
6Z5ev/IXR4F6hiyPTQXb5PNR4jk2s0ymBu3uubpd0qrYF5Gy9q+PsvF3c39h05FmC9jAAu/JDuN8
GBQ2Q1RHXExT595bf/Sc91QX7F+GjZBPefaDv/ifmZrtsLHjfje0eXJhll5n4T/e82e/YHOhmPlI
eZ7p406z8VvYpGXXPV7vLFXk2bUobOIIdmW7VBfCNjff17NxN2tWtGS1nabo5sdETjeqcbWbrLW/
tgkK3GBoWkIds3j5uZD2CBRIr5cL+8bN6nQaHxU6gHHCCsAebu68VqHiiG1ND3mp40Nkl9EuSRz5
lozH4kYslvv9wqPeKrfXR40fy6dHRQINq+P5o045V0amcvXQBF2217xEhL3emE9J4eo7U9C4dIrc
Rw6sjQ/KcOZfRNKJD3Qd5+HCQvn83V5ZAphm4POypdkCGWqdyXlBwBVG0DECvjHzvd0u+bvXL3i7
ZeZ6+UIhBpBpgSpya5acvNqwaOoaIQ2C7HHwF3Vd5bN4dBKMGEvNGx7ESRFdQCI/vzaChFZSAR4n
5A9b75FET5yDYDRC+gOss4nM92pML6EX15fz/KOhvMMdIjoTPCcev/NnWdexs/A49dAWfXKYy7k9
UoXv7kojK768fhufv6cUJHwObSxE2Na2DHxFNwioBvJUCuXTPbGP9UeNaNWAwqYN9DTOLnhcX7o0
gdAScyYFEVzf55emzTMxYKOnh3Vat0dn1Kia5VMWyrlMLgy1wUc5TMtMesQkoQFZN9ZbN2Ai3K7R
89jdD20/qn1sVC6CeVr2360lasdd7Zr5KvtpxzGcMnu6MnUscuESt81yB+pFH/ZD3M5vJzq0cp83
CAfu5xQgdhBPGmvy609ic2f4teysXWopHlWONX72/M7IeLBFV2fmnp7eHFoYZagSZ/NBt6pLFSlz
XVf/eMH+GWu1yK/VfSapzQtmKKlklS/mXrpS/zqpOVuFpU7/1BHt3O2IdERASrY8iXzpPFvxLo89
+wbT4LTsQF3Q3+qRZSIYTpX/rcxYXA4ka1N7LmfLfuz7Qq8Ct+6JbFbCwXAZGQuljb++X2ybqHER
huWvZ4Hz+5XnPpzlKrX2xmJ5d2ZheTfK7JZbMeby/etDbeaa9XYxm7G3x/EF9mVL6K/apM87l+XZ
HtCiKcNW7xwV9Wwss67fQ3uLHp02kxdmuFNpa/OUCAWgpUoBgrnA3Rw4aunpvIqlhZIi7d9nbUtU
Sd512sHoolrth84YkSkLytpDPhsTPTDTWDWwqLPRadPmoVTfGSKwVlJz6maqPkqEN0enK0u5G3s/
rW6MySyc2zkuRHXEU0XwINVsrwhIn/em8PXbuJk8T7fRxWDII8McR2Pg/IlV3jD1k84pxezi4d6X
jR+idUoujLJZ+f8ZhYIaNV6bY/OWh0KLcCqb2UOTO1TFnTtK92ftZm68TwcvuaGp3+JMmtRdJW3/
UbIwXVgiXhgfkLpjYKbEo2p7m50Hejizr4mu3ddxddd11m1j2jeJaB9aN/1VSlvSjBIf0RP+eP3u
bmby9bopn1N4o0Ev6IZuvoe20sy0ola1Lxtr3Oeo6q51cAk7d2zT/YAR5K/vM7XS1eYME2w1jW3e
TtSurh9rNSHcdKzufKBjH+wyqa5zjtFlYOPL2uMp1Y62v0w7QcZFcmGfseFgrfM7R3++DZvTA3SM
bS0Q44+dmqLlipMp+iBE6XW7ZaIqzRF3wNpSG2KkCuEaE5ElOdYY+oWp9AMXx8lTi654ujCFP3/B
VwwPrxxVAG7O1mpNpxCFemfZe/4tsqa2+m0prOevP+fTZf13WmCThwmQSsyKUoDYRHfk/DMSjjb0
FY7dvZ5nkQpoCTo/mj4xZsjJlbAPJZP727QyyP0tBjKYwj5HYnac9Cr57SJM/kISFJpDIWdFEHhJ
Dy7AWNTfJr5K+4OFocmkhFMbgDITVXzq81yVV3HuYQnoMn+qjqofLuGuTpXuzUXRr+ApQntnrrM3
bxNOyrqpUhsZIsmMfWyyj83cKTBk6f5Qs5r1QBmF9jWlI40HY2zlcaizeXV14S/vVWPu7LRy3tme
lj+9fr/P12VuN3hE7KqkjfHj7GeZZr7Gs17yTqDxSttwHDxsbiYVnHdebDgf/3IsONG6S74jZTbB
JmlzF6Sc2p4WiAgFC3PYkYOLhFm1uxkc2IWv59llrWcFQIgr2g/L+bav4if2sKhFeiHlJOsunyex
p3AzHh1RiAtnoc0xn1u4jkUB0+XREtO+1j3/PFMXVuzpqmEsHeOA4lcxH2G8kaUhfvgW9S7PooRU
j0oedOmbN4mboZVpcz2wZNYcMJvYF46Hz6+e3TtrOgvremjaJquaGA0soxdcvWYvhx57I/W8CYhF
t4x/faPPh9rseIXd6WZVMFSa1N1+oaixE33BPDmo+MLUcL5PWe8z9Unam2svgbSqbZKz6WWlH0ka
carSx7cjIqyPNaqp92pevHekJRhhXlTWhfXu+ae7jsqCy5uLV4zV5/zpdku1JD4UdzbO6FByrAUY
Ce3sGqmLeRUXkYfvF5KNlSz13k375I4pvX6buGn3E6gjWvnRd8b3qmjNv3/InGrA9a1VYtpsm69J
VSN5GPkgwsmbyTRoBxXOWMgOeOf0/d9+uGS+wl7TrZWjKrbH/amOa3siJzUsVa1fWXHv3tM+zR/0
WhRPrw91vsicHjJDreX+dZmhdnR+u5XRtDVfNkP1Lm7kAnmcjv76wlt7Xrf5dxRqR+t+F3zCdhRX
c7rGJsiJhqhA0WLikfhi9XF1O5eZo4LR9OUbt67UrTdG/YXXeLOw/zM4aSrcTBv9k7ON2enjXCFe
kSJUriVvKKTLQ5y39hu3jJqwKBP/GHuO85GqRnEoRVtcs/FPv8ViatsLt+F8M/fvL6EhDFcSXCBS
hPObrVdxhIawEpSpl+KerIz8R++280OJrvTKqvTlIGqzeRKTLh+bXlYXNBgvfNAwjPimmPNPK/75
8KQZ6dmQa27oO9p8W2q69REveXTI5PDIxh9pSy6Tz6+/Xy9esoOIwDRYgJ6txG7lLpo3lyKca3Rm
uW9SsuPse42FUvvO8rrcKtsoP079Mh+z0p0fXx9+vaNnG4GVdkHw20rWoAbrbo6mCBzzzJ9bEUae
0R4w9cq3c5lH94Npyp+vD3Wi8bw21mZq1pt66rxCCaTQ6CA5gTs3ddZbGJBle7u4OGVFLiyK8Wp8
54gpetDjOf9SWbV7L/Ml+R/MIZRF+LZ17Hq0Bc4f9mIvMeQA3jV9aadwwC7Kh13/ZjP0dwSdf9/q
P0baToxaXFW5xkhV4S+7iDrbvjJIuiGgvg0v3OP1bz2/x/+9KvP8qgokbeArehEajTu9UW4Z7+el
NN8kOEkbt832Ht64XdGKqNj1qTXed9N0KAhRufBDXnyv1gMDpUnK+ifR2R91fUmd0mY5EKE1Ll1I
agsO1Ak682yk3v9gKIusXTZyawV4KyYh2mYxip7pywKycCy6wTmY7WyFBdWdq9dv7/mh758nyfsC
8HDlAdO2OL+7ftF4mjuzOZ3gFgdI+auvvt7JW9KGyoNKxXCBGGu/8DRZe5gQUYQRbbJ5c+JFcj6Q
NU+zhaoiaUrtsNNfgn++NAWBv2USoHTnsCE+vyo4GKXZGoyilNHftJPSHqyEUp2md8j4qjzegYa1
7kvbqh6sabpEyXtp1v1z+M0rO1u9EATSM+k7lO2LPvEO4D3KI145ogrYL++oE2XH15/ki3cWgStt
fjLJn8H/gJuQvsRnwJPE0g8KorhG4p1fGOWlr2A1K7LtZeNPwff8ziIdLhtbcGlZoXtHr5qdo454
VQh8ra9fz4uTK98U9QGK5dQ2N0PlHfuTnHNOmPsFb4jWUgZx02G+KnIZVlG67GdzrA/Kvhpy2Xxu
HaG+0UvXl31DOffCluLF70QQ7s1Fc9Xbr7+xOzF0PXcXt4C5R/3U3tul5d/3mdWGchrk9etX/+LT
/GO8zYlHT5ZqptfPxeP93rVDbIMIIYz670ehMggi2kOjyYJ//jSjEgOWpTO39oS7vDc6cCbalOj/
g2v5c5T1nfpj5hyqqVz9hXzzrkqOMq7FoW9UemH1e+mbZ6Nurb1o6EPP9nzYQo0Kj3yYFm13g0E8
1YK8zaYv40L3LKitlPCHiDNzIJAZGsfCHOWFn/DCx7HyFAVCQ+ZHb3soRLxmRWNZeeE8xfJWJlId
IuxIOxwA9sfXn9wLUwzyU+Q8INMpv29b766Oz2bWYKLMZlx9GYsOmz8lo76vm68dSxgQ/0g/vD7m
C+8kYzoQsRC+cjhcf9Mfz7GfFwwMC2PGaavCJMuMG1j4l3pXL44CR59wTLbLz1YkMbpKkYruhbJH
3uqZ9W8Sbf8yj+B0+qHqT3+RBYLW1WZuKXpLLq7Bk0qtUkSsC16+hwYnvighzTeUl/N3U2ZcCh56
8dKovK1KR8vkoHd+A9mJW24yMmpLbeKecqt9mycXG7nr6rLZMKEC1DlMs0vhZL2ZOnpwDbLUDKaO
Ce17LkX3iTyS+uAlpcJkOQyPmbLUEdMbeB99Mo95Yy7XvVngKASGf6kk9eKbCnJx1cWuc8zmVo8Y
m2pUtxw3kwqjyJRW88GazPZY4Bdg6i6n+8WGlHBhanthOli1kP9n2PUu/fGyJmkiNDZNInSWqd+b
zRj9Uloj9oAQoJrHZIcEwur8YPIcUilmL70w/ktnUFaLVQKy9kf5Us9/QApTZihqQhMca2KrWs9D
hSXKop0eqN7F/xYPuvFY4zn/hi0oIR64VGW9b5QT61S2BD2Y1z/fbQzPPy89BQ0qOwY7o+0aNrhD
Ys2A00K2rchF5OocModCw3ctPZyAmvF5lvYx64dih91E7VtH4s+S7vKoJtv+1XfRFwHPf6dlqX2N
ZTc76KmXvUnddEoRmEbjhcrQS98LjTm6EcxYqzDh/BYuTqF5JTLeEI0L8K9YJNf6ag56/b689IL6
IMfp9EIcJ0LnfJQ2qVr6nJkXdjjBgyadtDmAxzsdDCuej361YOWOodQ7F8Z9vlqg2UWKjHBqlY1b
69X/8YZWVZxlwufw4BlNvEuQ9Ow7kRSHbIAn9folPi/GMBQRKBZyJA4W2yc/ZY0mfWRuIRCD8m0/
SQMfJDixGZGSZ5X73NKzOznoovwKwW++pBM7SbfPpyReOaJ7UZB7MG23p4ypgUBZenEU5jKSpCGl
bf4r1yRbJzSG9kNWmD44IKm7dw4GVrV3h+mDppc0SHurb4gTqhLl7sFUgfSzO5VNgamVAgOsC55/
B4o6i496O9rfUmLJsZqpKBoOLIzmg7fEeRaYIu2mfSz07j07cvPdWo/81sejhg9OFXV9IAi6s4O6
bOc31QA17sLG4PmLvDIrqfCt4NnVD3P+qH16y2aVccqCwT7t+1pk7zuKm39drmSUVY3Bt8Jatd1+
NJKg29jPKbl1kl5OpfyDo8ZfIBzmC8qIl94nk6thVlu7sduKrYe4EBYZI6FUba5FZplPulTWwWo6
ansa5LLfOKz2k+ZYl1oBL95K0tSxp2DrYSNyfivNIbdLWGoMrXdGHUxwxPYsp+nR0hfxGVRUexRu
0wQx+CGYXKyAHR3qWyY1uHbYTcHaRO8cPKDvXv/EXjiurKdaDgerXmvNiTr/YRhyWNqKkbrT0jsW
3abe/OAiAn2k/WM/zE4DmEXlRvFjiS1txMbtIZlUHh/hbp61uMUDLZe/Lv/xmwCZcwKmJkZH+fw3
gWFKfNdfRMhbWT8U2RAFUo7qp2ETPD63ShXA5+JLupmXJjZCwU9CSKCNW2F1ZyZ8hJgGQogc0y42
HVyMnfhpzIA7Ltz09QLOJhaHHYXp8iqwF0YLurnALjJ636fAGbY4Nm88VMpBg9X/PdONvEs9nCuB
lkzm12IgZwFSozzWlWdTAm6z96Yqmx8e7tGfzWzqb10N4EZQ4Jm+MPk+24msv5EXAxEU3wrhFOcP
IYpjLQEewm90ivmthFLxI+qi6Fufu2BJ+ypN9GPjJvNvyU/7vJiqP75+l559MpsfsNmBdVMFRMWu
gMvJApF54j+pEbj564M8mxLWQTh3sZ8G0I9K4/wqs0EAb2OdgUan3dHBu8kLq9rNmnXXOePtYDvv
nb67sD948emjfeWoRTmJ5ur5mFMLQMZdUTIe/IIqIO6PXL3K7TjEtse0irXPr1/jRg5LtWy9SNxH
bK45fOHIOx/Q0dAtCk0QX6jLKIxBr4ZZ7wNlwNzY/Z7Hsv1e1b6DpA8ezdKiHnTLS2f2Z1/X+hvY
MKwqDZNkp83TnHnPktghaDtFGwvZENYn1B/nQTay+fD69b744vwx1Gb/RWszRibDi1NVs32TieQ9
yK/i6vVBXnqIhMO7/O8k69sMsgh7nGMtg8aJzTHaV6pRQBZbTz9GZa9/mtG3/359xGcbPg6x3CWf
p4lIEhPD+VPU+mVBe9X6FJGi/tbwiuUeymbxrphjHNxKZsWhUjia/99G3UxVeTTglVo6H/+3X2Mp
lu5vs13RBT3EQSy7zZ22gJN6fdDnT5DVBSngagtykEZsbm6bK+XOiRmFdpaKW1sHYGYY8aX0u+ff
PqOgSGGLA/ydcc5v6Mpo8pQ5RmHhG0BdkxG1fWLTqE0n5cK9WKB5lvkC9K7OivTC+/NcHOCso6+x
DZTMnyer5DAB5qJ2onDxzeyhL7weCHI1tI+u1d+B+jd2VdE210ufiA9NWZQ/89Wi79LCv+kMP7l1
+vbSQf+lG8JWD2sVHoBVInl+Q5rUSbuqg7OUQcVA31fnVzPm7I9RZwzRzjZrkM2VC1+1MlUWvP7I
0UPw17eLIt4Qh1kCAeszIehklAvGjJEECwsaYLxq2XZQ8JTcZ6LRdQ797H5q0ThvstiYSbR0oLHu
9HQqdD48083YPGldF+RO6zpHkMKphT1GLz6hckk+0Xd9W0cW3NqGno+9T/oETlGSW1W182Hf0E2u
AW3tATvanxMp/eQ4W7VAj1H33VtYXUAqKs2Y3tnOqL+RoKNTuAVlJwEgasxo4D2KPGx7b3QDumWo
pMEVI0VqsFjqASAq66egZfG7QnN/56u8B7knuuzTPDgVuFKau5TXZ2V/sJql/tihfOF6YKF+dHKh
30ejmKugLUDSBjjH+WcVKXpYSyWKYlchc/+hhtlMsKoP2hDg/nGhBEDJnW+EPo5DMEQd0E6jnpqZ
Gjggfb8sSGYH8VlyBoblEt9pjknIHRCX9juBVXEcuq3Sr1GoyE8z0uhsj/0UEJnbeHXyTptgIZRe
lnuPOezLfNy3E4CtHSUkb4Qt62lXehv7SC8q2RkqBPbXCfPJoEXEwUhwfWUbeqgEgAU7ZRM9pbFF
ZyP19PrRgOPqGUdCe4qSfuDU1UFlJaBp7aicir2R5L610yORu6HjSgiGcZHQINFaXXwbZnzL3UjP
a5cBeS3AvgD5xDrjOey64TDB5HZmzv2g+fJ+Z4h0/jXCWn7X0If+lUxkysFPKPViV2iAgkMP34L6
CAs5ng7Q9qL8qndtkEhK6eQfzjP9oLAxNDfddaANgSKT7PTB6CsqOEZBDStseodTq5m3EIEKQHGK
aEHZAyjUYuBD1LYBETUnKJF/AhSlsYEIaFi5RctKMJpPMCNsKt1bKi0gjgDYRRC2T+ij7IRBqqzR
ffBOcKTiBEpKagfgUkPrpj4xlIjOWn7SBYCstKyQJcIP4S0ZK3ppRMRIEu2JyBSd6EyaU+aflxOz
aezM4g3bS+/dsCKd0CJAd1Jt3VDlNCvj7XLiP4Hh6Kb1rYQL1UZ1D3jvxIsy0BBA2AYhmgc8OZhS
vjPrX8wVNEWlB+aUY1LR2anY7a7TTtfHAGKM3YGxAFZFn3n8Zp0IVjQBcRYCqYZshfVBfXCiWP9A
v9P86pwYWNmJh7VI1T1WJ0oWtVO4vTlUezc0ZQqdRzYL6DLKJemvwYqWG3DKALf6Ik3eRvaK4bIM
ONL5Cc7Vs+p7Qe0kcxfqJ4AXG7OM7niM9LulORjfeb09v9dW7pdaCWBOL4bkys0SbItFlOPIjjxz
hZsCDbO1bOX/VUL8mKRPyGTJjdKvtRNtDEkgVBIPeq+3K2ljKsrhCXQyqVuQypbKsn+1J34ZiCBY
ZjEoZFCWJ8ZZwZnOCoQ51+l10uXVl9Zsqi8gf6yP/YmSprcdxDSxwtO8E0dtOTHV/BNfrSxJvgqG
NK+GHQVGGGz14LAn66zkOGXW9OjOuXnVO4mGeRMCWtCoG5kX6fd5QUMGOqvIPifwg5YANHzHBOw4
3fdyhPcWI5A3doPnDp+NoXCNK9cRi1gnBgBFgJySJwh77pOZybw/wKGb+3CZ0nL+QtXMmsNxtp18
v6SJ+W5Oo3EGY6gBsPRTS5c/0q4tICEv6KjBeqa9gI+3aMN1ZJNGeQCwlxFI0c/0uH1iZWqYz2Rh
7BoNXdJ+iYucfLdEgr3Uh1m/AbygF4FL1Vyj3JzrXxs7hwK72DWc8bHQwEJ5BqccMHmjvoSit4HE
zeQKgfJPTbwTFQZ5F17dIEAY9/FH24HFTZUUxPeuGSXGsmXWNaA3mVvo1zUgyRh0M0qqK1KFp6OX
kaYGCzHL5ZVRuNZHUxtldGxqtyuvezHCrNZROfkBeqGIf05xLA5Sj8r01nRn7Zgkvf7b7FYboT3r
ubwrnHICPpaxo97JHpb6Uz5offUWpM5SH6GnDCPvS+zyb3GWZkEz0q8LCy+fPkvheFWwOGnu7wy4
ssZV1WCKe7KwvpY/hzybppBQurQKSrdvbg0JNDd2U/dJb3312WYHau2ZQW0VpFaUfoKIiY83I4pT
fwD5Y9V72H5V9j0CPtkGBuEhvxEi+PRDdVlQq7WMRQ/AWUs4ySLRvo1a75fUYShNhAVwzzlUZpJ+
ReY3P6iSHIb3vNoTaRlxY1xlRqr96GxbymtLRvU3nRZJvsNfDERpcKOYucMffGUR7FqwCNSVNhhM
vP5kHyZ0Pc4e7SUiAhwGQ753Fnf5lJaD8VGzIqC7cZozT2jsQ755KbRHuEadGVSQ9IC92YP9GLuR
9rnt7ZEjuzVzHtD60YLFT5UUYFSXJ58ApEJdrXMgUyXqITNs69H4rbXj8Guy1PIFl/TEhwdI/1ZE
QLTYoCxgOHxlA6FKNL25VR2V5EMF0z8+FiItrh2ndxfI9JX9lkJK8dUUifnQOZU5h8tS18OT1WXp
PZA1qwv9WrUPPf9VFNCTbdy9bib59wT+XLJLs6p0dgBf2c65Xjb+MmHbKThSkXuXNXrzVdad1IJZ
N/JhPy4DtmNYas7tUPn9cA3frR2OdpMTdWYUlYm8RCJT3tkj1AZ+v3K6A3Yb+52dVPOHqAI7fxRN
ClF5VPYEr32iDMo2TvqCrgLvdYDxo25ZSRGzB5yCqiSEc2lEO5fMj2/5UAEWtf4Xe+e1HDeWZe1X
mQcYVMCbiIn/AkiDpBUpiiLr5gTlYA+8f/r/g7qmRGUxmdF9PTfd0eqQkHAHZ++91rdSqbTBwHW5
ViBSeL5T4hTHYJ6XMMTT6YJoGvIHDPndGOIJ/GNtKte5EafZZmFaY402nuaER4ivDT2kYR93ZXaZ
u1Xt7lRvTJ9L3scuGKDSQ/9pqn6B4m0qT0RV8BJaXdy+NPM8WcFABW9tbaVyL4rSILCjUVQ8lRqq
uZcCRLhq5IR4DPxeX0pd36dlo7Zf5OREKkCpXE8C05WCucXkrT5UetCgmqFyJ3z8ARgb6ViqcHuV
8bJR+vgGyViRbdTOMe9zcIC0GZcygJvEWcssZXtMRAyfklGvcnyAQ0l1X4ql7JC+khONmbkq6i1M
menSJQ4CMKiCXmDrjBHkd1b+KdvACHO2tSSTOLDjpP5mkvfyw4WVBrU0suW1h8HG8qNmQHyfz6lN
nksHcjagbGqI3NOXhijlCdu1LwSNOl+rgVAFGDSJo2Dny3LmMbPH1W5ZRbslH5hoGYos/VzX+udY
4PdCAvsLAxj+c20iHotSQdFaKw1Z2eBEiTEGUceQPNeU1SVMcs8X9mxc8DAvoUJqRug63fjBWtx6
M+WJ+JjYpXJQWmcJvT5y7uXiWTSmE3FZNIPlW+Cq9yURtsC5TPLtCuinkAbQrC8jbM+shfla1Z/e
L43e6N/gKsXKjKtGBUlxbJqHSL6MolPFZpXr7zVArwcTtnRQVaZ1TRRHGuSaSG/YYMfEIWLYuml7
Oz4jgfpnAwfLPAU99dl6cY8bxc7kjQ1JLt7G1HPyTdS0v2etYTtezPXh/RN+ow797VBHdaiidHVd
pnQ62kKJwzjT2o9KBNmuoIjY5zP+iKWqH0y2x5/fP/AbfQdsPTiogMKQofWzRH0124LmCRK5yzzq
igZOY5bVWwXAxvb9o7x5JVExU2EjenSPO6uLWmRunqbeBl+Y/CwNx23h3kGFpet21pvz9sEop+kA
OhAPjpocZFrh5SeyglbKRCpYyZCUnee9N1M3vX9a/6zfeUBoZvzvkdb//9XFAwEdIzrnrjEQm8LY
EWXoziu90XIQ7EbVGIBTiR/eP+j684/eddqaiAZwjvKy/xxvvDqo1Y8irvLe28xLQ1ic7mSbRL2J
qytNkIXx/rH+2RGnAYfxiDEOADDO9PcTbIqo7FpHehtR6+b30WutcWNYHdzWqVM3RLYUD3Fh5E9g
U7X9VFr64/vHf+PppHVqrQMDqEzMan4//mgLtt06fWNDH53HOsfMSMzk8K9x3P8hi14hi9ZW32lk
0a75XnyN/2vfJy/Fy2tw0frX/gIXWdofq19JhVmFSZZnj5v1F7jIMv9Aw0L/ktYiQg7D4jn6C1xk
/cGwAd6VbSN0XhlFPEJ/ZYHrf6C4gOyFuYGJC31B7d9hF/2L1/HrxYAriGSFzrSncRCKr3+0UDuN
nkMx4u+JxJAdegXWTTCbbpVSG2VUxzPpHzCic2vKgzGpx2ejic1+P3ZZiaGOjzy8OQqzDT6sUg2q
UpVQsI0o2lvwns0d8/psl6RdJ7edtYxh2ek1ORjN7Hp+ktnKGNBTsl9gmLN/7po4um1apSSe2DUp
M6MKJ1Qg9IryytCQu276eVEO6NLbH57bysehkklJEErVWeHiCHMKhoatyZYBmVD35kziFBBtGCpB
K2IxfexRiFyM7dACR7O95pnE+bgLMPPad8R6GHd2lA0ylHOZfsuUub7PyE949rRoALw7xPVTpHcQ
j9tpSJUbpxincFQJq4F0UM/fJaR7AvPoVn3tSz1+6kCI3MO1lfNGljRlr8gmUIwAaOsigrK1zE80
6oYMbLGSsg8eFflN04UtH9Wos91HGkpaDW0cZ+jW1QbjYSgk+8nIcejcqYvV4xuXQ04NbU9JD9Fd
gStFrLwNhF5GEbEPHuojf5ZGz12MBwJ86Dwp9XXWxiTAdcQdNPu+aBKPnnZUX5B2WH9D1qUmgTob
ab1rnNmFVJUy6fIz0eir8nQpb2S/dtq0tG37C6xd8DF6Ur3kRQKrLyJurK+JbZA4ZOAvWdltUQ0t
t1O3ZUVCYpHGwULI27fYm3QYNhlV+wHpZ/M0q4r7Uuij+c2Oi1b6lN3zo5kq0edcpfb1M7eQ9Vav
TLsHyYznDQCr1xPrU40twXh0fvVr06nN71FRF/IWVo6p7eJEQbQAxXxKP3WILcxNNxUWnza5wtr1
fnXdgjjJrjU8dQWBDwACd0Q/9fa941QNlbViqwf8zGuDcqJ9urFpgkKDdeoofgBHQDHkJ9o8Tn5d
8Z5B6Uer2xSqNNkBR9MXvUQ4xD57IvAKTW/zhAYDEnTdoH9qpO3elTE7350xLLm805DG0A/2ylE5
mLk5/mg64SUktwDhf+mauXN5CYThXDI5aiJfzrTbN+RNQsha8sIWu0JKhRKxHSqw/MsEEQ8YKt1G
LY87Dzx7Ibqgbuu8QqYdEQi4RGXyxNQk/l7Td0LJaTuV5qNepP5tDGOU3CujDCcrKu7wyptI25g1
8DRlPO+bxDHXMJ+SAea2mgqX8AlUN/FGAVH8g3gdZApa2q3unNTVW6zmcfHiaGCu/NE0mo8AKwlL
iY0GVISp5BAkgSuY9XUfl9201Wn2ahslUkl4HEq9vxibqSSXWtrRTtMrNQknpZD7KbUqWPW5Otz9
pMtWcdQoQZN37o1UW0FjztO6h7yRsdx4upE9REhIiIbQJ+dzJFXvvupy/YMKZ+k6NRYiHyK7Lwm/
AEm6QQVbwp+nBWYHxF2VBNy1tf0nK2TymYDE6UVYs+seXAqAPGClrsGqTwmYLJGJ4paewRBv7ZEw
AD8q0vEDeY9ILiWUYZPWVJZBmWwwkNNWszwQaXJ0NfSgWT+t5bYTAmHOqOtnpZ0uctFPpI4Ql8hT
P7igdImXour/+fX6vy/66y86H9l3vugveQaJ79t/Hdr1v9rfPur8zf/9qDt/UDiigVEZzq8f7l8f
dVv7g/3lqlBiPobmblUp/vVRV9gLqBDFkFBTtVCgrTqyv77qzEz+gHYF6pQdAm5zE7/x//uf30hl
7dH/fk0uO0K7KFjTcIdAAFp3+a+2uQ2tKyTaWR5mk3U7xSRIEWuRBAzscPJ0jfGn2mbKJwfG/VOS
sUiUyTLuyJyzg1lMM2Fms7fHipxsB0JnHrNmOOt34vxfbcR//bJ10/rql8VKqg6ta2YhPRZ5qZtz
ham6oeqGnnBNhpII1AZpQY2KzdeGOf/YGcunQYm1nQ7lAwmCsAgRJBBqA49O3wkds7lREgLrlO60
zRne3r+68x/+tQX67Rqu2+RfO6Nfv9T4/ZeqJTVxxyIR9gJFj9H0jZ8rZDYw5Iu/quSBXNommX7D
EoOAswSCmq5uyzMStKNa/tfR9d+Pbrit8Ab69IzFdGvHejxulCSytm7N16WJOxmigc+JChsrBkrj
QHKCSM7ojn6vq38d+0h7URZGQkCvnoUL4s3Cr+whuYvoVR/gh5NXN3rqPUk9RJF1jnNO0Px7/fnr
mEfFykByl05KcBpWWS93o+yhLbhFfo2+/9uZG3ritI7H1S54RakuYxYOWhRf0hKIoaYX5QP8fMJf
FhGDoidY0ItmFda9LEK5DN3OjZabLB9/Wks3nlkQjpu1XwjSMndloveBpmjizE3/aS9645E7ljbi
OyiL1h7TUM/SKSjaJN0SRtHuctoPoUEj4GKETnYByl0GDqq3BywvKcAmgsfKXo14eaOWsNPc2RvZ
FF+oo6bfVDRZLw1QTQe1JcWIwWLrS6YyN+9f1RP37dgtIdsx6XLXKgganCS5DRZ9sSkd9mSznZHp
/MSCvHVV1pr+1ZJBFyDKTdqbIb7LHESMURNbxcDYyqvpEjESG7gmKffMAEoc/XNDriKJFYMk8kOd
eu2O3NB5GzdrwhZRFijlhuxzV0RmGFVxHzrpTPsWU00gFlSV5Bop22kqITyQaR1oba9tM3JXa6Z+
WymEvhu6pbikf18fpoqNYGVxyk2rTZdmZNZ+m5XVpo+o/YBuXetR7xJL2Bj/lgb277fkWNOTztZC
CJNdhozz1aCsEmgCNiRTtZqd3fs39NTKc+wwqhuIRN48cbmdtN1hM1I3RIfJoCv6G9Sdn4nyewbw
VGxGw6l9VxrzmRt9pDH9dXZHK26liB4MhFmGWWL3JBZbqWkHI80NKqF4+C4H1yHxIc0dG8jInJlB
X2nevvWgj/m1PVlquHRkNZ5p45z8OUdLMIKSqlxKi4sNXOpqXEgpQbaRyJBAKoe5kHlRuFGOfcAA
5toTPadoWYYPsp7CwZTncIFHTotfV+VoNR4Ki9dd1coQeUQSFjqA2wxvLsR68ak2Rnbba0E0qx2b
6LF2twtinL3rLv2Zr8H6mr31+h2tzLTTTIUyNw/dkfwzjfJsE5V5fUk4Xs5GFWLU+w/eiZXkWD0v
Zpc3C6ZWOKST3LcQ+vnY42JRtfrh/SP83nn8+0o664fh1ULS5J63wCnIQuLt041ATkbsJmTk2tL6
AyKHNRJ81j6/f7BT75F11P7rC9T8sl4i4m5bYzdndnZH1IzCh4dVJ9PsdqO7RnxQzOoHiY/Nxp7S
4syb9FOD/MY9+wedlYp9nutO2SdJXFy0Fe0GtXSX5xl4w3WlacXWMijiAyW2mr2o9GjiMuPp86nP
rS+MuxuiCbnw0cYYE++G6HZhbBpr7kMiaOVOMYsoNGSirYk7XvWFYCz5BMqq2nu9Sh+FRAC2anVR
o4hIzHmiWmF2d1t3ttft37+8KKDffi6do+tLKd8X9MKLENPn/A3RLvw/NCvzBaMuxduRfkY2V9ba
pAT3TZ5f5sTdpJuuJ8zXr0yPoYRLx4Qg06qxmeBk14CUePiSDutNPrjZ9ZQ3dkbpOqtfUZ6Il1oK
rUfhYaTP2dz2z7E6RNi9OmSOmIxIlaahjaLK4lvlj2SwEttaxF62t0XifFBd0n4DMptAz0FQGgi3
m/Trth/mG0Pker9d6Eof8rl12d4lmrJscynINaL5jwTLZge8t5HRaVj5QD2AVaTbNOJQvo0sF72/
QbzdZUKEp8ZARxLgVLS68nk2m4z+mCKnbUdilrwiKzt6tti2XZIHPLk3g1doW8ueTCNIiaQnapcy
3PP7dEztwIPGZm/jqoh2hFdH3V6PS/sB1FCZcGbl8kMRxOOOaUKilFBcKwRPa9zVLt0EyGKKedWk
tvcwt7gtt5opkoqDzgWC4kHqJsE7PdFGnhjB4MScng+qemm2BDA31tUM88dQOv6QxknYG/lFrkKn
9ospWfOAIOIOgab36UtK4+nBSGR2m9HtONQFozYr0umMdY3FncfrVLmoM6p4pp9hjknYzi0t8QL8
K3D2BH73khXak43qzfDHKnOzYNTs7NbGtKRcMMFsv5e2lf/AXORdNrVTEWFEIt+WPVi51VxrQGmU
NF1NOFsnBkw6vcwCrZncB+ku3GUtG/P7QhaFBKmpu0SoJNJ+UpaEuBECXclyrQ2PeaNDdP3TKBOC
vOYlMbUtc3LG17EeKTL0pth4Smd7CA03az6BDE9ftMy2v0rUQi1EjnKG1Nap9lcQQYuyoyiciBSm
uxHd2YlR1IFWKWVMt8dlP69nenmPvUQ+RnpZRCCi9UwNs7qvSdzWOnUn8qzA+Ta0+iFTgHzskrFZ
aKW2NnoO9ENXrTV7BB8pA7CBpEqQxNou7id/itX+zux4733ypZHquQn2kN5U9GiTdMSjkM1b5Jux
suyNJO3OtxvPu7SakqR5YxFEL4mx890GHrGbUpz6BKwvz95s1XUAds0uAl1M3ce6Ao7qW+asYM3r
SRwbXTPem9PYE10ae91dpPFcB71wedjzLvphxUXV+SZBWvRNNYLYmjKLLNBuSx0qniZ3U1tX6e3Y
afbHLp76p0ZVqm6r2CXPIY9OtCGkms2QrRrpHQnX5NC30va+lLxrZIvnjfNR9FXxQzFa+6sbDVq3
iefB+l4DME4Cre4J9RoIxvyUKq2OdAI1yZduaLs4sFqj+F5GZvqJgHAi/yJarj1YAwbjPsPAWfNr
rS9eaugDNz2pIp/nqe93OjjwB7tJKnIMEXAdOrcU1VZYitACgbTDbd1tNOG28CtIlj+myKrW7HmL
UEOruojyeXroNEmPcUpl/eLwOCE+kyg5Q72U6S4bYyMHw+Eaz0PbT/GWSdbFKNX4UKMLpdGcanUV
usiRV6RSOoWdmTt6IHpt+ZJ5TdWFc5vOy1YnVvNKtAvkCRYFeS9IF2TV7KpnZvGzvFAroV6Tkbkc
6j7uAHACwHo025Qb33uze6XB3u+2WVOj+1KQKvWRSG40UrqhZFt1aNXjZPujBaww8DIkKVpOqOos
k5yFArBhOMxmJ/1m8rzvVqkmYivzUf0qI3qXJHgkFhGy3tR/qakIih2JcLnmV2hvZGDT+LuevbJD
uWCTjOZnXZVC1HBiPparDnNUKvNZ9Tr5MuQjq21OENia61wnlW9nGc9zOwxCsIazZgZJ7TWICePY
uoL4xXv4/ifwxIbJXv/81XamHo2eLnPD/rSb251VGNGBOMDZLxdDbN4/xNqVeWMfcWw9mXrZSiQe
ZUgPsmHWMxthROBz+P6/fqTA+HtDZh9t+IkPLr3F0Ytwkj+VARmjGo++cm9FM+OQsv1I3u+4W3Qk
jrQdECsI8hT6hq2hVybxLtPQw7tWT5KjSUR7zFdwZy5p8lgNDmHoekeCW94mYWqRUMwt5Cs7ZstF
bbrtjdqk5rlKYd2Kv3WZjiqFiXa3SLolD9N+TK+YyRBGl5IunermQOLerG3bqFzfNq891GxD9/ma
t65Vg35m73yiq/YPEgzbOJm5dRJaRIXfAu8Q19NYpU9KrSz+PJJRiF46CpW+iNcY8/lMraive623
TvyoNpidOUchaSahSNP6GzpQGD4J+nQtdsbqqjekjQYm6kXtD7UcP3WW2b50lCv0I/t5UPd2lRHP
uHgt0RTOMsktfN6EuRN5oPyBGOpHKn/GL5ptDYBQ2jx6UHIZUdjHeeltwQzYz0o3DZf5iK6LIt0Q
LCDkAp+5syeu6zqaff2KFWaVliyuiEr6SWfXE6+Noirvtv00kuo41cKiTtVB2JMVLopvcZuW51zN
J17v42C5pSHSwzaoH7zCls92NM1bxhPI8au0+rccZn+/f+u8+vXpNVC6GwKeU3ZueoAYUe5lobGR
VZJvkzE7Zy7iiRMhZee3o0TOkmD8rLIwGQzzKmJoyjBl1QSBGz6zFJ4qko8RL0Wx2EpuTHloWEu8
a0aETXli0PcGcQ8mlM9PMFnp/KEovIZnj6zX0V1SoD66+P7+YnZk1Pl1MY8WMwfmhDfQoeIt68pD
JeZ5T7pc/AEtZHJXE8FKemjcfCo0sPH07K3rtJbW3VJndTDj1QorkcszxdGJ1/JYAFY0UcKD2WWh
wrbZd3OVMaBqodnOSyXQZJluHW/+Swjy2/DhdaP81O096k/QDXOAPUVl2LsGGGU7cgP0jcrWgL59
//61PXWIo2Wmm4FcTY2xNhlTfVcTF8RmJxtAf+CVef8Qp750R296NXso82ly01WcdN9I2hIecKed
EcWd6KEc0/pcMdILcOwirGurCdB6PJRkml62OVLLER7omdfgxHJlH5XExTC6BdCfIsSavGzVTh1v
8ki5xhe0XEkyfIIRGVdg9xZbnEGcCyQ9cmT9/eQfc2sLkhfIwC7KkCyG+jFzE07IVlIqEyU3l6cE
FSLp2WoaUfSOUYIrPBclXoQMg0pAUHx21eXNmp4qkuwHuonysUSx4cI9GBoFIeyQ1Wzo1oJamVmL
lyJnxTesutzPUMw/VHIanhzU/5k/MnI/6Dqzio1wzFjAdGe7uVezltrMUWrSHokfb+60rKoYnJsN
kLKpa4e7RPTZYzFLpk5mUZfLmRty4kU85mJ63cg0C0V6KIiU9nMk67uq7ZYrA/se4S5Z+kTQcnTm
ITsx37DWR/vVfhB+t1GVbpWEhJB9N4zubsXCUb6kN7kyaPvWHfM/zQiL2vtvzKk19xiwrdop6TEu
IyoC0a80t+/v1FIi/VmVDo6eVLu+jb1d7mUvYnGUJ0Qgqt/ztf7w/vFPLAqW/vvpZuQOVSQyZKFJ
pFeQwtvaJswTd7rMkzMDmVOHOFraGkYuLuHgccgorj+IRFcJD0jKy9yWy5kd9qkn5GhpW1y8AVWv
RGFnSFzrY40zrrayq6rRqsNUYxOoCbr6+h9dsuME3mKNOps9NwqpHYkmHlX7QNaiF4yT6mzfP8SJ
le44kyV2AJugWMhCScPpg7ZUiu8WBpIubEl70eEwev84P//BN7aeqzTu9dPudbU1KQ3bI03YxSWp
zEbQ2qXYaOhQdoViKNe922YXrdrfarz4Hxxbyq2jldVjX+jaSzlKUr9j7XtBieEXJZZMYswfojEt
wsG3FVGFeVy3fhxln5cksXdLR+ItRTLxeQronLmPsp3SdPu4XEVUlbS2A2ps+h5DdosL4WtKC5YK
F+tkiqE+HEqsXKoT135fsgGa7FjeFdzercgaPscYDC6zviVTpNXhUtviT6dL6p1DDXrmQTv1uppH
m70uR5PnqjpVgEuIb4zMPfUxZ9mBTerbBgmau48bXQ0bZRS7oc6V56it+8CQuXqm3jvxrJvra/Zq
gSoHBMuLoUVhK50IE8pSfFx0PJd6r2r4I7AL+lhQh+/vPyFHQQB/f5ZWyeXrwzk12L9uzqIQvL96
7djwbgxRLGHVNs1hxP267+xWp2psdRKEBuknGBMDqSN2FImNgXkqP3mx4gWtzBoMQo26M8cJ0aI0
lz9tRi3riDDdWHqubyjD0SfhpTnzGp26VEebSW/AH+wkfRQ609RuDb1QCScuZtxM1mdceMndktPg
eP9CnXwyjlbSeYUHyaqOQqKsi9A05nav5t38xRnm4TIht+lisDOCD/I4/jhmskQNlrabOknOne16
R956l4/W2TTzkkRRO852lYmR+qgEMoEPdub81rX0rX/+aI2t28YbwCRFYaQB8VwT6MNyGZstbma8
XtPkXFbKpCM1W9JDY9V4AsEPnSmx1mf7jWMfZ12oBC9ARWEbo1og0cp+KjbkUSTgS/XmzPmdWHKP
cfY0nVJzmXE+OPOsPxlCn66RvH1tXcjuAb2Tc/2mn5CTt87laMl1Z5LDoN3GYeYg/qi9ab4zxkVe
jk3XbfRS6HsXzvpuzFFJkmaX3BV6r5AxmrDls6uUMQa9fUSzyrwdIse4mC1C6FvHPpc+dupaH61w
iI2Nbnb5XOdNkd4JnXawtug5IxNLe3z/WTp1iPXPXy1hyeyWPV7NJOxwle9/xjPEIExuzd48R4Y9
sY07Bqa18AmgKCQcok3bC2fU0OEombfTLenhnkt0Uqa0fsvMqDrzLT11UkeLDSLYeqncLgm5fZi5
Jj274JFtAxOJ65md1FFI7t+L8bG+HHlwNJi5R4fKUeIHWrByP3iN/iFvmiqYI8XYzPgcP3Lc+sCQ
PQ71CS+WFbkL+uOi30ymhtvSmcxggUSzMckoC2gidJummc6VT6depKNlqPdqHDaJklA+Ydf0RisL
5tSZd6XNlMfBvbh//yE6dZyj9UjYtaI7Eet3o80Ww3QJK770UCnTTgtiiW34/eOcuK/HIXIeuLey
qq2E7m2/HPJhSn1FeMq2GXN5Zu05sXIfQ7BKpoGEYiNOGIZRbJfOM6+7upi3/9kJHC04mP5RaUuv
CBu8wz58JGsrdL4Q7szU/j87xNGakdVlZ+DzLcK0iJgpQXW4gdp7i4x3PPN5PXUX1j9/tWREHukx
zZxzErHn3lYZDkyvbJYPwyDP3YUTD5R+tNNRYvLliM0mfqgW3aMQaoUQO9MOttpWPlLQ7vD+xTqx
K/m503p1Kvz0ZuozIw3RWX7E2H0Tpa3tawC5N0MlAGGY59Bnpy7a0ZaEQItxGRFHh0ShwoQuyEFN
nVqjixB7Zx7dUwKCY8h3F+lF51ZDGqYpOj54mOJCnRKFMOWCGKixRSO/jmx02gvbJNNw7JIEcdFI
bK/k1Jzdl5+6eUergRtbtAUKyui4rEmwHz23AzRiadqfAnRGBZQgbQ6DLjC7Qzx8kW2p/Wn1bVVi
OjaNr92sjBdeZoG1z6g5kMbllBGELtFAef+u/9xIvPHd/0lcfXXbSyWxKO/R7Bp97Wf4zz/OZs/s
ntRFvcmaLRAVM0B6iKjXLt2gNWaoAJ3a77yoH30zt6wN0q0Z9iq3cYTZzrTXqT/3kebuOwsKzSDF
tEV7uQDCGKNtGqUgLbL4shnbq3qQrV+22DR6skpVpoVXwxzZn+3YHfYyMrJdHzWX3MF6P3QKvsUk
0m8mtd1ozbk14sQX+TgGMgdbolcaDwrzf/2QahN1ipeiu1UbisVF/6Esa6x5g2vy/StOaOrb28Zj
zhxKzThzpzgNx8VTETz3pXuZ1ATwQgbJMElOar86q3LbCyooCddaUg49jXv6e1vDSpIN5SOSFAyl
bDMTvrQgDKaKL+qYgjlokIyTAslKpFvKbmgg12B75toG+GbHP2UO9gW3hSL2Xea2Bz2hLvDxLk3f
4kEAb4n5an+wamW4RdZkfMwNDeIfFKVvcV3EGoG6Q05KcpvY1yNj6MTHJdHHAfxMcSs9xSo3g+KN
93Bc7GETVXbZ75ToK1PSosQRIfSbogOkwYg9YwYBv/AC+FOVbrylq3Hkg6vdOLOKQj1hfDhtAfNE
sT+7Th72y8RUUHGUJd/gWM2crWixJvkugN3vNo2czUQsHMTGyWifm0FNXtzORUip1I23epQtuB3Q
UsWLqvXTIxa2+86OxwtrZr7aat5tFQ1YqxZQub7ZxGAzhpnI9mAijOyqxNyt+gA4zMEX4ESqLeeX
fOvzXLsSaSSsAP6w6DeIZJqdXZfxi+40LXNNkSLVs7D4x1ujMLUnq6v1ixxc7zaO3bbeq7KgVQFu
Fv97No6NFriVqEND4XSSkZCJwOXTFX8gM9EAAib6FHe9UUzfS7XqhnuUk/V96qQDo3LXg+qAyMX7
Wos2N4LF8nKy202j3BSaLTCoVLOEemBEzXjTeUr+rQB1+pTPVKG+YkMSggBlpo9k3GFkHwFDfB6T
2HKCiegosekxtX/qcO2kwbBE1Ze0n3lVliwHPdBE83DQptTofZVpeoAmodZ3SHR6HulFh2SDNa3I
fR7I8WnWtDLCSDa4nypdJD8UpE/JHjeYzDaObEUIZToFbdQUjOXNGRmGb45GupKRLAGjJep6AkWy
GSyN0RRomPqkTndUJBb24kKa0z5bYdWGMRj6loBr0wys2EmuR4JaNSq1Ub0bo3hxiL7Fa5XoXvwp
MmA/XbtagT1CrSbVOAzLomp+Biem2JZY0LxD3SrFl6QzbZLo+s77c3S8nXDpewfYouYPrjfP+Ndy
z9kPuL0NYCHmGKQ2obt4x/L2aoQVnu3oatXP85BEL626JDtlyNO1ixWngW63qncxME4rg5qsum01
Mga9GBMNPL1Bp+MOH1zlhmzvmHy54Ibybd+As/FZvc0vHgFRnxTRYszkrXAuUl2DypoVhUrqGPww
gqqs/kn09XDJyBE6g+42VhowTfI+RkmrAEmpmIcy2vaa9J5Oc7kvUsX6OthzteFZUKTfC7nQ68vq
5FNfCOdb2VsZH+2UaOZg8tp2TRctSlTSNZOCXedVS8SqLarraJySbGcoeXsXWeRFBS59DytYMo9Y
3MZteqgTWB0iv4wXCy1FP2YPChY6rFatLj8hiYaJOmWx+wVcJJVmBnVrwaqw6nNwWFq3i7uK+Mts
sPNN6nRij1iuibeKJ6xlV9NMvMnlBORjYgVJsEwuGktNNSi4S/IWORncGWU7G0qlbXID18C2XFzY
FKqoHrDMIPceVOcqM0YifmNPdt+GgdgmqGHOspsTT2XMo40MQUyzzf0FJILr6ylPg9cN9MmNbrwe
zBY6O/+eG+iTiMJGtKl+0fdLZW45dWSDVdzk3zxvGPuNHLV+19J0fMatr7J0Zd3MFaqHwT0YJvoo
X8IRw4XZucPltBBL7CPOsW5V0hsj32u68SChz0BQ8RLrjre+RkIYe3UaSJ7kmYg6dwzKBRbbPqKL
/8WyhmtX1o+RShzdRiNW9XLSlei75O/zJCDm8ckZSG5N6RhfRRwpgJnSqsIQa+vWIUJe7+yMmHVq
S3gmE1hQSM5dNbUQlkp17XpOuWP6ds0HFUBUP5ACD13nRbSkLwPPTiNm71LTap/ujPokZljHYSfF
bZ0Yzq00Bu0hKZk2wjaKS7/WK5tHMcVU66s0fwTaq8K8ypm28aBXo/gwqbll+mZXac9O6fXlFjgi
z20r6ttW6B3p1fMnBIurbMJLiwclW5QUXWXcfssnu5wDgtsNaFF9Jv/MvZwfV5J7phEpbDYXdBgl
vG0e2c1clcroT4mrgv3ssv4eRdp4H5Pb9Sc5eO28dztD0bd2ZjUd0U4JqdHpQNSUzyddZTxVRmpY
cAlI/suLL1gKh4elLORNBSoGX6kaLZVfFGOdbCZFKAOwx0mE8NNmuGdZOUaB6kwxSJWkT4x9hSHt
a8y7+8zGoNEBM5FmjcyuFasvNWqWVa+bQeTzhNchuHDEwewLmn1MdPsr5tqWj5DLwCmsKz6Ctatk
aCpgX5be3v+3N/BgsGtw90ORys/odfhpsMCq/8/eeTRJirVX+L9ozwRc4AILbTDps7zfEFVt8N7z
6/VkfTPSdEs9HdJai4nomDZZmQnc15zznOd/Loh+VYH9VCOnIU9JMBHOFhZN55LB9cWY8u7a4dm1
LyKoOJ3NSUOitfObecUv+g/1p3Uwj865jC8vyHlU32YIgb/T58q9lSdf/vkt/Uof/jMgZVJBh8K2
cbbWyFSs1HXC3os428hE6z56abGA7sfcr4uu3SXIDX1yFuaP37z4L+rLn6O6VVSiUmGKtx216SEy
NdVbxhgzC2ZcT0Tq6IvRTAKQhokreCrv4S6qx6mZcPgaWenrJOlsMnV8/+cf5xdfr/pTEz6voi7q
cZJbdao4dqJRbtq17K4cskAJzyMbOFQTwg0pUn7zir9outSfmnKOzT4j1h6jhJJmTwKfkK8XMzUH
D6w9qv3foeR/dR391JkD0CSjGPzGFu5HGcS5yM/UlqNfiyS7/ecP71cv8dP0bs1DiHq1ZW8JlGH6
4sjrfF6QuJJm/ptO+Vev8FMz3qWFpissj7bSVh77VNdv0lwjud5cfpeh9Kuv46fJGzyAnJ2ZwQIg
aUQwQXQ4VnOlbXCFVlttsH8XEvKLAYb603MkJHS6q2NgeFEWv9DE7iG0ojUu4q9NUi37TPbWb5xa
n3vI/940k7vx49hHtnmrIsqPd+GAY7Op8ujGctrxmk0T0Sh9J3e6HFCndml5xoOme1UbEfkex7Ov
c3g8ObnzHT4fNUvSZ6cxnLWntJh0PD765As6o8COUC8YUGhBdIPVQBMtA5En8kYHdLtJLHatkrk0
irXS2k9K2nr9YhSBwhZy02ikzJJ8kF9HkE23ulVn5xCystcNy3QalXoOYkst9kUO4W/KYWtwhK5B
OaXEaCBV960BqQSdKGSrtVt+c6H9YhNF4PCPH1oT5SkSulzZNrLs9hp1ZgCZLAYHO3S+EZL4BhUO
o22WKYcu6dW7WNMoyOz4d+yen9J6/5pTC+enkWMmoka0YRFux6lzdIiOa37NllAHPIebYmtpshE+
zntHQ23Yde+jGAtfznLY2rBG6SCWTPOn1DSvnJT59G9GMP/z41r8HHakx1HXG2SW7dq80bZlwpmE
llP4/6cnyKeL/G/znSHTFGcOuftMXAJelQM9M/Wl39AE/07m8JmX/d9vB1376YE7YPCN9XjNdvAk
HJ8vddnUEQN2sEkRQQHoc6t0nfDWNmtQlWH0Sh5PC+wOpK0Q63LIBY1daLfRdp3AQhSdE55DgkA3
DCvwZEbOTWXk+W3WV19a00k2//zJ/Grl9XMOR1yFUTnk7HvWcCXpA9meV4CS3PzLhr321k2ryy+z
3einfDHMnZOwmhGJCqGP2vhG1yBQIpHl1gsN596ITdMVnaP9JgDjF4/NTyni3744OwIAvQKH3oV2
bd06EvYiCSyJJ5wVf1trGbt//hh+8dj8nKD+7XWySC2ySAprGzvLDZFL1TYjGMWF/ha6fInwQ3A1
/PNL/eot/XQSFPYIobkS4VZt5/G0oAvz6BWnjbBVfIeYPf710f0/7OJvsAu4cX/78P33/v3P37x6
L779+7/dD21S8qu/Uy4+/8pfmAv9D8dWyYGXNsEPcBh4Kv3FrrL/UC2NTlbn2ydZSnLK/Ym5kEAu
LuwLmxoWTpX5N3aV9se/4pEudAzSHcz/FbqKScQPM1LQVaRUYEkG/a9DzgBb9+OhEQnRyhR4Psas
RLPdWqxQI20BQNMlINeON7aW1ww31JDxIsLt50KW89GMwklg107TcGekWvTEwLVk6Jh05epmRp4J
2JxYg/BJXX4pZFMGqdknm3SMC7wGExUw8Hst8QA0p2+psiJfKZhn6Vvb6th4G1ahzn44mcVxsWzx
bswDunSTmIDB1VcrHtxMtAQ50oAJcRnfXBZDKfYdt0yG+hoDjFp5S02nGKTV3EKov3hgqqSLUjcV
zEJ9mgTY6SsZUZaX263xYY8jvq+pWsFlDFJm9T7qLB4Ko7rkDQbucs1u6WtXyA2RuRSBbXfQP/Uq
dSaIgpIWmIc/3Gnbjp9KZZrWjdr2xexp8ezcGtEcfoeaGz2G5tQ9tnrF20FMpj+3QxTfiVnMuJX6
oQgGXRR46j/BN+QQlddpyQaMcR1MLlRWRYzkB7mmva8ja35nlJ4+I9qSb0lS1oM3pvEsPcWRdeNX
GjG6fu2QgOpnFy6PdiH0OOskbiiowrvpwu+poiG/CJqy/KH4BPyoXTI8MNUC+6MT13XVfMKA9N52
XpILISiHPQboNhqLbV2rqEHKC00ooh9mW3ZhDLVjnhQu6m0FwD3GuDlg1CfJQmWQvHrJJ6qocyKw
RTgn23v7E2bEOLx8Dz8RRyK96Fii/II+ivCtfE8/gUjNJxyp+QQlpZ/QJCaGAJQs6GSYXj7BSsuF
sQTd6bJRHSEqoJ0FwpSOE8svDEjAmWy9Tr4Bvk1e8k9407IkRe2tMlJ68GwXwJP8hD2FeVlJt/uE
QK26ARBK/YRDcR8BigpbAER++QmQWnuYi8cYG54NGFdL4/dSG5TkECXV/L2wjVnZ14qFXSxFUlLc
RnldszWQuXO7fAKsBMkc/mAo7cuco5I7aEaupntJ/M99Pw5VSOk2q7N4BOVmNh9gGmR6JAAI8H09
jfZzaZiAvK2EQQN7L0rPXdMq4T1Gyqj3BgVEIujk3KrcJAdZdadIpNQpFqzSbjzGDsDkYlNEV2PI
+t4lqjDC6tfleLVKLdXT0ySm6axVwhr8SVWhy3VRz2QHxz6KAujma38TYveTkBwEIv1U7VgBoH2Y
AStJKNyZl3RpWm5IGkcBUC6pNhzGyISHpSrMh92sKI2ZAa4JrhsJ+XjqKjgxXqhgqPTKuErTwBR1
zTBTQh7jB5TqrVbFzX3qqFkcNJlh9pBV5u5BdpFiwUzrna/lJA3dT51Mecdgll07CQn3JLfxXfBh
pvq7wUT/barxIhIfEU1XFg07M6ownh/q1UkKT22w8jFPtFbFraN0VPx4rlBj1qKpXyForw1S6E6+
okxmtNyY5vJOdxq+qEKPvqE5rb4z6xpICkzN1WD0XBN2UfX0s9TmOC3czrHiEwiOtj3aeph9NVW9
5NOjiLsG48K8do5kIa8ag+k0sIQVthB7GfvDLFkXeXpk2QuEkzxP9xHh9beNIxGIOqmGgpgFVlOi
AIsxAFd9K2xPYRH6UM/0ugFp1sesv2Cnx9HK1ssAyjS33ZrkzEmTyLq4dKxu76xOPgQsUIsrU1R1
+4HihOEiRF9S3J0Iiq8bE+dcBI2RWYcpG1qLfUs1KgEPNy/hEchie23bN9ot/qxttI3iLYTRJsFi
TmfMt6Dd0o4J3YxbDX26zdjTG+awfmNlNkLCLmcVCh5VjJs3S/IRjg7cXzU1ndmtJrSlwWwXY+E5
pdBrkpWapdnabctMGJxc8yy6qvo2ynL9Wi6Keo04GDxal7aS4WwuDK78uVNSLJHkB2AsSbrOJQGN
0I+MmMXSzZNO+25OJmu3oZhYwIZ8Xbfgk823JA+XAPTAIbdK2yOilUl/nBbLZlpmSQADor8Ho0+W
xB3IrrgX/IPjTp3xk4AEqIaPZJACK3GhOB/J1DMCDI1YQIlMmD+42MC5N4mvDxV3SRp7T16OZrgj
kuCnsbdM9KS4myOfeYV1Dos4wg3cFsO9UHRhuWFqRMMWE1fxIkPe3x7vuAMrYenjLSbNhJWPMmHz
760xNZlRjvGDgo3secRtAOG/pAwAq8hm+NZIB9VViqW+i0qsL9hFtJiR6ShNzriqqMmko27+M7Tq
/4vJH4pJWrdfo9Nu3tv3aHhffiwm+St/FZPGH0QnOchRCNyQkv/+s5iU4g+JsBLeJiWdBJrGnOkv
Zprm/CEczaCiNP78zf9ipgnrD6lKnagrCkpiJ5GI/8RI+ydm2qUR/a8GVXLWGAawXp2QN1PaEFl/
rCYpw2wxgf8M9Ci/L4EMuJKbjy17ZP2v2u2/XoloSVXTGSV/To7+1lUZYyY1xUgzgn2W5aoeVPMG
yIzBxIO18N++A0qdJarKX3uz/vVSZPMJIfkETWqGH98UhOChFz1vCsX7TYwl1lM0865pw99Mu37s
2v58HYKmBf2DtPgMf3wdwm1BoGVOGmSz6HLWOtympYi1I/JCnKApYvp/fmM/dqR/viAhmTQnJvjN
n4lZI7vbhNAvpIFlm187lf0GuqI9Ew1ibMiUV1wz7rrfTafsTzvhDxeJDZee78wmvYVM3Z8vEiLb
GsXp9DgATmTdKHDqvpX1EiITQn2qs7e/H+d6ulouYzq97+odjUl+mLElX4XWYPpmi8HerLPi2dGS
bpOybz+M4LhvVrKMPKMAgREvQ7t3KEx2WiSt+5R1s1tpM/z4riOceC0YNbhFRUNcj7l9kHOVveZo
RAOo7k4O56usOq/N6t5XRwZa7pLP2ksI0QxxQGa9AvYrtjGMDcPtpk65JgDH/hKqofFm8NURubRi
uy3aDNtSP/TLiaOyf7eq/GucjalHs3g1dhbIEeEQo4CiAMWv3qd8HpbFxstkOsaC8ciBBjeItBIc
9InyrBmxfWVazRRoBWg1KYcmuagn5qeSonQLFzW5ziab5CPyqPYGooydqRbvatWIXdhcnvxAKaIn
VVbae8vY6r6mjwFCQH7WAAZ1+QIxuaJanOx8s5rTsFUMGBBuXpC+osiBxbGT4N/3cgqUazNVm56d
45yzbXFULwQrcoqJ/EgZgqqZzwnXviBkye6oZ6cHK661vb2kpi8UKjmKcfEBOh+5WKKW5FsSaeKv
YaKciKq3YfWppttO9vAlkoviwhzWHhS9vgxoqtBMvKUv0pOsUH2NRR7uW3aEgVjh7YSt0x1iZE3X
ad5GN33ehHvNAozkavzP3VCoCovGIs9hsy/mJkP7LZmLzaGX5GI8ANnt75fCbCSI1HLSXBi/1qFP
zfg1IjhVc1ebLngdc4mIP4Pjuqr6AVZ6+S6iDpZs1afiC0c29VtWdMNuCtEFuzE2ETcXrb3TkiRN
XZaqS0AnqPlGUY1btUquCddZGdWsw9cLBfFQzA5aMVVOCBB1vdXuerVvvw2q2h3TMJIoE/lwVxPK
btKtRHWpMCdGt2yovWqRsqLP++alkWO0l2OqI8GAoTo4Smz5OsmuwNMBgIxFsvr6Mk7wUTTzqZ/G
6obVL7qZqMy8sKrDZ7tfU3r3FOKKUagHBv3Zk8nyy3abJn9blEuCBRFxzLDtb71WUuSXifWiVVLz
TdkvD4lTRHflaEqotYbzGDIKAAAt7S2FX3RwoKCd0TrZM+Q9TX3U1/gS9VaHV5pGYjjBHOSYxKGp
+mxjw69JEsXXs1mm3rpY2dEhtfcWomL3Qkdn9XBT6iYPCJspuy9KTOZnIBanSHd9uajVZipHoPEW
VUtP5mZ88da2Wac3W5brTQOMQ87F7aiKNPYb4M7q19LJp3yjj5eMoHJt7HIbmjgzXd3Rq+oc0x3v
Mr1z0scs03XNjZZc/dpRo1qbheigJYgSTa2RmUBKOXOk8HmvpH7YXrj0xtvaKLL3ZyYt1gYD29D7
SpgZ00EmNXhBLMA3KoRKK1U1c0u1SkfWwnWYfDLolHRXQhwq3lENDA/JWBmZb1KLWYFpCOMMuAzo
M7PUYjrE5hRWhxKr8jNFnDFuNanP78UoTOkyfDcx/Itu/jKoDF/YS3f6E2RcxzpkVtx/L+puudeW
ItYfUlIpTY8mH4a4VYg13reKkhl+YRUQBOMU6A1RGXp+hxDOdpWEdDlcWVuVVScbFEPxwq4/mTg5
0UUQVNJ2RKMOfYtLagwjr3UsiNbVdIgYNTXIrzwiLsInfUwI+yvS9LsRL6s31jHw0saB2cnlNPMH
a9tyDRxKW3rJQ0v/QNqVox6VQfK84PPYK6PyDXLFeCKSpr7pGW55aj7Q5REVsENZgGRjGe8zLq+q
Vz2SWYCF8npbbaYE72PnoRu6a1gZu7As7JrXstUNiTHbOpIHYc3k6ZWww8vQ0K7xTT4Nl89ojbec
QFBG2yM5J0cZK/uito75nD9NU/NiVkRQz+HyxWy0d31s3LQ3tlo7njRZP9pqPD5yDm2bRe5USf6m
bNlsI2yASj5BYgkFYPAoGvZVWW1XNuvuKNenjKQ1MmAIEKyt9T1P2lOVZWdOyW3vtN9Ru24r3bg2
jNov8vq+avLbUndKwmGM7ST1bcIk7W3g2eAW8WXSYLGkRyLlZmVnXI1l+D02pgcITdeWxkXilCT3
wTG0RBtUsfPcQtIiz3GpsMKFxSbqulu75joa152lNliemm24NAzZ0vjLrCK2HBY3cr4RD4cx03T8
eM2f6E17NzdHHplkT7sZdCBwaWB/ypNpzq+JtHa6QQAQrHm94rmbaUFOyo/R9+/tyE+8aqc4W65x
Ix/auLuYnDXqzXrlTzSbjkR3K7Wu+26CIKXKq6gSnPv6cDYNW9wbVhuQ/bptxvmBzMGMiJ+2Ojd2
uGMUxnUkih14lM1Sw2uy8uUVRlCN5Cw/TFMfGImN4I4IOB6WCuk07GgYHirGdiDEz49mBQIfgwhP
m9jEVDakI8sEo+W0XmXnCnHzYksQZuymS3ujxDStmk0uXa0b7fUA8kwfDSwqIbGYp3wdYhfgf77B
O3MwEKT6aROTZ8jMLjEpDdWsPMtWibZZXm6GNdmrq01kafyeV9nXUlebu9iIgsUC42UIcUgZFY0X
zS3monunsI9LE+nXKRmpuFpxW/ICvPm0DKxwwZunqxurV9qNMtvPS7h8MwhlY+QhB2+oLtrReCBW
sJtwKfWadSustL5i3gLeHcWFq6rtVV3Dc5wdBYtzXzt7pzJf6L75yLrl6FhpuLkktjVroW5JKujv
xnYIN1XVwFRWwp2ziuldKHN8bqzVOrBgvQmTcreo4eAZ5CCdM8XcN7ZS7QiS3bcAMpCpKm86Z/2O
FdzoFrZ2poO+LWfgtS2wPtcxUiB0qo3it75iX9e9IFbRvakl23ToxHYJJ6BjXeb3Q/KCJKDbtDML
bySe/BnEvrM933Zj8lRp0x0DvqMzdcjCRBVzcRMpNwlxpVnKGQEj4C3JWK3q4/t5Ua80fdzrRX3r
6MthSLrTCOoM2JeES+LE5bQl/PHMynQNbBVtVBMdpdHuqnm6rhry0ZeB8AOTCdWifc+SaWfpzV0T
h0+M6e90U7+KsvZk5fFN5gzjZiTJVVvWi6YWYXKyzF+kmpBXpqAUt/dO3+66CXR9Y5wUblfcIRh1
uuxcxRER8Fm6se3kiuS0D30uCBpL0BmmaDkBELiaYr9pRnMXLVrhsbi4ZnQcEM+xYdZB7ESeIZwq
fC1elZNUy4d+VT9Qnqguufd+rMyJf+FocMlO8aHTkb61vPHIdjKQfjMzwxwATkx2KGmr8pKssJ4Q
Kp7WlHsd5ynPworBTZKY+p3V9PCsGJvbxqDtCHjvvbklEKOuoeL09WC5Ti0elU7bl8gtA7VdLbdQ
x2VPGJ3wlFZ8VW2+xOwisVbIvNAy5UudGyrxOYM8gOMhSTbuHvPKuC/jQcHDNLJOnWDRdcJ0Ytj+
bXJrthelJOsdl03K6mUVssDBHr+MURV65VifBzkph2RSAlTul0vFeeny8m1uS9/q0vV+nREzwg1E
DkA4ugfeoNnUE3Ym1EvPZj8u/JPTK/K9c5Fz3lgS9YCGdBFKJLmBxgppo5+79KsYrQ/R59ulU45L
W71fAuCCGck4j6nAkHy8eZT3m1oytmmktm7SmKl9a9eXzJLxnlUKh0st97x/3oosr9Kk/pbP3ZH4
MiwG8iLcbXQg6JC10RhhL5jBOZ/V1LFcs+gUtxd5dwzHDrBzz8gbIONlTq5VJUmdWbmtVpmqJBDW
KTVr1Phag5ZZr5ZvxTrUxKaNREjowwWNWJfoMJpm2yP9KBk0pwCMOnV+wrM7H5jxml9AuWYPoNKu
OkBpyDLa4n4l/5cNlgJXNw7FqWCTTZ/Vy+FJJRCQeRv1sQpu+aNkIBp5ooi1oNAr+x4qARVARM93
uRe56iIG0cxYqm8a5PeTQkzzE/Nq57uFFHzbTzrudVmg/VtAv3s2IUxOYF8QCgR3x3exLeR7pubz
rjX0MySxeDOpdnbFlj35RoCK1fukrJJ+IB3FY+YPVESjrCbAMMx6dL3OvrTjGVd1py77ZNAalhez
QJyEOqVzI60QJ/JX0gN0URLtpqbxS8hZN6Etx42czPmqzar+vu8785rEmOLcZs4rQLPSQ+1hfAtz
EIG4s3vaGxlJL8q4Riunr04tT8GtQTYf5IRM3rdLmQYqgLSrvlQY+Yl83oRN2/g1CxfUZOZ4XSaG
fFrGjhAWIx5oopa6O0sYt8cOBd7AsqMLb2snKvwMh5NHTiW3ExS/52SJxZHVkHbLcAABOkG82Rmb
QvJA4ivlb6iqU+NlZphtuGKtL4amVKjMK/t55ir8bllDG4zpJD4ISs1ParYSsImE+hgXbcL0F0zR
4KLV7mKu66lAi8G9f0D5H21Rxlm7xgj7sxkS/pAn6reBnN5NBIoOeUxsP6TzrF83jtbcT6tQ/KWb
KM8KbR+bawg22P46tloYoPa0Dt3q8EXPxDDGal0tLETX4a41i8tUw0rnZov+uCl9sqq05MDMViFQ
1I1iqiZcmyrX7XJSC0Fg2fcSxaldBbbJ5XBDtOSyDGfVaBJt8huWiima/R5af+8uYCL1oFmI6PTy
iYibAN1vjpZ6VrRz1wLRv5GZrT33RrEYrsmeg9GxUUV3hbGc0IfxcCUSc6/G0YgvCoTmlk0eC6TF
1Gm2kojE5wkagyWrQPLTU4jGOjmYrdhoWt6caluQxJHYl5jmUQ2qpRkCPDRLoIF23Q7AyjaaI6fd
OJCkSIpe0OoLcKZY98nBLjcseixGMKkBwFXvfeaE9knXDNs1hvCmmaiWNDTu+LWceVtx8AMlScWF
0srXldUjUZz5fMiIVNrS8t+TBQP7M5rsfbhgbhz7Jkj7KTqn3fxq2Os3mWDXXBTgFKPeKwGEVP0Q
1+HWaNc7m5VFRjLsIYJ/g5uQpdMcLb1PUpC5mWd07SPgxwORD+257u1pO+RrfowXI0fgyCJRWXT9
JXQQrnA/byPVBICgJuWG+OchAIWzIMExHkJBEbyY3WZIUoeOQrCOq2cn9pDPy2Mv2B6YpjKe28Kq
NyEWtn1fmTAni1BwVpJIfcUuWBJnQuREpfgW5gbXNNcPYIhceawECQTX5WbR0JYSLzUUXhHLW9Mw
ji2xqoGN04ufh8ABEu8JTMzSxq2cqiJYVt3DT7VO3MozB6aFbSnT+OCz2Lhu6/pqTuB7xVLtN5Ex
O4fGmbTFZYiVPndVAea1I794DxP4oyZ92pc5Oa7S1sags7NqOy/kUhldBClU1QscNt17sqzlBvU6
2qjEVjZxGBGhTALkdVMNd+xgpW+10dOootm2likL2mZ5I5rIcGt1ZGGFS2nH/U6UyyzZvDQOp/Wo
bqqCMcRYavrLUpTNJryohGbmBO5k61eMOhf21nnn01UWPi3GcDSR23k6wR2URKzrNgKKbkXF4RUa
F2akZiGpsOSBWmQpHWnU3lWRfW+Bo8Q2j2aM+vlVOi/2OXHCa5zetBOtGF91R0n3zhJfAkBH/TsW
R2h9F+joI2zbgdlZdFv3anKyFTCyRGo7m1FF1YjsQ33VeDDv60xtfZiv1plHfOqZjd3taGPygIOA
kFt8WaDlEhEsrWWSQWBerOva/LIyXg06aS8n5uDFdTpPC41OWn4oYTjdGozmkTk4ZgquuMyC2tbC
fcibDzrWgEEjemOCAMv/HIj0OQgV/r3aIgh0ajPNvaVVGi8qFPXRbgYOS0WXhKiWw30JGeZIL14H
VYsFkYzuiQSHpjmnU+nscUdrGIrWlMEmscg0R6lT4yoq7PCKSFIN4X/ztAzZul/CTPdGMpc8U29x
vwhRsOnP3wVGHo/jgusNu8Rq6FdaVKvXAKlUnksOVZnVlOklGQ1RpZ8tjvUkYKv7oDCj7ey0yoE0
OBwiUA4ZQlSPWc2YfQVqE1ax5YVpZVAsKoo3kULuL7Nuu5q5vnA5pLuuXS9OkRRzWoqb3BUjJSiZ
5FQ3I1eKQaHcaW8FUas7vdcYOutIArifbuQ8wrmxC3szZMzrUxLYPMeu5Q0QmOLKaPUrhP45SdW4
7gjWBhpEMNtjn2uPGnxfRp8xjXxlUv8tjemGZctTgkvCbknc0sk103v51IDGdcEpUsKsGyjvOFbK
vTOUgTHXr1Zq79JQv9EX+w2z7QellEmJS4oEgvP+Ojbmr0a9GpvU6IogNCzajq77iKMJISi5FgBh
afIatd9r7WTecM+157XK+lPLEb8rUq3za8wJu7iJ5kDWOEajxFLUGzDI2YHIurOZLM96s7wraTPQ
sU3Lfbmq3Z0xMeBo+ggWKcFRaGt7cV0PBWUmqGHbxYODuTWZjoMYpk1pls5z2C3zM2R1+ijdVs6g
Is5DnhiuVbM8jWxYwJB97+VoP1mOPKI/yDc5lrY8Mznh2kjCqm1eS7k0vginbT3OB+KtdxQNPgPd
02IZ9luzcI5mserTT+1Ga7if2iToZ9sn7v5O1kR6MYHfmCmjkEStzjCoBbUvin0z7bFyJcnt1HY+
A3AfRrVfmVyLKVEWU5nsrdm8shLnxWnVYzqZXm0IlH3pIWqMnb0WD7Oh2huEMR5a/N1Q8bx0kttO
GR7GuH5sy8FrK3vHTHUTA/IcGIc4xXiIusTPY7mZQu1bz4KgA8e4yO6mVFbzTQio8giwc43DFqy2
LxolqKI26KplfU6tYreStG3GJkD2S+ocPO9cgcLN3Vs6R93SNkU4QpkebVxzs8eVcWM7+sYxi6ca
QlectK/A9fD10BpfWps1OuCURLBVg46F5qMs/etYYDbIsLMDe6pb0bu6KpzD4sjHEDGS6ZDragxc
RauPNhWMf01BC1jOYvIvBecb2quL+dGNiq+FXjdXc+F0u0lUPqfGAe1J/TLp+qEw2208Tnsj5lRP
wnkfRbofV1jbDRjaDHdPfVVuaUy5VkP9VGLQYmDgzTHZ1fykWVS91mnrkxLucX74RVnfsA19sRQe
g3bEoa3KU2GWd2XHAMlR0bEAzXBx/m+sSmMroPFlDF5qydNsddtYjh4zjxtdr3EhEsWXx+yNenuj
OFl54qM8O2b40PctVcYXfRKnLkk2GPRujMk4NumQ+V2OXCXMbxYbmc06848wfabZccSIHzs6RYCr
wKsX9/j8zvnC9IsTXe+FvzbFhX6l4lya9NsoRiOzOm+4TjFA4fDg8GA+quxmkQa6vgrcR/Mpa7tz
Z9c8L+yzMtRHIjZ8cigJ0672ZUjbP3CPOTOLP7eeiGnilL+t8+ikj+nb1A03S1QmrBD6g0hXLya3
+o7B+kIZkPtVOPSBNOV5GBDxKMplgEn2QVmN862eCcbaCAaIt0tvOPBvc9mfW0rKVc0YIAhGa7z7
bMREaTr9EX/xHQDowW2t8VjnHbZTBrEgp7cJHLza0I5zMZReN0EhZOx0A9riZIDX8mQ03Y3mch/n
oW+lAkw+lu9S76Zg0Nuc0GuepqGC0iKGt7HpE3WXxJh1da4rettApsabbodkBWTDa2UMT63Bo1PJ
EW9nnXU0xGKhRWu/qtPA6TJ8n+N5T27x3qgcfy6T1zG2btkYPQqztJm8D2+5Ph7XzHb27CIeDJ5a
NbtBdpyYS+KPZVwO8YixNZU3i5PuIjvkccmyR0uc2G9DZ2Np7d1kMlQQkwP9PJmPjaHtzay4BEE+
2qtybQnq5EpZI7RYxv2QlJ0XYoEzovw8jcW3FDjk3IhtPSvXjozfHRRZHnOXfWjQ+F1auYq3PinV
Nb2Jr6vZ0czjY+jMd5ls7gaVZV5sdoey7q44/96qBHK01OzHPIrnbSF66icLQDpbQdIRy2urzU4t
Zr5tqKzPbLDdqZiP2CCvMWGv9BWhesIkntxrEX24Qm7C1bqylZvsiry/ZRTD/ZoUD1k6zV5MnEGQ
qUq04KlrabuI+txbDoJ6Tc2W06SpqIGc9apu4cLZHfcF90e+75bG2kazYWNC1etd31ja43LZC5J7
w4Res/vFtURPPsSM8kcMJQMfu4XlPFHOvihwGFcuOmc9JqqundFD9V7Wd3mzqWCbB1rbXkogW25Y
JLNEbvJLAkoe3xfgVD+y/2DvTJojR840/V/m3CgD4AAcOMwFgYggg3tw5wVGJkns+45fPw8otQ0Z
mU1a6twymVRlKqWHO3z93k3o8WU6VVR9EmeqSJLwVa+LIn3fT5F5KWSIeHWKnAB3z0R963uHSgyy
mY6NyI/iVeBjalmp4Usajn595EdE5cHlD7pHZagmTsihGC6xwCfPeXTsjsOK/AGs2aMXjEkwjc/y
+qoCPTwqEl1ei8iZ78kMxSiFuJ9zxak0SLspL2YnCmav6Q2VKKd0vKR0KB59JVSfBirJRzCq4FWZ
aKHQ1qv+KgaGS9dRQH5MJtts48to2Fd8mfUSMLv2y4ZLlc4ZljdB9OxUEmFNM3coOdpxBaouuI/j
iWzFLUzhbhQb4ARYwIXv7FGYYzCvNrwbUy4XkdsquthoVEnY2PvhzOh1hOKTafGNyDG9S3N/xB2j
l7veHOznEGPEDZy18SZIOsO1bdRgg5GOt2rXwmqEfBdAIPOKCfqU2w4cACSXlkeNnnc7e3G/GKLm
lSDQJ9ma7UVE9WCtDUl102WG2rlG0fSYzCfF8TR3yXVtUlgth4iiDHVVj8xrbSULM18lQCkqRENG
Ig0AJSmgmnJ+ycEGsXdwnOF4VJp0WzYt+486y420q/KkKuqcBcTWVgWqZxTaeUHNfTNSdts76pyc
RK25hZhwBTQk9mE2cw/G77xZq7B6vNHO83XPbft+bEb8iJBRr/WmzbHqMDn/zSCloB5N/bqlhOrp
glJTLyg2VFCFz/xCKue4v0JplT1ERtfErY8TtE8v9GkAMsuN4MSox4GzY/CX0wTGhYtivDuPGiGw
79PiEz804iu1kE9VrVcb6j/NJkisdMvdyVkp0swQYBcc7B1uzedqL4uIGdAANiWYl+7QsjvXDnHv
kOS6onmdNR+LjaCrs00lh+7CLtWM55qFL0M36922H5yZSz/XN5740tjORlO3XAsg8bl1CBWWtB1h
nPn1aOwaxFw7IylTtMTVjIm/FZZJv8nIUjsiC6Ff6Mqxz91fr40bGH566ZmjmFcghlQA2mB2Log6
RoFfTsrEjbGdzscEa4UJNuyD1mjZUdJHISF2Ax4YbWueRQB1/JmKdV76jfRM7HoZ0ynDLjoudPe/
5hzGTtlplBIcfYJlageq7rNf+zwlitTXHhzsu8MH0t3xFyCfBA9JaS2+CP/VhlqlVUCR66CHYAW8
gRsN2FhbqecktzTt9r+SLIkJSKNQUcaEZ7phRFuriTk+rrDyDO8Cn9SSzQdX6H/ZeV/YeTCkvmHn
vdXdV2Ye//i/mXmW/Q9CChxgkUoY5r9iSf8t87C1fwSMUMexTFvnCFkCHP6bmaf+AydPknHqSElq
Kdwy/sem6Nrw//4fRbP/ESa8M7h52sLowzroL6h5C3vsE+sKkFSV4O0Enkv+UNuCH/jZSSs0fd7r
dRysK3XmVV6Y89bSkp/cA7+KkK1/tQL5EMTfNmBDHHDYatCvglhp0Ma63JPIvS2d6Dkc5RnJHY4X
Jf2lIor3T1/hD/y8AxrbR5skvZtIbGxLaodObbld5jnYL8EmPtJdFTX/PrA7/9Rs5uex78XZmKMR
+b7NA6LjR5s21A4LMQ7/OnSmHNokmDgtFEri0b3mhC0B08HsOiSV/2vh/Y/O8H8aUSp5lkp0uMEk
WliDn4iOWmFGMrBbytFjM9wVOXYIIlDT84GkHOASXzsS6tBuKIOlx3/ZR9rTDcAr3RJc+z7slT61
jAxOmImhV9Tb7R6UxGi166wwF0aOr2ON8H1rv81P1o4Jl1ODYSlAXQ76aTYV2KpmYCwKUL4qo4YN
XOMB/x+0QksSMhu0x0MNc7uEbqSxVa+7dPTPyEglaTvUy/XftWKaUpeGZKWZusFL+oAxKvKSlPTI
r9cp/KNLp9eVja4RwPR9K4dzcGkFUZluWwa3UjDUrzOjhJTd5GnQrLt25taYacN1IXxrV1aav/2+
qcOPQ1OSZjRDNSmZQd382lQioBkoOCKuJ972hLxi4MHt+aeMiz+0YgOd6nxg0zYd86BD9TSmnR2V
zbocKHQo3Onw959/ikj8YyuOCoOaG4JmHroXIIrkslxWzXrgVo9PFgy5rAOB+bsRY2Ngr2cLdNjY
uWQeMqGJ30QzEY/rquKdF/vlqOHgrVTGD9vDsiw+b+sW9F2bDG2ds8WwwX+/fhk+Qt3jvamupdqg
7EXYcKQravIYGDbVbDsx8svvO3YgL7f4+swCqmWcTMw5xz48SLICm27sutcoe7CfqrDe6DQF6w1d
jXeGVT4HBl6rMxeZ9cRLkphqLOUlrLgfeq6pH76nnzsvTU7T5XREIckt+DCUuDHk3Ms+69dDoBsY
TjV4LLpKP0sK65gyl5DjSg0hugHRU98MSe1kd8ud3b4CXQ4mnvlD8DapCJ52YM5jc1aN6PYe0LwY
LZJosNkdVtIhVSuR1Wzv3TDIaAX6WO+VcTEiRjyJU0xWGHN9lMZDedkQWddv8qGsT9ViMd8bRTja
sEPK5EawvrKj0MLwbBvhsgV7d4rs0KOIprfgV50lPRVREg8EEnxwghuG6RUdXjyvsXmajYdAqxqc
WkIri07I8zYSKgUKJJomCcaTLjYHB5P0NutX1OkG7vdTOU/nWkI5VznRRdLap9KYEkxTiaU7LaIC
cVPqLEKwxlSLW3yJ8LWP1KZcO7npd+sYbvhJTCZw7CVBktwMkYSXOfjBdOq3Qi1fczvLJPZYy5K1
kkjGVBr9Wl3NnUbuMmWFZtFEtpnutqOFV48YOnnfyBo2mq63tU1G3KgCw2ghpXjSjcxLpKNWsZK1
YpwYnHQ2Wk/K6p6KAcimUBpEQnkg9NDLnAqdjoh0s3MbeIAmFmz6PPIiGuVezSRiqmZc/hQ1Ge16
rdBvfAZraiyqEYH39I3f/IrbakCQmIVdsDbVMXgKtcbZwycVT0pIPOSSXtljamUkKYC2MagDWRi6
VrpRrA1QgMpyeGyCcnyfjZyTuTOCh64y6udIVbHSz6KByqmPvrJZNf5oPRgYTMLB9h08pUujkadL
fl/iUltQLlRokL8SSFnhUUzo/bxpLVxPySi2ZLXWCQPZBTx6eNJKi8noF0xr6F9hsxFTgbAHUmfh
KoFUz+vKqu+aHKn9VvRWACuYoDsVDMnHraYMLWz0dQzwPCJEfNMtxz5KvL4Ns62SxPKpDaLyAeGP
dT+IckyzS7u3Yru4clSC6M46Ryu6bt2SObaNAPSRC4W6s+eT6QYl8gF1V8K1aHAJhnPusM0th3Wm
fBi0YRgfn9gKpJZtLS0AwaROYA1ErY1WTU/MCqlo14CJDoEpL4zEpwyS1kakYFCH2PE0CIMYGldN
HJD/mNhzfREE44BMzgis11lPy5uyHWGoN3OLcMx2hnF501b9kzJ0prLOS5hpEx4Ji3RTUu+k1JBf
hwPVHDf0/fKiKHTkcmWrgULqMKChoWphfyO7mEJEbcfOTYJm2TweRZech3VmEFaJlq7apCm+T2eC
DMVHZe4r39XaUVNPIFvj46fUli7WvtIS1dTNKhtRmIfmmZ5l2puMytlG9yn93WDperoEhk7TxtTq
FoDKAUwGl62tJjirYk1TCIOcu9nVfE0i5y9sH5K8TsyXlecEK7ehQqlDhRV1IhP2K8BYyGdr/PcR
ZccK9RSYTzlwfJcr7ftgjDYkejYZWB4EJPdwhSHK9j3Q6w4vFsI19YGwLIgfdfBK5EWF3btWq8aZ
WZbhS8FRNhEpA1PFnczRfOuMPrsTNbDvtu5043EiUPIJZm10N2uteEznkQKdH5ToGqYgszBKCoPx
GoMxIKAK/A664kJURR7A3UKNCiwBzSlQTHeS0nhMBzG9DPhb72HbxDEVS7+tEAGOsodQMSMHqJoe
+aLA9+BGFU6Em6TCox/HN/zvXEZY/YVfWFWtuyBj8aSsigHGrIlLtRU11jsPtBTybg1gd+QbGCm6
mRnI6hhOqjjqU8k1p8/C6j5FshHC4qTAibLcKN7qqCOQOEltDS6xoz2as5wfFtWHs4q5YZRuoujQ
4bogGoA9jInVKEVihMf45hpb5rI0Vr1Tjc+zOjQaugqqOVQRur456YQ67Uk3sd+dvMLDDp2CQHmB
VbFCAmxavpjsAa+4LymYshmKdaVXrRkQ952IhYUIKu32nEFrxMUN+EbRh5eOpiPh9Ee0KYvBWey4
Qy/Cl65tFLhEdgSw7uMUSBB37OCDWvhacu0z5wOooLrSb6MaRbbbiaLLTkrNIDOWUh00Y7G41k5h
2qVrP6yrdy2MRO+ZRlBAG5URxJkRW6JLrAfMK2Gi60lzNftF7Fx5GSu1nYDvEfbhzlNdP+MCWmON
2cXKzTDO0wMGbC1GwpjRz26ml+I14AyajlN1QjUS+9heUbLJUHJMRkk2E1RXcBuNUmCzS4LZqF3Z
hvFlj+srdImYNHuV/GhCJqFfVRth6+2wMPbKPSpeACxdDU2sePMxfXcqyPZu2hRGvgptZTptOtHL
jc6j70pv+wRwG7Q7hKloTeaRZYTlvR3BP3DHWsMhslLa6C4tch0sWBaAXOEkpncqWML0urwr6lMj
h+hxpCADD9xyNnF1sWp1cfovZFKdNLxc9nYasrSn2pI7DTYxKbfhlF9obdJiJ0uBGxppB4Esa1Nh
nVWpkAvzXY19Mpm0/iSD1N3yXUL/auSIa9lrO/WslhJBaZX4zS17TiJcDnbnPMZnS4W22VtvlaoP
2xT/+jfS8/AaTKc0nraQGbvrHh6MxL0W8/4zqvIjIARCCseFJqU81UY2P3SqhI6FM1Sz90UE7bwa
E3M9g6I/sVukVFV7zqnc0jDBy9jpniZrUpeysdFiXOa3xr2lF/qvGa+Jow7gMF+Via7fkc8LjDLX
kXIB1QoinIxECA25ai64BqgvBlhT5Wb82SDHOtMBFNBQX7TG0C6JkKneuNsZQMiB2eLgWaU5Tptq
c6YHZYP9sm37s1eRnp65FZSDK631lRsl0+B9OQCQp10t53TVobB5mTN7qLxOH1hkcFeTY0TzpGKP
suXil9gGNJ+WEid3YiLRc7QluHrrfrLngYn+zIpL4xpgySK2y5+LeT3UasL1yVImCLgCAMkrSwRN
riP0anCtwYmPmzrEJhVXDSJQ7RGK00r6tn2ZSna4Fbcsq1zPhpPcxBSBka2htXrJdG2hW/sNWsWh
mpWFdgK8FdbDTME8jiNIrGLKVW8emua2rTL7rDaAMLaVUvnp2sgaIuO72ddxNc5gWR8p3BvQbVsT
IWMGkLGFq0OjC85QJQ25yJb5uDZ6h/JvG9qIEYKkiTLPLGBFrtF/dLipdRZEEDOHXYxnZ20QYDkq
NnTdsBnvAuyzWh1WpV/BhEz0JOvdwkFE6sKPMR9bgoUu2rkA87KHmIsYyj4WAKOvvKhqCU9IGYfs
ljqygzWFhqfpWCEC8lRL7y9lFkDYMyk79ZCFkmJTTxhF4O4WpfEmD8ew2MAgJNZEVEmp8OIE2MZD
vAf6x8JAx0tMq39VgJbsGXqVwc81iQpxoSMBrio1wSuuXTrZayX7blGpGMZrAdJiraoKoNQtIOxx
FlsDsj5LKn0B9wGW9MZoBSS5aW5aHhYBJdtNUlVyz32uQ0lX5dFtz+ugWhd2IwAa8feGcjtOgFnE
bf+qm74+VUwVvQECFyBOE6OFN2sY84u+qJsHVdTjLaOWvYGnVjroMiAThiph+TI3Yb2HpE5Iux+G
3IOjNHeeQC30wm2mmlDOfBLOOa8fbFEhwVKMH6IYf1x7GjF00I0R7wdftACHOD3kt30/ZTeqpO4G
bF7JOx+3wdcR3YQFTzsgi6JH+u8mojXT4wBaGtsmoX25G7E3neldjczPCBN5XSKEID5YqWBum0qU
wtSK/PxJq40BuRqCihKuv4lJTaOlzkuqwk1dOelCzCnibrxlfakJ95x8fA/JLDe3iTM3z5ZIB3sl
eL2xxSaYkmyqioBZUctF25GME9oF0L/nshvsHoZX3D2i9KofZFgniTvP+vQajCoB2WGOhCDXEuRF
Qp9uzLgcDFc1YcCctK0Sy3XeB/arnVTZThjz3HAa6d1TZ05kG+t+4J8qTYJV3GSKG8Mph4sQ6SbE
XxlXlyFYSbsSUKy4V/MOPQoNM3sHWRhJRu8b/BzNuhjvw8Lx0fHlM4QF3KlhhpV9I351zAReIxH2
Tq4knOo5ChLlQinS/hWWICKOtsu50PYZUjKvCYjuztoI7D4f6uFmyjt508fLysxiJXy3ea5ej1qX
hrtmCrA+GILB4OmCoz7CgbbIoExp4I1urkz5VWyomQ/tn2Q+3KiHAe/bAd5gXvn5S2JPMExty4Is
GZsFxMVEnerJ1RCO9EiL/HxahYrMf5kJMlTcMWqbG5PVqoCHXcA9xEQh+exLzD9gwAXOgyAkvuHg
xKJxDcdWAtQkOv4xflRCNhkkl4g4iuYTy857jKl93/41pMBLbpVqNe91LVV3ZgnBzUPRUjyQihxO
hJ7ZBnoPZCk6pnwOVJm6R4JD1g722G5p29ptOafWVVzEU0o/mjrxilooj6UcmjcH/jqXwSLpLjhR
cAxko84uwqqeHufGyW4l3HZMcLIxevfrqi7XhHG0v0TbBm9dPyYNwzDnrWcHSoSPMXlY7xNDCtO+
t/AuLX2LI7PWjetB41mzqvNiyZcSWriy5dQ/ScsJ7zt8Xcg8rwOq7E3uhAjc7NbCLsQGWt5YXSMR
xMaOOG1zg6qFxXUbBH6qMJoA03OGXVtq5QiHPZAcD5HJHcEhLBdxblsY5RoP62Jawy4MeYoV0K1Y
u52sPb3JR+nVU9NfU+eMl4g9heN5GMGtPFGVyO97vzFZyEwGFDc2yqqNJH0YsRqWqA35bJmarpBb
4QxSEBnyJnnhXKkyGt8UpYybFeyUISLvUZsb5nwA20WH+TW7fZSRd1b1lgFRsp5jIh5U+WzETSVc
w+o0uCu6HVseNjUOzBww8HRdiBCBbMcLhp8l2zTzRFwFU3kaOY04s7LSvzVif8jFTatVvqXfygDE
1hs6XP+RI3SjDS98bs2ovqIGAZkZS2OIWJhRdveymtXjMAkR3ylqXb1gPzBqkHjUJjjFU4QD0c7S
ykRbDF9BhQWNNClEVgCdx6a0SeqZMe6MGLX22rJapXVz/FVYjXKMf1noeFMOYCiemHLEueNGIfG7
cF8XmxLUr+qZAgX7TlGrxeSvnIo7FT+767ghqX7VWstCVUc/usfWmygHsg+gisb1+K47iv7axjkH
nT6lvIEMe2yg/jQ89XEyidNksflHapJqcAhXOqw+Z5VZyXDZivCyVTSDO3cW1rAehJW4AeLBcIvG
yngYO8XEI2GURP0h8cnyVcBxg4SxnkJ8GSZ0SVRsujQ/DmRqVQ9a3NnqqTPneOUWcNbZARvQK3Rq
Gl/K1WsMlwgMKJ2ZvcPQ1QjOWSMHtpYUxxLBm9C349Mszn0A3hk7GPu4R0SJRsi0M1yN7S5c+L2N
OaQ6+oQAqn3KqbcqCNhteXiG9m4oB6e+wbS8K85j4HvbMxFrUtWEhNK0O3+2ze6mDocR+tAoRkRt
c0IF0C2d1uhQlDmzf1KOCGYxHMj6OvJULMwwr0xnJqWLpaWFPzTa3VK5q1sk3lcCy5fhCecgKz0P
yqHt/c2g+0JujRAVvad1DN+684eakiaLFtnnmOM/rrAOcA+sF3nUHF1BLLDVrUYyn7PppNB4XrYT
3uaK12JhxDGpGKVaZadaOfdYh8EV9klNhDsNM9C1+tahvqE3lLVShnKKkGM5glfb69jVToD+iWBr
hkwNcaze2AaR3TyjxbgofRKlRqY7L08QFd3ZW6ir9ZnoB5NtrcIhba11AwqdUI+NeTt1BRfHEfYt
CcqDoC5pRobk8U0vcoo1URVNaG/7glfCLdthLIOVMhtTizIh6cKeJIaSvVRj6BMze7WHPpLUPSeI
VsARRfaWEZTAhkIZLTdPoHE76YmqVzGjRmI80FHcMBC/ItkgCc3VHi8l5nY0VqejHVTDjQnv1uqo
pgEBXHa5oUpqZnpqIorR8AuALwBBoyMXVzHy6Jpzq0nuWtQzZIiF1hwSo2VW8S1pSlg6+qKyq5Ok
Ns1oP0IUx7ffGgX2cMgb7JMRRibitrTriOVA7g4M4OG+XeiTyyZfWMKDd4Vxp1tVaCiPoAMo4jgB
ZdFXZuZk+kOGHdgetKcgcmFshJNG28Cs42Q8nrRm1OZ1C1EisLdohlqlhxlGYj1l40SgpaSczIMJ
IrlQm1Yl1Huw2GzdsSzT+nSQuFlxOVbgyCbI1sOumdeWzACk/4VW/S+B4BOBQDeAef5nAsHdW/42
d2/p82cWwcf/57/9fZx/bNUCYrEBO1RdLvD5v1kEUvwjDGkIIOB/oWP8T/9mEWjmP5bU+XMkyIwK
Bg86928OgYopELgd/AIVSI06rC7/hkOwUBU+oU2maZkSCZsO6GhiXQm18yvapOZpl3Hu+N7dBRUZ
9/Upci8j9yJwz0P3/PJte7t7f3jdXX8apD/g+8aC+/1/mOf3VhcCwCcges5838yISPOeKvfuqnBv
KKO7D/zNy9sp9Jnl79+268f75/OTu/PT59v369uT16vB/el3/PAzDkBQ9FqjMid0noxtTX2pw6vv
+/lhRPxdPw8wQ506iG4u/Szch7urzC3cp7uHu5OXN3hN7gP/fsrc2b15udgfXzzdHAfu8d69PN7v
j0/P9/vT1fn6dLs/3u73u+Wv1rvd+uTp+vx0tbverR6vz1fX1ycXV6vd+8n1+e7KOzl5/+H3f4RG
f/P7DwFp24IdpnT8/rOns4er3dHZ08XTycPDdntzcvYQuOvT/el6uztd7/cX+4vNxfITd1fXVyfX
6/PdDzj/h0P4d7/lABcF3UrKBjomY/myTBvG8uXl5u0ycG8KRnN29283EWMJt5m/xB7R3W/fbt4Y
3ptxmc33/JP3pXv5GLrvz4/n76+Pz1ehu3u+YnY9Xr4zu66u3+/eXwsXXR+z8v2OEpT7cHV6+vj8
evJ+HbpXrz+Mr/hKdPltHRxSeIyk1S0TWw/P25x5R2fe8t8b110fbzbblbty1yv+xj3yjrzvJ6ZY
Buu7wRRfFyA2qmMK7x5Q62MaXr2+n7xcZPT3Zf8WuPtzxip3Tx93d8+Xz+c/fMllVX3X9gLnf1r8
7WBA6ZzotGIdVdZ9pD4FySWX4UXi7Rbq3fdd/YhjO2zOgusgsTLThP0BOX9qjpj1LiXR1/fmsjqL
htOuEUeU/VBSvlcyWw8ieZrH50gRvPr3Rn9vGEQXGztlfp6S2wFeancTiOj8+1/1x30X0ZZpLIwP
VXUOZjMhUDlllnCZzTcv2Mm7+8h9ebl8Pr18frw8f71W3bvXn5bzB0vlt6H41OgB0D9TzUdYTKON
SinBvJeUgBJ4+NO1TdW6bnFAtU+09gcXtN+OGEtI+AyOBlOOI+0Q058UvQOermavqLjbSS0Cr7Cz
IaAG0c+/vh/Xw7YgtSBzg9HCGakbPFK+zq26H9q6aHGcIq6qP2uGSTz3xqDv6zjKfqBN/LEpSzM4
n1Wdev7B3l5EIlIdiFReWrXztTkHbbyaFAjCVjpnt993a/nZnz/c0i1ThbUlHRtCjb38lk9zWBZg
DAalfg9Jt3nhNKa/JpIz/WFS/qkVi3ViGVJwsVAPNoW+xhVDaKqEF9uRTk+Rc5vL2fG+78tvs3Dp
DJxKaRiWCtFDHHSmNCMc1yZdUngYrU1oCHE/zGnAjd4EO42yWi/dwm9jr0ps7MUgifyKcxi5P5gA
/rG3+HHbkOLQ/1sHvZVdCN+iQAyCXZLlhXC63AG0efV9b39rxVYhiUIjpUpgUcU5uOk0Zkher9/x
HmjqaAvQTTkHn9q/YnPB5bINQ3XgjQnbhKepHSzsgIf9EFqSckSlqlgw5TgOhE7ww5f7bcbTigbR
fCElLRyog+uS1aAiN3mWeDipObuw0pxVRw3B03hl/PBxFnPLrzP+oK2D1eWQ95FpNm1BViGLK9mT
Mwou3B51nX8cy2adKtl9YfPs7+UqmMsj5tlaqayNNnZHGqp11OVrc5yfhWV4lFLRd/ajC//zdoz/
diNYfqpQcVzkNo270MFPVTVfQCDip4o8LjatLR6EHfLAj7EE+dvJREsGn1qwdKDiHkwm+D5ZKgrc
oX2RQSQ3DRXYQMgfpuxXAtq/JhOTlQcBfcGjcpnSnzabwkcnP1bG6EV2L5FTRcMmHXr93ALto4yK
GPX7Xv32rTEp5Y2jCuzvVWnqxsFKjFoFZp9WT552Wl+aF91dflY/OK8GynW3vSfN9G66nM/D5/k9
unR2/rr2fgoj/gi3/bzBHv6Egz4PY5VCHeMnFHfiWt3DWDkv3q1tsBNXAwypSxvp9q16GSPgOG6O
xAWF/x8238NRP/wFB7tiHwpsNxb786CKcYUnHzkwNro57AocLb4f8KUznzuLF5gQGK060Nu5eRwy
GZXYLNW2aQdP6wFONMg313WQqw8/tPKHZqCos0gFM5Wd/mBMg1L4WinnyTPC7Bi9zOBNvfZgQxwi
1G7hMVG8TjBxuKXetR1x3uycW5nhsFT6OjDB7Eo8r5zqYR42nRm5WniS1sNRZjReppzpWIdpKvIM
QBERPzshqixywoZHTXscKYL65bE2TdtZfdX5gKpyL/FNJ9BoLdGlJdFr0ZZPnKAbE7HrD3vXH/pt
aaoFgUOj2G0fmrAWsUG50Ke7WTE7L2MSGE9Flq5/GN3fvyF3KkOY7Mcwk82DvTjWLCxskfp4xpSp
m77ur3AOGXf/SSOc1/jDWku14etOgD9DTcGtGTxMBwAESYRwU/Dx/6ArjNeimWC28BdfWyFa3PSl
Hg+YBjXiFKLqtDKmzv5hlzl8ajHpbY0CB7QUXQhdLOvv066G+ZOlhVU/eGOSLOmZKeIlERNuiEnn
tggisUqmUT/7fgAPnzofjULAYPxU1oA8WNR+kBUpNn2D1zd2sZMQYir8zaE+pAq2FdgDJbiqh0je
/U77+1loa5Jbt8OBjVfkwbczRabkWZIzqqbA+IwIAY86oX70fQf/MNcRTcAjV+nk8pA5GFXip9S5
VnrsYQO5ic2022mcuj8E+miHm+MyjsZSDuO1hJGfczCOSgoNuGiywYP1KzAeIz6gInb4sh8me5f4
S853MmabhmBc/hGhrZuhaB6dMT0yeiL8DCBFN06zm3KQ68jQfkhF/LheHWyogJ8W93Nu6IR3Hsyt
QO9Ql3FaeppoAkScbZ2/mKNWXtRRsexFib+3yFs+mnmf8rDWguaqGdHAU8hPYRQps57/+v67LANy
8IscHb49FGqDNJpDNQuSZwuPEBz2UeJh+jAJSv1oVzdpN/y0fP/UFKF9vK6xK6fEeTDRQs0ZFoFg
53VALDhoFcUImEwiKAiZ3/Tr7zu2XKa+dox9SGq25jAfuLcfbBZmaQdw1frO6yMbUw8fnkkbTfgG
W2W+wnUnOp2FehSO+r5UgZ+/b/y3rmqqai+22hb/tSyrr7Mdj9Paxl618pwsn4OVNFJOoVr2qb4l
erjWfujrb7OeVaWrGBehIiNE9vAAVTGKFumkYk0WVxep0j6UYhhdX05PSP7VH/aL37YqTZOaqauO
wX/i935wt1SA9zDbkwkIs2zX6oSTUd7N3bHVNv2+wSqP42xIt2R325vvR/W3nfmj5eX+w/Aukoev
o5oqTtfXjZN41iRBhpXytO7KYAWx7wmb3KO8yIMfvuNvuxYtcmGXKMvYIZE/fG0xEs1IXd1iW6wg
t5dkVqNrL1Lv+34dfD5rea/DfLNZgggBjY8756cTJ8NpFEBvLpfYHlOcZnaUNnsrA0Va4r5xKS3C
MSl/OHEOpiiNEunCjFnaREVyeLfLTeIu7LYmkbAsm18RZk5b8juRvmL3LZ6/7+DBMC5tmSqFCXu5
tpNtdfDw6XmE+CLBv7BtI+3Kj0v/JpoJ3/n7VrCNhy+HYg4J1sFNx5+n1iyxe/UETu3bWQvj51qI
8G/HjfmApofbBRIU9syDpQ2GGFjFzLihvMX6JxNNfo+NUpluurpqfrjrHz43KHog3SSaQWOWqXTp
YAJO6KHTqgd9RoAh7GNZGlRCEEJgEGHXZmpcqZgNgK7n1TRbF+VQ549zSYCUW5ndFK+JG8VPRI+w
w3nK6rR+wWkvj9/snDQoIqvyYR1iI0jAthHphESO2Ak2J/2sN2TGxYlz9ZcfiM7YYEd8I5Ak7fCS
U2Frocyoczwxxw55iTB5s7jwf7hp/LaaUCxylLEuVSitJDd8XbPW5FQ9aVep5ziVjt+h0Y54Q/KA
sVdgoMqTxulj/t39l8+kEebmLJkUZKn91rNWsWGRmnnmUZKr1kMMgxidffHDBNcEP/3TmfbRjKXR
NUS2vO4/KtifNooE9wjicHBWrEY80PAJC84HO8Z2ta/mnTbY5XWVQk8MwijYNN0YQnFtRlfDKnUr
qyY4gtms3f/tN13uylz6DURey0bydbQzuzWiLMZqzYE+cRShRNrA7RY/9Py3DYTxpXzH3VEsh6q+
DMynjkPmiLKsopW4NqNrYkvDyyHGhuvv+8L2sRQzDJVsj4NtSmnwakPMQHZ0pOMJ0indFl+y/D+Y
K9wIdCR0rAJuq1/7koSFqaSlk3LL7nHbHQfdMyWGD/9BX+gJhSYaMg91qDPZGhW3yJQ1raXvBULh
NearpHh938zBkfwxI4ktMfgy1H94Xn7tDOdmg/M+zUCYV65QJeBPFM2YvLZhu6UulxzLCNuS7xv9
7ehiNnBsUS7gekfXDkZwjlpS3DgzPQjcnaclo3pkJJi7zXGd3Xzf1O8Tjw2EOyT3HXrJLP/av8Q0
G1N3xtCjmsrDSMsxJ4/nNCm979v5vUvMhUWjz+XaQNF7cHbhh22oTUEhNsdY4/8xd2bLbWNbtv2V
E/WOE+ibiFs34gIkSIrqrNbWC8KWZPT93ui+vgacGedYlMsq19N9zJQlEODGbtaac8zPzcghoPX7
PtXtrWcJ3Xj9/eXef2065XssIAbFSGh7J7eFNtLuWa65XA1fpWOWwEgxzhA7Grj2uxwa417lq939
6WXX99jU1l7ISkRYp+6fXuMMuKyhzAUEMJXIiq2tEeO3s9oVSCQ7nEoac1a2icuy+6DyenIYYJiu
Q4bRCJeAStOP9vVPF8aaMeAOSxRmyjE6JrVTHnInhoI9zTOWSSTwSpErl61m4Dgk/+OD+36/JFHh
UVcrMCUSlcX87X2j6ugmCGxR4KgpTg9iZpM1IFPLiKQoDQrCje4O2gdDav0O3y4WXBSPrM3KxElY
W8fAT/eMb5/YO1RoAfkVyhY1E4CmLJs+uMr7gctVeL66BjZLZ0i9vYqX4bihUof1pBuW8ZzEVOpz
uAoVgiczBtYHC8G7y7Hr0rFB0sNY57UfmaY/3VQsJ9OSoLAC5OEq6NnsoTBUc48HKv1gZnv3+Bgn
BDE5FCRpqGnqyXem9FJ2XRK5gSqSJHQRhcO0zscPHt+7F3G9ypqWxbaBZtppdS6O6xbLGgYvgiqr
Gx1D7VPLZuKLBg5qtXOhmEfaY9/9/j189xS5Kivcj6Mpb8TpU6Qj6SEPIx8wj6bqrLIBkfeDln8a
IV6Fv7/UOnG9GYU8PF50xh+nNvhk62P+6QuzU/7XYtb4oHSnA9+oT8MnWxZKOvtZbqjxBSdaGD8i
EzHIZmMg+uVPN+wcOtZqEIVl/pKjn+xQit7s6FXh8zNGllqlMSpyAGA4PdSta/7pQWe91hqcuJ7j
eB1OJrgZyllZuzDak0w2ZzJX6gvdTD86L/7i63N4n/Hha2wkWJjePlOsyVWpUEfEfa7m7VYxFa/c
xlR11aBdYWsfvAnvL7e+4Yi+dNYlOi8nG+oJ/8USszoCB7OHI/5GqHPVpF05pVlufz9afnmptVhD
95/ynXMym8Q5DoeCoJygJIpn3gxWi6e0VeBOtlJXPthGvH/Dua+fLnYyNLW0wWwsZhNB+jCGjV6N
Pjje8oO5/1e3ROGd/QqNeV679ec/vQBMwrM+64NJnqSDEjMTnXMTJw4I7M61xP/i+aH61R02LJzs
f8jMfroYYZ50pyXPL8HjjdmoULdqairn+mwvH9zXuzXtB7GF5gWGcipPpyX/JZohhWdcSnNk/ylZ
DBcldq6SblHMZGxV5Qev8S++LaoVsDsA0xBad8rukN7QGWndm7CkBe6VUo33nlPWm98PwF9exTaR
HXjU7t4VaHvNa+oxy80gJR7vqsoK/VDKLPvTg/D67Kj204qnJs7x/u2YmBKh155TMMwdglLyHiKh
Ni7zB4PhF9+QaZDBh3Kerij7gLdX4U8vPSgFKN8idl74BputtCEs5m1Pv1Sv+uGDh/eLoU4fT6Uz
g4iH2vvJBYl67BSaCegzlKqvArzdjolUolVfV6eO/GBaer90aiZCCRVxNgh7Klhvby/Fn22BgjAC
gG4evLkEDGA1jN5FPDZQem3vahjV+IOCDMf69S7erGhEsVJYYE3R2UgSZfj2umLIFn3JV2dc3Yq7
RovacS+MVJwj5zFA8TYW2Q2V3itfjKouLlTQ+1T658aFiLBkTph7FWxppxbpTZzhHvcxq06IzdDN
B7Kz3DGQRlze5rAaDJyjpFpi6iD3MGSLKppgaM3kFo9tTS6kEPXRbZQCmh6YOcwJto3LViqTfq+3
Vv+lFNkCSTTGXBpIUeth7CwRShphms8mv3yRNyYogtxwVpwL4ACU7XGDxTmXjhgAttfzHbRP7dAl
q8KituL6TIVS8eopHtkqpRGJXd5G2Tkk6Jj6oRF5cZD0VnaFlGV1gbRjse+UMY+3QOzsb7VJMcuX
klKxL/q8Pu+brm1xILUK8WmdoxOMlWXxlzZSG7mx4p576tXMOM42SexnYyRdKmEQaJqgmbP6MU8I
EuMZRfKOw27+RQJLKbAD08/yY4ImbmTdZDO4cJZ7/LhaCt/F7ReswnY9h9oy9S+xptSZb419fue5
hTEfKvAGj52yVJ9QNBFkVqaKeTcYNX6avhDpUTbYtIIM+Awms57mRRGvgbjAQUrIrRHudh9vqnIN
giwD28IOLhBJ7ZKpbAMrDJzMmgRNa8J+yNlVxoult8t255ADgtO0MMbFH6c4T4HnNuOelC1gDG5i
GuM2tpP0y6zZyRcA5IQmdP2kWwdlTU3eSNQWrz3ar3P2+Ty0uSfNSrXaqSNVY4nPwbWLcmtkjvs1
wzumY/6OnTIAemEaAbGmTu4LsxDfnGbEnVGmufmIfQRX/txbF9CQ7aeWPrpzrIcmGX05OO11rstR
90sPc5mP+6y/iSOSLgLdjNrVYjI3hL/bDujFumkXoizmoXS3Q98YBytdEvwqnA7o3GNZJTEg52KB
kbvGoZdN+S3Xp+LaI5fwRSaF9whhIJuChQLvMW668klrzP6Rvp1ynxK4/RxXq8sWX7WbYXUbwT04
zoA9KzXZiNnpYM5bDOVYtFUDL0tQJQO2Ym8hoKu3DO3OFfNgkbTtiWuinRonYIMH8xWAas9xOLGL
o8EA+p5Aeow2U6z0xFOTr8e3lRvx7cAMfzfM3vyZmDiJybmXxJAQWDNiVjJdbNuJ0+pbfc6sMuRk
HGdhTS8WnMKQAKCn1DyG86L0O0+flVVrmjsVO1WJ+XQ0zeWhLIb2GHNSTrfkYJovszOQb+Nok5Pv
bW9oydqYsK107N3IaSaRDTt13Hk3SuIt8kylVPZIpWyxwmowlIsWuMiTAkhfHFBKVEcVHyUWT9sQ
n1LXLcywj0R8yJcW2gaNx9WoTYpUHipoiYbDqLOjCJd+KS56Z7BeC9udbuy2Wmzc5UOn+x2PoMcp
Ljp1QyZScae0bvKgDKZ5pY+9zkuJVypGtFIKOxBF6j4t2tRelhnvoz8TmeBt6ZDWVljCUjgbjGly
gqZXZm+bGjoTleH8iOizo67zIVtU2UajUILYkX0Iz84arG/4gkZipLJlemARsp2d7GeQ6pOGRTjU
FN1afB1vZhVObp5dQ+h0VSx/lnUnNSJtNo0xJ5CbRCcv+6WE5zBgvcmDRndiM8hhbkC15qXXghGG
SwwJrdXUjdsKYv9IV3mB4+qCLi0S8UX2fX+9GE38qSY84UmnyPCdJKSWWQPWGdVFrSw2DJwc41yB
6zVIzah6TdMW/k1XL0Vy1aqoYek3zfNtVpKgiew5i5+h0pbfCaty583EpnzYa3NSgSrCRcZ9i+FB
FxJmkAWAhJz1Kbsz297+yga+TUOi0cZLtAba92gqqytwH9DA3Xmuv44tL7Uv89745oHxnfaSEzUY
kzEvngjzG1WkNN7KWqaksEmNti7PRJrKZyMiiBmMhTJ9Qxk1qaHH876wCFKIeHQlo9ZGTR3aJcKA
bTRBJCKPVcHr7SremO/0Mh0+JVmkfKIrq3yd1WW8XM/bT2NNoJQv8L0+VINbShqpqaSTgfnKgKg+
UftNrIkuiLm09BoLIkzOjKqUz2ymxN04SQbb6gm+VeF/PSeJwYoA4IukVq/Q2q+xPcxMjVnESmKR
rcTSXIGQBSOfVMGgAr0NOB9HD9g8vUo9LlXKOrwTIi8/GSqBh3gaewNow1Q0WZBnXn7dmb14GYwq
OkyT6J8xkkegIyq+OMYbgxfPpy7uWNjsb+Qewa7qeg0CwmBkX5rCbrrQYCWqAifGBK5Mnf3kFURj
gdltusE3pNngjTaU4UnLU/C1k6LaW94ryBXoHYrz3CFOxU+cUSMsqB47ng5WZZczR57f54vLfOMJ
Bf5DhNgWNEXLzBfoCcxz6NPOSEo3n9Qn6yhPgHeRhsXHXeL2DLd0S8ggJshlM7OZ1cPFjmFtuM6C
GZRERq7qpYOehKbdANRlfrceInex5r2tSHkLj86DGK4kNXQD9HwLUn7oAH4ESswAvdAPT4bbched
m9RrAGbp9IE5TF7NpGu6j30fuQyDOPE6TOBQi3wTjSz5PulQwj1nP0JiTuvJ+ylfnJeevnC3UWL4
jzyW3psCLxvd52Ks9Me2nUC6D3P2RNWtu1JAdj5PY90QGavFXUDNBUYDivdI27HuZxdtpRD612RN
rvi4WJPLyAT9y6wm0zmMgAJ7oZ6uwWYLrLm7nA6tuhk6pcH3D1Ya97pZKxB2Cv0baKlabvq8y3oe
/OQy6RTmo4qqGB6yKKJ5Z+cQewILRjACyiKfEh9VmBa5QFN55bnbcRDps+7lpgOuv82VMB/quv7i
cf5KNwrrS70hWMq6hQIVe/5ixQm/BLCfDJGUZ78TYApeR1cl0ClbXGUJFVmWn9l24mjigFAsu16A
30BiRNuOyOo6jfYTyYm8dkRB9RAdZEKmnIGbldHsds/ZYKkypMcIr4FlicSXpMwIA03TUsnOBqrL
5oasDw/Esc006lCY6AvrjCJpz00XmZodJQBxfNIVRH2Aoin5BADYwAQQUziKyvk8tWV85+RTNwaU
hrs8Jsyns+MD/RtleXCVrrWvBP3E5dBU7VKcOVWB6jRPJbuLIIVdWBwViHLKVkpCGHcEV835p8RI
iNbIyK/YxIaqqGeAnmL9zCqtXLyYCZtM8qI7JS/IBrLUYivrUs5BBVZo3o0AKtEb0gD0oq2CJzne
JEMzEMuZ41L5Ei9LE017mkgt/CfTiGbvDLFP2Z93GvS3gOnElLcF+xt5nAYypXAEs06qfoq0p9vy
t40snOt49O5JHELaNlqD6+1hvRrmjcGWJwpG+o/Zbd3EXXnvjno+wypz1Dx+dKQL+wzkkqt+zipC
AVXeExJUWDwtjgz8S8s99GZLLksFEEjlSIA+yc+bEvSZwTqqBbaOgxX4flmSR8NiYIWpw3K5A64y
5ndgqeGjy4WgqTMn7buBXFMB735uU2e41wANLtf4mG2tOcQgEZD/jWjyU9KVKicZXt0ogs5EruBY
ha2hlMQBjoDLHhwS04urdoUjbomCktaysRsrUs84DK+BSZIUlCfR0P8u2RNxbIHCbkJQJtoq7h7q
Eev4NpaID+7c2CCkGA3XYG7aIiIthijTxmz9KR4UZgPyhz/3Egc+u4REy0MjWjp2era1HsiAsfAY
minmwnx96aEhcJztlOdELW5edhf9ZaNWA5MrBg/iAQbisJajiKghfPdUby62OMQN/StIts69qO1S
DDeNW1jGTnQp4RRT3LfDA14KZ13+x7KYH2dNDKAKHUdG3RVpCrQjYEdlNSirIuk48nlpLV7UnAiq
gxS0+qlIWAnceHSCAWbg4lAP6bAc9EyxdNYsrS9nQjbbqgjTBFraudcnKfEfY+YM15o61Z0vbFN+
cQasDFdGR1PAN7pOlS8YOaxq61rD8DhlOlO064xmuzHdDiBEXCzeDQ0wrdoaxK3VK87KTLaQB8Zq
J9tEIzXJFA4nCs+0OjWE+DTh4Ce8wk22WRe1DVs6IuGc74Dotehy6iE2hsO8GPcY09MxqNjVz6Ek
co20Or10jI2A5qgcKbhjsVBLg/wnMjqJ2+nbbNDvBF9iFYIULeEGklQL7MkrTHvvEAlnEJcthENG
cjvVxae5h+EDp64X5UWewUS9IH4C9dBMvhewfGVcmlv6FEQHSQXc8dEamkzcj2ZdZTZRQZzf/AKs
h7bzEKmlh1jmzHOpMRpKKMau+R5ZU/9Zc5YFLKPSSecAECwufTXWSZUa4jG+8byEUO6YYKwuaFVj
LI6x0uZ1kDZrPoWk5n1Gu9kAuFNKjlFU0hTtGsjGDDFFnzizNqDFmHIqMv820mZ3xP/hFg+FqFe8
whyTdZB4mc0mw9KzlIDhaR6+TXNeedc5GsPoW7poVULub2G4xx76RA4WgqIGOV3qXJ0nRq9blwMf
fLlUTH0cL8q6tzh9ekVHyBR7WrMg5RGN6L5RJ8Z/PzamfZ2UlkNoDG53w2Fvt8TlA5EuSvO0ZO30
mk6jRchSFXGdG6AacxQgt9PKLWQt9cxxu4WJiz2QO99L+PfwT2LVyON9KjzIVbZalA/awHDZTlKN
rs2m4qyeyirayibDt8EDy77HvFLeFkCLa4RJNTXw3hLASRtu3T0WauaKI3FMHN8LwzPPCM4EepdP
ljy3rc7iVQA4WW1bKyHFGBmK/l2MGrIuCgysDH3etM8WYB8OYr0zXWcOSjrengK+ZW3nwDPznhya
kL+Hyk5XYuszR9x62S1yKu5BDyfLtoSEWAZu2/aRb1rCPJ+zuDa29VDr/a5f/U4+B5BC7nqFlwdB
jEPEYjfkzvely3ZEaNTNDnTWcF7LNY+h8QjrZm0uR3/RRnz9RBK2ij/lWX50qhT8hEy9fNymetNu
tXZQvxl9WpF2nq3veacCsuKI5nhpSPd13qRYtu7oU1BFYNsQ3QgC86DdWaPeBVk7D8/2qNkvkxNX
BSyiablpRDlTY1O19sLpCJgIyGa2HkWXETPoWIj/2qnUlkAApvxKlB4I2DYdJnfHmbJqLjtFbezY
T9VJBSlYpPOL4/Soa1fUE8l3im3lX62ltM51LwLL6k2kM2wtNRtuqZC02tbMtO62INeQ6Hl9Sadg
1Br5sChGgcR3REq8GRHQfYElBEbCHs1OD8ho7VtfMxr1eztVwIMmjZ5FMI+qWPaZolF2VbqseeWL
KxyfcOR6CLCaxU8E/CkUBsxuBNlIXPRnLQU/GJAiw+IZe031VAP6NcJmUGbIdfagfBmrBYoSOMFc
I4zYkjr0YyNmF5JxSJRB31ea5g/ToPGIp96kgl3VzTfHyOqSeKIo2XpyKl97Pe05w9byszYm0glS
zut8YENhY55wZLjHxzfmvttTDN30pHYk7AXt9E5NuyjxhTCBv+jz8D2pKPBAqSTgZOdlsfnSGWt2
V8HYuTKiCQWjzc6Y6qUrYF1RjJTH2bS0F8XK5AQBzZF32oiwbMpng/1FS7lvX0iVnFtLlo0GLXlM
yKsa4/qlErlTc1jt0s+VoIa0MkZREiuZulSsxeZckznjDV8iN9dIBgCHUqIWQuXsDng4Ct05LkZn
NBDrYlJ0wG5QO2NiERyAS6/+MulaVxNNqjQ0T9Ii5nxmCBgweVnay6YbFSZbbWJXS9JZ7OrMs6NF
MbObxy7AAJXa4HPmCLRJy3w+RKZXMqtnCkchyzWu2Qyxmy3cCLwQm8MeZNrElWGuxWWQuqzbiOKA
oqBZ1OL8kJsww33wy5m97Zoo/a6UUifF0M2sz1MOPnkTlRIIrJmDQdnIWqNA3LZDl1wOQ5SSnMOU
Nl6kblEw+8BKAz/ZNTr7rrxpztkrgipK4NhoAXS15dE0QOKHztzJIUiZ9DhkCtnKDUw7eMlUl5zX
GFYMkWzMqfqeuMfcOJodkEmye+r+K4A56FzO0BAWLExBQmYljJ4APJprBDeqIDaDhEoLFRnLLG4b
tZjLS0VJ3HyrJ176xGAs5sBlydU2NoeiHSy1TB6GFljR1qXQXzFxsIdAn6rF+sapmzLega5tli0I
rqgLJRB8jjuqU8GcFlPT+5nRQqSlrE7es1t5lCzk1NUJO1jicLyu1FVSXSEE+ljdiwkqimZWW0Uh
8GnjeAJ6cQ0/tdsrUWV6B6LAgc+mJAhtS0iCqM/cOL4ZgQneemVJupdsmw1/Hk0jKTg9NlGvKzQC
Z61Z36iDVnbbRveGeaND5Izg45hDtHHzxVa3gzWn38uhhZM7TYuRHArsfESVcloZptsOAKJcoctr
2ag3nMvI5QQTIHlUX0EPFZzz2S4em5XGvjMWWOOASNk5boShDzdCOsY9rweZXcCxLALaag0+r1LI
S2yt1DGUMh9ocCmE7MKaizfamPL6UPW6z8Bj6owFV/0S4Y5Ktx5YJcybBpIrSG0go3apNvHbU1YR
7GotGZVwrXasicyclOQIt4go7VItUW67rExjFvdafdaidIUGUZlJDssoimmX0v1wfX2omqupogpA
jDkFEU4McgZ3oA/eMSO1bDmWIxvygMOvWu0bYZUxse01c1Xs9u496CaF5Y/9VLpZUCOK+IbGRlJe
d5w2LlOH3f/GIUaQPOa5fm6AdINSF+1KX22XO4suFcT1qjc0amtpcQ7FUUNTNpmr1d5KPlPRw9ic
y67aA8W0UhY0HjI1pbm/mqRciEGDXb4WLpL82ImiBYPl2mx7rck5Y+ZcPrcWzjl/iRus0uzxxmFH
SVXZCyjPiV8TKErhShm75C/t3x+RcK6a1+pWdK+v4uJr83/WX32um7lL40T8yHj5939dDa8dwqfX
f/AP+3+Esnr5KtK6Ov2dN3+i/78/fhy/1puv4uub/9gyCYv5k3zt5huaAcVfl/v7X/5Pf/g38uZu
bl7/8z+esZOL9a/FfKyfyTar3PC/h+H8vxJA8vPX6h+3X8v66+nv/Q3EQe/5T+SeAAxVoDMeAS//
AuLgP/inSoN2lRGT/YKu619AHJo65OogsvJQLJDDgOD4X0Qcjmz/pFG4Kt6QzJirXvdPiDgn7VUH
RI+B9V2zVm0ESrqTPmAn0Bmb1uDc6gt0qZjODG2kWWxzKMeHiDPj4adndP1Xh/EflSyvazRS/X/+
h7GKH35qPEKmQEiPtwnThb2aEU7EEZAivbZc6uHO8WYjog9GBd3vNGBmC12HjTua+rnFOhuq1JD3
tWfGux53RrXRGPJnWTTAhpUp8cAG6+/BSI35tWrkF6hx8eg7iPZuOnMunijP5rs40sBJcnZUtgY4
u8OcDdlXcPgxtQOCaDaJzTpimWZ1Bno31KKHtQThUN9a9G1D6ebL7+/9pLP849bpLFsmp0jcxj+C
KX7SNWh6VEa0DsRdjquB1ZkcADkbn5dOsz7oYZ90lVf8xyrIojlvoTLDRvC2u+sJtegMIHp3FQy2
S3Yd5BByzN1EjnCoPsZNfZREToS/v7/1/Tj5btcmNuIklEN4MpwT6bGRJPUElba861pDo7IonU0h
KHqa9CN8y9IBUIJNDGyRnFfO9AwKebr7/Uc4NVf/uHMbneRqBSOGxztRFZHCPXcmgPo7Fmr9Mm6h
EEyu8Hywm5e1wy3HBieMBixnmKjLJxVkLWHDDEQ1p4eRo5PdilwZd3bR5V9yk4LDDMfuMNRmd6YP
382ubOh0dd0FVMA/VAQjG0Ngg8pRNZA7oME/UR7EizSMAnfBbaYCko6DWjkjWuCDoXH6wq8XIaiI
C1hc7N0LP1DEUVbM6q1NaIKdvoqy2TEL7Kbs4cdX8UerxEX6jFGx/i5OZ/s368Vv15L/D9eFVXz3
368L/mtXypc3C8L6C38vCLYJ0WxNIELYRGHOXkk5fxPS+JHLauCuHgGTnu36o78JaYb+T6SVWLis
1Z2g/1gr/iak8SOkRCwWHI2AlZi8EX8QsmafzBwWip5VMIRcHDOXjb7/7czRgkezyavuwknLD4mV
7xokLyP6W5N9r46d2LrB5LMZ8vkydvM9s9mOD0V/byAAQrvInHxXKxDa54dhyQOtbwMokwFAU3ZG
/T7CkkOA+VkTY2wxXkzxhIDIn1q5xwXy2OTdvZRVGFEfofi/13CrVSNigzqcmmUjoLSSjebHmdgl
InmMscZPNujMmvIRezag2L5iGzvqOef5ITO8fWePpe/aY+Ch7PDZ3a2CoewOMMPnyBtuloQM1ZTI
VuJ7bfJGwMkLArk5pfka8TM/DYJfLHwn7927B3uy7iE3Guwy6rtQtPVZA1N4tK9NmW2H1vpgGjbf
zsLvrrT+/KdlpmmbPJkavkJPv1b0L4P2gT3ZfH8rq/fZJjbOocaDVfntBVqHnjQG9i5044tUhZzs
3i45mdoRJwhQyXexXgdeQzR1m182ydGoyzDX7U2WXeHkCbpVw9HkfreCmhVrYw+PEsWRqj1MDJwE
ZHQPTR+4qJ+JOlj/lmjnc04vvi1i3zE+KTPYY+QDGXtfNt7buam3PW0p8mvQEbAfVnJclLlvVKT3
WGdIk4Pff5U/sEo/7WF4wjwAdPi8I+iOdX19QD89YTS6DsCDoQtp5fCJWWKeM/YUnnwkGH2fUyIB
4Wk6HFogj1Y8lEKPwoiP9/vP8cvv4aePcbLKl6CabBLOuzCjT00Ao0+7gbMp5Qfro6X9ZOvy7o5X
gfRPd1w35uAResK0QGkdnbkfsQMb1I/u6IeM+f2TtVmdfpCZTuVwXtI1eDh5sr1+lzTWIVMjMrRp
RLJKKclj553ba4XOPKPmf7Mol/UaRL886vTQF1rCVaPCUuL0/m1tvP/+aZ+4L/5+BP/+aCers4kV
begz2YW4QymBORuK60jM1tZtvGVV3Q02BoUhvvn9ZX/9Jf/7sicTsqfQ3mwGvuTWLgglgP2ng/Fv
hrCIPrIlvJ841mH970udTFFwjCnpSy41T1RGCFuJy6ff38xHVziZORJJYoTXcYVxfuqcu15+MDX9
+mGBn7K4CwNA0dthisOD07rDJCu1KzE/S4fREVu+Fz3//j5++TrgGgcXBFnG1E9eh9QRHkkCXKct
KGAOOwq56nL7+2v85dR79zK4bOOt1fZjaCfvd2/FGMhLRhyZPMxwqLtJ6E5S96Av6kbk9B/dyKfF
5COICVP7SAoaxQCKkI7xMFFWpC7wXbfSq3SUvts12aqpvB8Q1pAb1PW0t/inLt2rPBr2SmGdl9N9
luNCK6qQ7iISs+RKKcDPyHwLgmJHYFosxlClfyRJMRfOs9q+KCa/7zRnSqOeaZQJKfO79CEtDlYm
CcwLeq+X3rwnx3vpDsKigmbmG8JpDgPnr8rh7W55axSMtGkVxgs4aYDY/tIcoolAdeBsEaWzbnlo
Fe3MGLI9Qq69GHdNQ3GpLy716lU9S7X6W9o53y1zeLCt5ZZq6I1wdkK/HNPpkyyc75n0aCui7CAY
KMrUWxSXdBKSo+DB9QkV3JpDSgLRWXoIv1SKg87GHq9JDPKV8anLLZQQxs4arR3FQfDheZDHl/Co
twyR61LklwSKnOfti2QLseydT6J9zkHKsTautzBWVhhpC2kNSDm/VvZzvDxJ87HLPRanrxaovmii
oD3LjTl5m5zIiKXpNii4t8IDJ45Xeuyzi2Vyj3Ja0Qv3Y9uGdODObA/tketTJ0SmnF1kM9Faoj5f
h4uSvrRpGU5qtnPM5IavZwMNmsToyF8DZuLaOp8T/cWVU0jQ4i1qTXqzqkOvVMvP4V9c1PDsiGQb
L41hJN9i3Eun303tbZQQ8DIfS73fNG26lfoY6Kp9LNGRmQqVfXuvlpY/rssDtdMM7SaR4wEuE0Jr
OsReCmPjm1JmmzlhHleCtH2Z+EdpSX5BNW/cb8JTtnZMFwhxbivMgxMfMXlTUk8OWfbVMDI2Z2rI
M6+oZw7iwlT/2hEQOJYpco8hLuioJupp7JeNsS3pT4jBQwF8BUl9wz7Em/tNz7ZPyG9ru4oWoKdf
1jIc1WsVu9LSKkHWJzd0x0NQT5upKTdovT7ThWD1I7EDkcKSl5sanSQcqVDH/xZJj/lYv/CSgca9
Hlp1cdk55tdczZ5Sc7mq7PqyXsabfnTPS7ayqknNMj7DUkfHL9kJ+SxNz4d5/2AoBaf0+6Fl75I0
QVx/E/PrSOKeivrZJA8cvh4boZn0lp6aTbXlFBsUnLGTa5kSIJC9aJHpG4L1UNOAvwAMFxy44505
2jyHZqfRdaAtfzlhNdXyGoh+YAOtypCsFMly3hREHujiWLZ0yfXmYoqrp4a/JnV969ZXNf4VdN+Z
BrQrFld1TlY9kVukhvsgX0J0OtA7HgqLs0Nb7okkZ0BaYd48IR2/hgu4TWyCEEe8FXETCJFduO4t
4S3bSLUCBX75MEX0uvVtr8CKZzOJS8eOi09daR3GEYHNvGLFp23aVSEQ/cBSowfD7PaEkW9grIYL
lvUqoW+ZbsluOvdmB5BIxBZN9a2mbJD4MSzL/uA5i6/M5X5ZgSaof9Y7zF1xS0FiN+hPwxhvs+rW
QkLOl0PkV19X1+h8DklVPrmd8ikV3dnURzhSaHXE4LyUcwWsOkx+EvyeMgodSAqJQiPwcO4oxo8B
75ho6lDjQlrThGY5HsyoCLve3BuRPEypxys8hKb0kBfHfl57W1e9ZqO5MVrE1PbipwoNwTLbx8oG
deg5irMttuxdlDvHpIsfPSYoJRfnpf5dnZDjq9eJR1NsSOhMwkyPUbfHnxx9uDTaJ0uPbzo5HYbh
onH7DfL9LWohnwT2sIOpr1aHaoVSFvnOYLobs+kS2fBDF1VEkSTHzh6uNKe8WPJ8Ly1cAeQf6KTg
pT1ctWH/+1Xwh2f4zSLIoXZlIBCRClQcvNrbJZ1sKSQg9DdCK63PMoQaNvRFi2YmMSEIWYqwrDgS
6mAfZqKUJFgV1duabnLMB/UC+Bo9CjK7k4d8dD74aO82hCef7GR5duCDFWzIOrQDiHq76EolRkjP
Ft/qH1BxhV5fhkL8oW2OusDb53Gy9TDQW3QzjoOQANfAMx+EzHYmKtnfP/YfZdh3jx1rChMzOnGs
bG8fe+L0uOhQU4U2kBpb2ntLYbctxbVUydZTnA3tha02jlfrBiAj8nUmzAix9pGe0+eYr6IwaE61
RIXkgSOPOgIui87NekZPRlKTGFemNO/N1uDQiOLFmjcGf7VVX6zE4q2xD6P9IG5Eeocx359wZOQ9
MYXadtgbHAkHDCZRF1igANQ632rm5ybaGia7kzVOujFRmKBIT6wdaspLSqHXJO2GrvGa5vF1ovTX
6ztna8MDUpfPyKE3eAOvC7QYYDgvoqEKvXh8SGxtSxLnp77Rn8ZyDpzk1o5ReSIOCst5ue0VKsiD
3Fdz9DCP9ueC/tDC0UTVu51CmwvRht842XckxbhFYJEA+xN1vulLNhosJEbGC518BJk4xWv8NUD+
/c39OGL9dFRjCoy6mfovw/JSZU5Muv9i7zyWI0e2LfsrbT1HGbSYAqGpGUxGJicwpoLWGl/fC8y6
rxgIPuLVrNuszdLu6BY94HC4Hz9nn7WPqrCZ0jjmaF63zPH43ByaKkPXcHSthcj4In9EN+KfZBS4
BjrQpsj53ehVYfYaaqBygxC2CppNvvdvA4qENdK5tyX6r/KLT1nCv0+Ti/+zFOT2V3b7ijxh/qf+
L8w+Tm3//3328TYra/9XmVJtK4PX9PV/7av4Nf1Zva9PTX/hTzqSZfKXSBlGIqHxxhljN/mTjZTU
KRtJHhCg3p9M5X8lI2XxL1qDDcpSsDSnJDv/0d/JSGpTkoQSnMyIQVPllBr6F8nI87VEyWxKQNLg
LUkYSlySTPDkTrMefdo9ri3KShSkF7wlaeAFJW5PZi0OEsPEeTdbH6Tpzm+o05iGrLPfmbSaaEAH
mKr36zevTCNVUqm7H9uGeEZEMk4kk+w/H2VWKXkbBmAVFAcTj3XYwrOLsJSHcYfRYXtP5QsBW0go
4kM1iEcVop+AgsSvZO+GxoV9n5pHPc697cIvuJhcqvsUGagRKRACgHqfP2hmts0wYlp6b2Z1u1Pz
yNp0uaZtgHyjBEA+d0BEK69c3wucpGhlerSIFpXMiklwUZXW9HK4QvkW3UhIS668Nve+K9DWF2bq
7Sr9z0HETNEGrNKba1AToaF13rctjj5wP1QU96GS+hs9RUmupZ6w7dJE29HDSJ7HokPUsZTiNhBg
nIhj/k3yfdKS6vizpmD9I5Vr5Ra9QnFA29Df+JiK7dDtNAggFWWbeyYAGxP0mio29/ihdl/RHJo2
jOuB1yC1qFbE9EUP+4UL/uUiYGkz/YDbJy4Ltd7zV5AmgzC0ihrfa4jiD0Uq9Y6BH/C12HmVg9RD
dBoUXLeqm0yEq0HcpOCJVp+vgylcOJ9eTnddUcH4wGMCzn/+G7JKR26E8Oa+S2v5Ko61U+jJyGQ7
vdkQPVujh8BNL5cI3pfPrpFCpr0W2J8E5OoNGfbunKjhsrR6mnj3ncFFkN6OU4yUB+KAJoDkqyx0
lP7RmLKMCX6cK6FshT/nB5UlxAAffOmzUiErSyOJzYNrIBZ1oGSzbzCVcCwK9dS6o8BQbQ1PQHRd
jPS1pwE3GteIt9JwVL3wrgI8aw/piCtR6W6kRobtHxTZVaQUMDXaeHiISnPnB8lWpmeYkqf0lZYJ
brc21qvWQu/uxQYFC4UNmRo69ZnJxeb8hUW1mmMOLlvANi3jOGgdIuChcBdSy2+16LN1wV9HeTBt
4VNZac7Wkfssw4LKHO+CMNn3XiNsKQipBxM1dRNpIReZsn+lle/7W5F31Ac7aUCWf74431bB7Fcw
NAB23g9d83O2MAbidIVlo3yXKq546zbuDVxj92tbW+Z97eYqOnSIfNdygr+0HYrtd00rdKrquWGy
cEiRfNO0G7+yuin91HFzkt3WuNW65EWUU1/e+XUxHSVq+TI25RKe6C0/N/v11PMo60qAspBXzK4u
XgZ2gCSPeIfS+Lqk6vqtUlhaoaHSGEE/BU2EbUOXTlhU2Q2u7mTD+r5193QlisoGY1HZxs5betE6
vboxRcOt7VYZvJuUbtil4+A8c8rHAI5Mo88CDgLVZ0udnXuI46OkStv6TgmT4lHWtHrbFS59TB5+
r4LgcR+nR/EqpSP2C611le0mEmZsQWuy06Jpr5xIxU2R3FhY3wkGzvKT3V/755v9VzHf/yyg+3+t
pjwxc/77qA5Pv+jDSI7/6j9KI834C34RoJo3n5UzpZGu/UWtHzInhyhtKBOx6u/CsmD+hVMDLEsE
5NSxpvrxfwVzgiz9ZU1GDpYKzROLEVi3/yKam06Sf74GBE5TOEewQSGFc4bVdr5xoeHTGjw5lcdK
gGLLRaxEk5+RptXwbXc8ljctYnD+xsVE+uXAkA5AXU7YLBRA0xH47qhJBlRUlVfSf5S62QpfPZrL
jHEpUDk/SCf9FmEcZ+ik14I3rynno2hpGzZJU4sPKLpv6Gb7hfaIFi6hP0TdT08N04NB8+i7RfDB
EXb+0V6OOTvBSICXeR+K4kPlk9bFB3U7NdBsctG7N/NyYbDzgPHPYCrKVuAlmsrJMJtGDDHRXoHE
fgC4Ka6sqFHXRRwhw6eF8piInb/5/OFmR9DbgNCxYOPJCgqmC3ObFuei0q0N+aH0okf6zuhBc4t9
GkV7T+ieUHkJ+0BuDoW6c5tbrR6XTDmkaUWerVgAPlDsJjwR7gHoic5faaYgeLQATjwwlHLdqPJt
gDgYn3FSSV3WkE5EhA6MLZORF6f1MdqAraHbPk/DUxCke2EPTLheIMhcvHNZ1uDfS2hzuRMRwpz/
KI9DUsrjwLgfVRLQQUWXTU3mwjbwHtiZGKIsvPbLWWBAcJUGscZkxjN/72WLEQrdrfp9qpGFGczg
WErClZTQEA2WooPLIo9Pcdr3tk/mXMNJ2eg6lBr5kO/lVCtB0WVHrzGWgoOL/YTfZegGVT7ARPCq
ZutRlPuoS6zRuM/EYt3G2l6t3ZckbIo1cae09XXxusFkdzfACVwoM344JxbaB50KO1SuuYUHdSGj
alrGNrzqOiHHYxHIf5G8fsOv7U+G1dzhRpxuR3IhayBb3t6S2m2GqTKNigNqBjzGFwL5j9aFBXsN
ZRerFQ3Z+bqACdBrXiHzmvIyukd4SrLJa35Fgvotrcwl0v988jFQZDVgLyZinDRN//loXeC6Kpcn
7dG0mlcItfsyFzatUDz1vfzij/WXHoJ2nY6Lcel5+MuTcbxRCaVYypVQtuZ45C7w89ytR+lRtY4B
fRsR+Ec1UWwPWMBtK1wX9brFm1hLMBlQJ1ftldJ+W9iY5lv922+gz1vmLEHJOicAZ16JTXonS48g
GUwiUtrAvqvyptFvYdyzFn4bOt399I4DZXRy6ih7d6TuuXB/uViE858x257iMhhij0P80ftNUaX8
IeEE5K/K1hGMgw4dnl7VwolfUUgZ0kEVFtbbLLr9+028m4XZEqgzL3HFgeG7eBVIO0/etcjk6YU2
7jph531RJZuOjXL8EqcrWmvi+8q3/V8Lr2La7d5v0fM5mG0CgOpSLnYijBw9cbTiW0v/d2MSq/Y/
UvEhnxp7LCyUwaN9PjC2ox8MDI6TQx/ODgK88w+gFZHCD0EsP9L0G/mOKkJ2sRsatyggjY8ugCpN
2XE0AJ+4AWBhl93LmN2mKnbvmy5+MjwQHMquVY5+s0ryQ6DuKSp7+o28JCp9i6supojvBUAiqRR2
rfNfGmtCU2aRIj2SzO+tLe3ldyAAzN6hn7+mdzejwrlyo3V6JIgvfrS/qz2dtNz3iMviTZ5uiwak
KLhPG1OUboW98nOVrRpMyQ2b7jer2cGFWJjdSUsz/82wNNhkJtkNIovz35z7pptQc5Ufo3QLxHV4
LeVrr7WF9JuhrmkdprZr7AKVH78uQgisVMQexu5LL6wRipPhWThz1Y+W2fvfM3vbvZT5aSY0/J7B
CRNnoCvp1mxvvGg94lRPj6cHB/Km8vYI2XyqA8WXUNlJiPzM5s57SdiI4odEvNLEHVgjgYKoeAo6
es7oKj4Yxrot1atC3ebBVid98DUyH2J3h3e4+JiMC5/tR3vX+yeZYp53wbAl1nUj1MxsML7UFvC5
TZxsXfO1GZ4V5f7z13gRwWGuYKro/dGeKSQr5hkWVfBR0KSq9GhRg35QNskOo+mddWO9GIdiyXZx
egdna2Y22OzJoGCohg9W8LHpAODwz67LdaBTVjfWRgYdwbbSA/VcNbpqW0dxHYH4ia7QoNtlw0EJ
79rmtpbWIq151wU15MzWHsTrMVr3nQ2EpKOIgy70iJE2PXGZXX2lkC3hsXQT+jDL8CBXuie8Nsf2
xg/XIU2ew7XiwY+wgx96hvrkUV5icF+eAG+PjO8JYSDo8vmZT7SpYu09SI/D1sLzvXASbSP9UL5O
UCh54wZb0uMUfAL/uogccCqfv17t4quYhp9oqBJS/6m55XwtCTRYWmHOjFveNlSQa9JQu5p2YA1h
JofOeghvUyQzpDw2vbbzY6f/SZ6mM1e1ZKfZTUeSAMEPPBQ5fBZyR4ht7Obd5CFtVyrfWnw9Vs9m
ZqtHeRdAAYnW5S864uTkq5U9esgXso0PhcV8GqUrMd/RHZaBZFja6S/2orenJGRUcI62jDeznndf
TIWFuzHSGPMY+9tqdCLwKa9YrWTPk/YzdxrppvA2cn9IaRC/bVparO2JbVNt0CSI1ZYs4OfTbnw8
7f/8oNnB69Z0/lV9Lz2a4JYKR5CfQ/W6i1aotUKnjW+K+q4N7lr90IRXkn6ggtEAPDnSMO6PtgQU
YOoAsQ1vVcFNSbm6oKK2O9R+dybtm5nTfK+ejR/YsDz6D9qr7trGkdXljvuNjqdZbGf0Yj+aG/er
LtvKs0T3pW6rvzlaTHQ/z8ktMYB1Z91TCC+STdc6suBgRsYlCZXYz8/n4q2R5eKjJ33LDQ0tMnmK
8yWI8ogildBJj8LRutN+hD8tuga/J/IVwiFR2ujCpmG7vi4P2q9yRDluF3c8e/JKIG59hS+TvQrS
KrmtH6lWPydPxV77Xd6y5OA1pF8bvBY4dH4Ej+m1e0X+V3iorqt9tnSbmIfub9sktgAycS0y/rmJ
iYyVWd1bPASTCyepVSht23Sy5quy3MLikSIsHm3jVx2Rq+RWAVT982mUL8J51vh0yQPqTb2fNOD5
NHYVjY6678uP/s80tKsvMMZx7wScg76kA+WHBncTW/BGHC10xK+yDYbhKX3khTb7JF+llPupZ7c3
gCfoix1XxhJzfWqGu9jdqSZP1SouXNyizn+hlRhlrpvMEfrbwRZpGnji/Nce1mHgVPf1F2vhnFwc
cLa5lXHSCDRPSo9pyVXC1ukyW6EuHspVOdjjDUIxCMxlurDbLA47val3u00apa4JrEZ6dL+MP2o8
Wm+bX+aT9BC+tq/Wc7wQP3/43v+Z1XkFSqAj4c9o3jNACEFxzFcZAYbTjk6wRDr9eJG9G2wmoPbG
WoeqydVtGB2x3yuN4w13WVYRV0K4yb76BtoKRKPEUxn8F3GDOjA3N7Sd9+5TY+wy+d4ad7l7K9IL
oJXPanqjstxabl7anVscM4Bfn38XHwYw71adPtte6LMXGiVgqy3QYSFt+5JmO6SiXWAr5L5/UJ2C
3rcw5hSnzLe092POYl+YQrHu+Yzp8h4kqA5rwdqk1ZEYU0Dj8gWVTPoYQu1DBnXv5tuF4T867sir
iIj4yftSljxfgCg+UxVEkvzo/hZfveHgfrOkdfo9v5KQV9V3wRIRed5MQXWXveefAeeFaNlr08rK
CvlRB7Jj4lfoaBb6mqeUZ9cKmgyY6XqbylcGcVYk6hs4YZ8/88VdbvYLZguzLa1KVQweuX1C9M61
CKzNhB+Nnj4f5yL2nsIHLs60804Zzbd46t237Xtlh5jfFVHbcmcsbdwDBzBMiQugU7YD69vnw82l
cwbdtWfjzZ8ralKjDBgvGtaxuWuSdd1u4wJSpjOKTowuFquf4iGmlYHL85f2AVSovg6ihdvT0mPP
PqKOCqPbtfwMUzqYpuN2TlIdJO9bkNI59O93mdlDzz4foI2j6fqMBugC+kEB8Lfa+OBsNTBQ8J3W
rX6X3EzyMZB+/V78lsa2AsAf20R/Fbk2/zxxM0Cky5xSB0VPSpM0PvDMzeev5y1JePahz36pev6l
acjuQcXxS+PGiWvHywEZrUegZGQKb/1q72VXyD6GwplYv+U25YPoWxlV6Y9CvQUoRLCM1B9589RN
pZY3HS3UxW2E3rRZ4UIP9JR99NofG0ro20aceGP2qENdjB29aJxmWMXCLkOZD1POLoxj0v78/Ann
UrQ/C3CyelJIVlP2maUeNAEDgUDmCdv07iW3aAkAR6HvSwMjmm9KtLe42o/3ce8AUl0Y+iJInib3
3dDzeMEMLNEXGdpX14a1DTsmwWnqleU7FZ+CDOR4aciLnXM25CxiSJEN/P0+4+tM3ItO3x5aayPq
Pw0UDuKNYq2R0H/+nG/48/kiAlxPq9dkDoEu4HwR+SD8dDEcpCNZuLrYqyL4SXgaJGc2yC3xVOPS
OjwL7JzWSg4OYbQxwLSTiaNVQLXbmlNzn8DsaKYsEPLlUHBcY42cFhSt9th9s25Ec++qP4QX4ICs
RXzrmUV6ALgfq7LdPpZUqt2tmDjWjQnvWVgh0+ROQKAapLZvXls59Ff1ZBZbOGFm6dCRmS1ZKr6Z
11/OAs141IoQk8xFQrEVNrKHr/YxoDtjopI63nX7W3fScWO4d5bqiOmKVaA6rf+9gawWrPh8ylN/
6B0SBOaT8Ii2KTaZgBsCPNBworlTqk1j7oJv3lN0k/Bd2j1YGnMVt1sf4VMFetfWc9tr6AX7QstC
o/5uhAOaHSVzumaD0DwAQLIlVQQ3Wj35oIK9X266B+/ckhUOF0KVi0iOxSdP7Yh/z8BskwU6Bj0h
ZL1X8kOdc43YBsJO378W9IdIwv7zVTd1Ip/HKLPRZpusL5iDkOrMN0mWffnD4FWbyboriB8zj53M
MX1b+IWUvID3m25lguYDd0zuVT/KF1C7HDTu92gpA/TRj5q2GvxSJwO72RQgdRODaAylI2JBpYKW
6HAv+fzBL4OV6cE1GrH58ww0z7ikRQSCquylo+HbJbbdls3VuP4Zf/dkO3QdTMbHEla4nXo77/T5
2DO9EnHDbOzZeaH0iuWrCWPTV6M+GydYPUizc1s7tdCxMSFENm3DQIc8HzmV5Hgnl5zKLmKuPVtc
kCF9dKi/n4hZts2zxIzmqk461okzJk72AKVcrGjrcJZKTZdXotlzz06R1BoHISlH6VgN6Q62E0nf
sV1B8zGhvHKqC1xcNoJ4MzQLJ/TiyLNDJEoGYKouD1kWKxJcRW/Tl9R1TsUNBW1OvipMuplWsM4/
f9WLy2x2lCQRrs5Iu6Sj/tI8l99YY8CvTZvOOOFZ+OUDoi1WcQ+pZWng6cO92Ejfre9Z9K9VSYgp
LnOtKeBaV2q78oqteEsAqdwNr+qvpt/mCm96XFhOM5nnfxb3VG5HbEZRdxarWrFR02gmStRDnLBc
Kfh9DJvS3WpWvRpedBPQlv9UZl9TOnfU8EfgHYcvY34olW+FJNmJdA9XZHSpxVIKdBU7kR1dHmwF
mKRCp1qSrz9/Qx8v/39+7myv8SEbtzUjH12SAKqTc85Ue1d6pvzYFAtWi5e30OkDmJJbSOBQaiqz
1VDHQtzlai4d03pd6JLd5b0jqdQKkBpc+/Df3GCT+4fF1Ocb/OdiNbwbeLYasLQz80bLeErC9tjm
DKRsVODfTi+Y7ojg77BJblfjiUJIJG9qLPGaVRStUuSrI4zhdSOtqgbt6sqP9kN/JVMMr7dquFH0
a914aNWjF2zCdt92B62hwXHr/sum7T975j9P8FbYeXflMiF2ChV4e8JApyYzXbI+yIYO4be6R3JN
vBOtPl8ZlynJt7eFZgQDTgPS0SwiiyWMwrqaiMw39sqo2WV4XUkN9490pcZ7GYg2TLxmW4hOqe4G
eoR67oASbTDJhraJOH3Wkps4viHpJtcrunf78caUnVZYKVgT5Puiu5lcaIzsVIrfguYGy/Ex/hqr
+zLdy+YuNgs7oo0vAbcZF+s0JF9Od5AuPfruNR1aCw978R1QAIBxihoIjb4C0eQ8/MS2N/B1OO5H
K7/JCO1UE2P0mjSzuU2eS2tv1A9hfsfXmiRXXrI3ws0YU5Z90Co712EoOmnudMHK+lVbjvJbGta4
o0byqiFWIwgjeIDnt4Z376fc267qbR47xSaG4g0hwNh3X+UrkeYvymyIYFZm+vD5471Vcc8+gNnj
zQ4AQcONuaXP56j28C25IToATbJX0xEOdDBHGw+8iQ8e8oEssoEfybj24LNrJKQ2arkhpYYvBdGn
qa0kee16jtX9DoVVKa8BTDbKlu5DoNUYVOb0ZQ5r+ND9Tk2PJeDr2OmqXQ0pHes+fDtvE8OR4CfK
q9JcaWDmxo0evSbNupZvSLFXoFNl2CwgJ+1GscmnBTgyMX0vfWHnL1xfgabH9FzpgFzMTamdcuv6
87m6PLOmuaKXRBVFk7zRvHOilAIJpY1HaKTSDLYRac0a6/vUy+0aSZC6zVSnau7B8Y9T7N0f9PrX
579gehkXL+vdD5jOtnffetnKXa3Dejya4c4svuT1raGDPL3q3IVP/PJeO3vUeSSWawqaKIJt0V3X
XC2H4aukP8jGvsARJTtY7i7CSiNYZdmqynafP+Vb591njzmLvMREKXp3WpPF4FCOhgphsRj6gzj1
RFxX7V7D/aCHgXEIyq0U3nrlVi8dK7V7jsWl1NlMx8+5PZuK2QYwlmoquaEvHZP0qjZ2JtWJZq0e
s5/o9grkA9VSTHYRocwGnH2SKHrUcsSR4YjAMR1+Fu1+aj3XlZOYPNI/XlQPTfKVWSd0cfslet3l
xQfBCbg82voxNFdRv8zWWAXVMx3V6JhoeUvwDSNerZOARv0RwiXw5ZEWHi6XzYtXWPSgTtcvXCq6
VWVwG0o1TdsOpXvblfhKqcPw25QRUUuSAEJRfyHmG7ZKMvzwvQ02pMYNJ9bTWJXlQrA1Lc+zFcRD
TKa5EmwJOqvmjLSpVG8ogRQdy3QSVehFv+45trYLC/UiH8JlFJqIgo0fuluEt+dzVRs92F+PrsnC
1L/1WTKu8RdD4JthcVZFLkRkSb222NWQp1E5bSiqK+3Ss15uS2+/AvnohNzTsXU7/xV9aWae5w70
bvaUMqPKA8YJiTZtKn2vQlkwkU3RO02HjY4T5U4QrqtQPhqF9KXpgnFh9U5fw7uZR2aPyHqyDMbL
Tqb3ZRbJFX1f1IBovSPuBjJQ1/gISxngYO397spyscNl9q1MwwEbJAs2CfsRi86Go0FZE0cr49lb
5VrHBXwjKfgOFLX8xQVtEedqsKtlBYxsmrzCXETDIGbCVSWOXzOs4O28NQRb1aFxe3HygwKo1zTa
rsDuxU56PLcCNhZJo0nN17V4Ieqd9X4QU6BkpwpBkxzCJZBcs+WDnw8dYSgfHuWe0sdYkD4spVTd
WG60d+v4RhMM3Ns8fMgKIfFXppcIG6+khpQXmAQbevY8ZFAUAlHey7npbUHH6/4grEKjD6FAN7Tl
K0vvV758wW8yKwyLqecCbplFzN1AjwouS+Kx16VbHxeKroDe25lBdQXL9kkIIuFBBjVP1b2HSO3n
6RqWlrgNze4WVm591fckC5GXXuMVP+wbRcLVRrsJ0HXbgyj69y7P6QCHJQrQtfbWF5uOtjdAI1kS
js7nX/B8t+MV0HWvWDqaYnBM/Dv/dmq9Ca1AE6tjG1rFNvSZfZzDAoKL1FhrZYAQK/xq6FKzkSti
I9dDSGMkESq4jJitTJv+IAgd2Sgqy2lUubdhQArOG/UNXHCHTtbioZYnHzppoFW+zU07EyaQcc/t
+vNHmddCkEojFqXfi+8PV1bUzOePIna91VpJbj2GeZldCUH3RSbUTHS6gVhITqbnlRMHzU4byZVi
RtbdJj6CFrzbo0MsRWt42OFBiTFTMOoMdp0UrmSF4/7tZ/7//pb/PRFs//v+lg2oofcdytP/+z99
LYb5F58/OM9JZ/t3c7IBRRHhJbu6gSrHnBI3/2lokeS/6Iyjs5AYlGaFCY/7n+7kqaGFEJVDAMXU
dDOTlX/T0HKRHiLMpc+DA26STUzNk+drqjDjoNZY+c+DUgwHmhKqr62vCt/TqtTufCUd7yIdPxOX
+9qtwIrfY4oE9r+Q43sA5lQz303Z/Z9j5D1a9yJPwO/RaF6GfWopcPnervPvAmAOW98TO8F4VuVQ
2ddqhtNFHGZX6mhYdmuZODYKWUpqWjbX8R8UfQ6+Az+whUzsPMDgh0ytAsCFp6oPFNrziXFHWXFT
q5Ge3bSM19hTVLhXjtXu8+e90OAiV+GBaZ7mVXL5nNdTBwgwbi237rPAaYaPlhKtzAQczugbqJzc
2tz2en3FxoClZTV2v/q89LFb0fA4CaMQPVkJPUQqmm2feOig0tHbm6Aud2lrydsaUx9o+G1/pcdC
D8KmUDcSuNgvSZ3DKiJRBmYkLTkaFXmpOXu+8QLzpCOfxpepmQu65zx00oZaTlpKyLj/pVfY+JAH
KG8zKbguUu54RrqjIRpglLbKs8wp/MBRBiRzDZXyvtj5HhG46G7Yn8BdGvRxZ5swNHZ91h5riEO5
4MKn4OYgLBR6L1/79KshAkCnpqHcnJ3YMvu/0tW1+ezLerETzAgiYV4slbw+HAUJEM2ThkEsNbv/
JL2b6WaQms+DNvl2hKiPBwxOFiK1C23lmxaKSJ8wmVQ/LWLna9jDHdCXY9k/0d8bPDQSoowt3VZI
RyMvrh4A9xTiRjHD4Hko84YjQe7KG3wYMWTSaYUs1nUpgz8r4sJr4A7pSbZOrGEMF37nB7MhY8DM
tVujjRq35/OfGcVlDMA/cZ/DPBfWloCiW8budGFr+ehTYx2qTLg4QT3mX3SXlyLkd8F9pilE2rVZ
kF8VsphTV9Nqjm+cBnMQnOswzKvtmPamM9SFfLSKKP2mycGwEohEHUj0WLdk6c+Altxdx0XqPqx1
LA79tnaGRlcoFlYo9sZ2XIW5Lm2GJklXWURTHbyV/iBjH/BvsxbTawapi+gNHcoUcZ7PX5oEsozc
xX0W3bg7lANPAtjgO0q9aGvihOU0GQaGTY+cOCyi8iY1oM1mWaw+CiHiygZ3S0cL8Br6fG+bjo53
FwXDRLhBrxU2dLjVU96d3TO13iOThrPSyZNV76oPJIJCQVSuTJe+86Gkxsi2Vt5UCcj0z0eeRbB/
RkawTeqSlB6dfucTUitjA2Ep9E6JmVzTI68fDSEEOOLSzRbqS8jJec5mek5uoFTqZWSHjHc+mtbR
mYDO3z9hFEmSIjMQq3aK57hZMvHlcpKgQaEsHBxTED6bXO6+xoSUmGIHZZqCd+ekR1+2aWWW+ezS
sXrrT265qaKmjqym2VfaQ431oKYnpRnHrdZ27cIXOz3SfHT2ExL63LItTsnz0UNpxKotyNm/vBYw
no41qZilTjxES9Wci1Q0s6vTqQU22pQtWC+zoQrAL1qsBRbmtWUz0p9X6VsPuMn3tmj8XaF010Zn
GjupK76bVNke3EbajWWvrSzP+N2KSbGi/y27VwL5pendcScU6jfiKmMzCnIDLixq0QOnwiZWo9+R
ClROUWk7k9JIc0LQLlAS3PJKa5TTKA7iOrdCfD3hRK2lRjCugioL1gNcyqtRIo8mj/paNZr7Apjd
PksEek2yIHkdMs1yalGr9xkN/Ju+yoWVhQklBZBRQWMOC/jz9f/BijSmphMVs3lTRm96/noqAyP2
Nu+NZ1oXccdsSaIniRuRU03Gw6ijDcZdcElo+MGKRBZmcuFSyC7R2Hk+aAjpM1dy3aIHI9Ov+1ZX
VpKRCjss9fp9NgyYS48o3ychHUrHrln4ID5YkiZbDSEUNyMyE7OvsNbEQanjiHXiK7CVE7m+zxXv
QUqybCEyvMgX8vdNeQoQJkkQB8m08b379sogCnVr8K1nPRjTe7MRmxUeDuKq0itYhJh3bSIDK5rO
HBQHf1BQpXU3LKQWLgNlfgToRpNQGeGhMU8tgG7tOkHLhOc4S9RVidkeVEap2EYlXsmuoZQHbJ8V
6H7BsCPBYG0aP/N3lVj4C5m4DzZbXjrKaw5wUDDzTByOMGqvZbnx3FdSvFUJTW0rzLLbcNAe61GU
1v96baPxVnCGYJXBOJoddnTrqm2aKuZzGSD5z+mH34RmJl4LyqBv43AAmGrpPz8f8yJA4bFUbmEc
ZhO/fh5HdXFXjqrUmc+V6OvrIUhfyz4yFw6ti4w8F3r6xDhEYDaJE2bgfFnVBpf7qO6CUyaQl83G
AipKpAxAI3X90TXKagcuuD+AYOM8K6tg60syGPrAqm+Tgk72ljTF0lKf5z/5TfTickJOzesTvuj8
N+HIB1InqwgtmjSlSW1or8MWuKuEqTIOa4O49RVlWLtBEZAKNLtD1UndlgThsPDaP1jv0Kw4BCYI
BLHbPGTOMglX8iwLTrCtUDFj7L2jkb2949rqvhia3K6D3ki3GcnEneYn0SFtUR7jdFVvP18Ml2EN
mWc6+0mP8Vu4pJ9PCWR+Ue7dIjhpQlhkq6GOpKdC8rgKV1g4455OwAcMMPH8U2022RIb70KCDo6F
C6k6BXxom7k7no+v9lnhtRYeoW5UjE6Wy8q6A3TjmCp1PaLTbtcJbnsiMUvBOxrpfXStAt1qap5C
7FivJwT4i6Zb+V2kyt6xGURK4nVcHqqRsxAhc3IfVBA1U90X7EZ3Dbsd+nIHEpbGoUSTtqEFICCN
RGsVxmW7gqmjL5xfl1sKQgF2FGJ1CnHkmc8fEQNIf8gkMTkVmduv8jKWtybO9KusgFNd9XLvfP5K
L79vLtYEqsAvjIkjNVvlGvjUKkeafdKSFiOfdMQxTPDVhRPq8jpGew8pBZDe0nSzNGbD6EWMM7Kl
ZKdBH0zbK7SDnFi0R2Rjv1bCQYFq2DdUjFPhLtE6b1sE1c8ukMUfYRQHe7NO4k1qVsGzrCnuwm+7
PD25odMGxybO7eciysqSWKgTOY1OIIeVVeqBeMzKTHkQc3raPp/sy++HGitxMnECo9F0d/5yS6XJ
eyzU0tM4pOl9V+LA2Axhgfgu77Z+ZQYPklw3mwAswtIOe7mboVgnMYFynZYqwAvnQ3foHapRruJT
ABHh6GlsEIpBw61Y64OMK332PXRRMRA5Zj9rF6dXA3drx6tQ53w+B5cLfLqs0XWIJkaBNzItyHcR
RNFpvoplVXoSAAQ6GBImoIczRFhWDvU2X9JiXeZi2ADByROZoS2cjLzOx9PkJA5TOUlPWNb3pxpP
OtoqxfqqVipQdKbRPhRSx4eelOLal0NyK31S2GJYyNdGH4870YUKYPncjlM/EQ5B3hPZhJ1ia3Hg
3VD7AmusYz+iJSYYZnrqwWs3/ZWi5+VDXkDS+Hz6LuNbdnGmDiOqKRE+v8l7WSy69A/6p6rv4qcq
NGioUj1z1RaltW3lCj8VLTSXIq5pks4vPWQNNHAZzCP/OxfFJJlpBr4bhycOy+jejSXjkLktdQ/t
xdS/l2JarvFcH3DlS9pbvP+WOtwudylax0gS4rf2lvudrd6qlsXOCpP4xPlYr9QBgFXnQ9T+fG4v
dwJGoSbO4qR+xVlzvlSGRDRGvTCikypWCFX8vr2KwtzYwnJbovF8OBSRq4gNHG9TnO8Evm70XRPH
pzjLErvC43ulhMqXUKN76vOH+iC20rmbq3Dg2H8nIf/5U2FIpQvaECWnzvOMjURuYCM0RbUzOgWP
l0jQt03VfBUMerWGeoAQHPXUtJsOtrquYvGYWt3CFfrybUIrI2Ew9cASXM0bj4OoF0oVO/UTJsLW
NiGH54yWsHRRv/xSaFk3UDbptBtyqM6mGKNvacilLjnRphEAzm112tGw7a4yP9lZaqOthB6V/Oez
ffFeIadSt7AA29AXY8zrVEDjlXj0zeEEQ+1Xo5X+pq0iGcBAVT9+PtLlVYyhIJASNFNjpeY/HTbv
NlKs0sxajLLx1CRxsO51q12TTSX97RXpwQP8aAsjkj5f6ZvrtKFm2WBVv//8R1y8SRgy7OR8lCD+
/g9nZ7Yct7Gt6Vc50ffYgXmIOH0uqlAD50FkUdINQrZkAIkZifnp+wPtHZsFsolWX8m0ZQJIJDJX
/usfoFYs7kGf61I3MPWX3kFzkDsdtCVMGVe+y3dvciYkzc/pqcB9tEfOnxQYqMpVxShfOr2OLxTC
h6/VYex9mBDTPiRU/dhUpVj5bs73KSpMGk2MK27dM36MeeH5RRPN7OvW9eRzaNnXWiseSLFHhRJp
pzjP/vp8GPXzcfz7YhisaYRD80K57/OLjebYZBrhLc8ZlkMpaa1WCbGjTg5zgBGu0954SN3GhrDM
+uDVmnkXYve3SxzFumCT6a4mG2aEKgKbxFLSBbSok4cka2okWggw63bsHjUn9bacncTBzUf3UFnS
2lZSDit7xcJsg2dxMaPjVakgIpDJXq3J38zLmE9OmYKpPY2lkl1mSqLsQubITZBWpHlVsb7zRjhv
hlJluyIEJYHrIjGfoSViWqlzahw93hGKWO5yV3QwVdlDkyxPTqqT5oe26utbprR7mQ6Wu2tkn3xR
KGB3xJw7PiFC9UY4sXJFD+OvQXjDocoD40UXDuIGFeaxCwkfpv1APoKWO8mlie3UlRvS754ii8SF
VC1hdPbkh2jgip+/5ndvmZGBxjJPrbkKXqrdU/Ldx8p12hN5INFO2I2xKXsu9flVFrX2/AKo8pi0
nKdVGjnvFJlBlHmNGainsXN1nn/EXWzITb/tiu7rNCbdJptia1/VinUMCIPmCDTGlD0EeeqcP65l
Vmf7urVhbhtOuXJ378fABCamjmDi4j21tAR1A6UeM7vn5jzyvUxt0LY0vLyVj/f1g/lPwfL3GMx+
iTB12PboM51/UDmW9lrcWurJ7UPkdKxhkOHbGjmVmd7RquZZtSByd4aBsz3jUuEoiuJwUkbEfJZa
bCbcDrdB6Wr4hljJLW2GfmUkzkHD+RaBz2aIAadqYOxXUdSb78SM4k6NXUU7JcKyfE5m0FLjHl2C
ZnUQXPLhGFRWdGiV8Kcr+Uw+nyXnG9XfV6eYojFG43vuPZ0PUBkUkVLYoX5K3UFctg48nDgEo8xw
/1p5Ge9WUvAqalZ8ZMBGNY4955cKmnIiFiw3ThwmMiIytID8mjTfGiUe2Rll+crALhr7r8/GEZoi
Djs1og/sxQUNur4DO70BRB+Y38bMNC5UIt7vvJmGY4Ei+GLEmYfGvnGhKJO51ess2E9tktwnST2s
lAQfPT6YAjwavCEcNsrzx4/URIkZHOMU9+XoA4Bbm4ED0MZIGtPPW/JgfvvNMuOBvx16ihwW5i/w
zbzSCUsOk4oMKRb44Iq6kDlUDNqt6ajZ2kjPm+D5Z0a8xLwnv+oagJ7Pr2UFrZt1LXOYPALnbgIY
9rteebD70N5NZu9AcCrVF9URzt5IU+1YebW+5ZQ6AtTUTzqkQl/8YRwkduY7xdIyxHja2ob04T3y
jWFDD90D2sn5PdppFpVTYGqnvtPNR9PIh5teFim5g224d+n17jNREIjRTeL+8zcxj/S70YG/5yAl
sOjjLN6EwokpNHNPY63T9X2f6P2+dsnR+u2rAGAQOguZiT/c+Ut/874tBz7rFCvmyW0ibSNcAFQZ
pau6iPfPMifbQtagj4xhy+KbcoZIkCCYYh4GVrkzi/ypNrs1HPiDRek1PxUcBvQLFOz8UTSFKHq3
H62TZkf2Ragq4dFsi/zKJjPg4fdHDWs5cg40FiZitM8vRWw9mNjEpZo8CiBQ0qrMjaxd2fE/mHtg
trMJKsnVczP4/CocvSK7rQfzFFPoHKbQcQ5ZIayHfuyTq7EoB5TGdKqN2lPXPs3XdWUx+2z8v6nK
ARRhdizmvSjsRnQw/k9aO3ioMQJlDHYia8Ifacqsxxs/xzFEIcvgKo478Vw3ivsIclVd2lns/klJ
XN2Uqe29aDgf5Nup04IfJIcqD6FhlXdNmboSRzdn35gqPXVROXGwzVMx/YHsTqAxs9Tkx9SMubaz
IUO6Wz2xwQXo1pbX3qSHe6PqBJtAryXlRpRu/QPrYSBIJbbcq7xzrR2uVehSXYvj6NgGZeQ3U0nU
mFc31p9BHDh/eFVXGyQ2GTgBhVYzGtdRFOtbIwfK9FOrJVhUc6RdXdUpEDqJ3bX6wzQ6h9S7prR2
wzT0R/zRlWabaEWV+mGUyC+j2cRfDJMQGnp4RXAfGPImKpIi3TbGSKh63ZjOn7PbLOKQUvY7CsY+
PogpBDIWmkxKXAgKceVZSe9tAi/Gi8XOtYZ4uQDhRAVYXm8HNXe+kTkzq5lq3cVrO9Yg/4wGtXKQ
dnLayXTAi64qjPS2ohI7lHVPCVNJc2o2rWPVL03igkFVdMCjfV/1bKfWEOQ/pgx2UEN7LLzIe53x
C4zR+NkNDWAXZR2Lr8zt24oWXoygpM3rLeGDGK8UnhAzIbhAgWJNkRofdbUNvnQMP+qjJO9OYafY
f3ktngOxIYq7+YiCsJwd/aIL8/qnEcw8fiMriwSLgk5XN9IO2mc9FUPucy5pnstq6pNDozXtV3dw
raPQB0vDZrF2fiZROl0bg8T9tiydhtqsIOp9MzV5QtkejxEOhjBxkH5ZVbotTcyszG4qaUdjn3Zf
Z83BGQdTP46CwzbBRIGRwXCux69dpejOVs1C7TINjWLAp8aCw66LkIwOUl2rbzrzkTOyRsb4lGlW
tXWUuo5R45byr74YwNM0bCKbjapOxouLNyu+LtNEIDlc2OuGhMfE70Zik33THtw7vSmDLRkl0Vct
ywyi7t2OLOQmF+0W+FpaF8U0FX99vpKdn45fqx12eqgAdM/UuXFwvsYoU6d0wJjQ6NhbnodihN7m
VQO5aQOTHxlREO7a3Iz3n1/2gxIbgrQBlk+HbO6VLXaE1JHlEAVWcMLXybqp4qB68XIFkV5n1X9V
tRXAAiEgOaSR55d9W/ldagbHMNPNB9eKc8xikPqPFWc/Pkn3MimMeGVnXI4MvURWcYfOpWmz+y7P
Gm0d6EaRJ80psbr4NgllunM74WzNSaLlSmZjw1pfA5w/uqjFhgx8AI4Iunf+OjBrh4TVZh3VrkPI
se6o2yLUp50a7UZv73T5z8/fw7K8nB8SVJAe5fwSrCXVqCv1dhyUqjsFU3WoXU72g8C1oC20+ggV
aGVDe42ferurcLn54Db3IoE9ARbPH68yc3s0Oqs79VPX7017avwUNusdMcrdUbAzbCUq5J3hxTX+
NCI4RpzxMEQz9K0oReU3tK6J4kq9HTeOwJFW41aB/L6LYiFvvMAZ/akdx5Xd8IOXAmlhrl5em2pL
2oKZSulFVtyfEn20sewx3Xst0jU+9lw76lUb7KLeWOP2ffBmjLmSAXWljQwH+nyoQF76tKny/uRV
dXUcXUU5djD8NrBOe180XbZS+H9wvZlD6M4BIwaSkUX11CVpI41IDqcwtB9jQXpbkITWNim9y9Ac
65WrzXe/mAj4uLkAUPMpniPe4ukwbO9BqIaTrBU0wlGEbMCr104YHzwTzwOYRPUO+LcUAHcGtOxk
qIZT3lTkv1pjdtn09iPbQXPFEX3t4/3wcg7vCkNODVrbYnZTrqlOGOvDaRJ1hs8RTk8WJOiLUSl/
AjwVK1/TB2MISAafhioN4G/JXiyGru+DKR9PmCxFeyjKxb5wQu35t1cIdgfHm9XU2txAP39TGH24
AWlL40ltrB9W2t57evcrHIdfztDlK2f91/7TYlpA7TVYjugqEz6xOI2EkesMJZyRU+YQiKsnItug
Qpp2nZDmYXTK6NhTcW0Ut4vJr4zxC82NwXeiPNzKNDa2pWpFfk6N8PkYLE8WAG7oYDigAs8zV1+X
tTeHJC9OlRqn1fakhF23L11h+PjNuEe1YMv//FLv4If5WliLzFRMFDhw6c/Hm5YcSdyB255aSvAN
VG3lqSK06rov7XJnyAKqgjHAAPWwOFE9bbwcTFkegqlMLxoq8cP/z+2wLoDU0waiB3p+Oynmx2ph
Rh14gFJdTDpbLwSNWSBjDptxAnuSXWFAvYeppwcDzrftVPmtlstj3Ob9CmXqHdT9OjoE0M0zfi4e
FqNTdkUWOo0CPAy/+krtUFhYA6WsBw3Bt3XcR80oyw/qmLqk0cTd7RAH3qFyMc8Ixh7VPcJRZ2qy
g0cHd+sqiX4np9TdWaWl3LYyTy+nVEeLjzRtC/FvwOoaKXOTFv0KQWi+0fOZTk4euILB27Zo9SzO
V62XdZ0CCfSkpxP6rcIzbhOTI1YUNerGjbxgm9JCuDKFefr8jS4swRFzMcGQZczrFHsLeOD5G1U7
o2aHLroTSwfe32SsPkFKpTweHCx9EHv5skbF3lvVeJDkLBzGzPsWi0B/aKeyfCks4ewUSsKtGaox
bkqWsvESzdrVPa1u11AUtAgeM9cypd/Wkbm3qy5AY4UH8+RFxbObti6eHQZ9LZLIN1pUt1cajMON
4UTTrrSJFG3qMb0nRVMeKiIuVuq698umCSFLp6FP/8swlmSSJGqgy/bxeLLcEUcCo+g5eMbWyvt9
v2TMsTkApLNQgRprcXYf60Lts9ieTqFVtOQ1d84G8lFOqHWvrCwZHzwQgnsYEbTx5hJ+wVFAb8qJ
uVHVUwuPE5fiDpMEN1vTvX/0QDg16jNZm+XZmje/N2tgSFOWk3iinSC8YHyD6omgdu/ezbR29/kM
fb+Nwo+GfUuIJHUIten5lRLDqel/VKDvnXZUE63a2lr2UI7WpQ34tzJ4779DWtsahDBomAB875Z2
kF2tDqRxSuzEIfJ8VLdkBtU3qga+FzRCPY6FWryk6rSGsXzwmNDx4FBDj6SxvhzQSalbzvCRcfL6
0HmSoflDi1T1pxJ7WO86Tr+ykn/w/ihKIBrTaQW4dxfFiTRztynD0Tipmar5JBg4h9jFIlxX7Pb5
8xfIjHi3upmUXWjsTGYFKNniFWr2ENajCJxT5IZXsipzdxfXTXjdFIBV6EFM52kQjUy2ZqK4X4oG
1ojfa13ibqfezi89PYBTXowUoW1jUvRyBrIM8AEXizVvKPKIc70qvgHXhs+1g0DjKE2t1nzD5Py6
FV6JLXGbYYpVEQCNB0U+4IoXxgXe6LGd92JnKpQVbKKo7jdu3ZqXTp84j9Af2bv0kgRtOo2npomh
KY5hAdpLqQolXTmW0ikenSBrWsQJkYVUpeoeyz7FzSPsGfiNDi4lfXuK9K92oRnDhTOM2tfIrB57
a0jqjaU3IoUwpKTfhJmI9uAiNWg2IVtpilvlCIe+jLm3cJDKxSwjx7k7bWKfiB+Ow63aPFgCKj6Y
y9jpR5Mt7KmlUP9JO1q574dswhrLKYPncUw8j/O7Sgh4BWHrUq0Kyqko6vDghN7v4KJbw8mvIfd7
2whMS2PLSRtzUxUevtNDbLVAKQmQ6zax++FhrFSAOWuKyxnDCZOrlqxD6IxF8k1rR+UPVgcAOGRg
Jetpah+1ZGLd10u7lxurSKJh4+ki+w4/CCxmxj2tbTFOyrccCuhTXZlYldl2rOeER3sujKB6ks/A
tz3Md6hTX1R1CK8aJUwP9Rg2X6TqTt81R+nrg4xyrWSQzBrQzewn++BC9RTYao7NsLMlssznfIqr
4M7qPYI6gG8iMs07e82G74O1BO0MfAr6tOyyy36GBvZcoqCZTnkst41jl0fyqtx9ExnKfuQ729C4
wipGFSuf9vsNgNxnugQg0tSMnOTPF8wqtop0iBTvhMVAfRzVhFx7Y1Ub8X69muWuAK9zRxRq2+Kb
Ls0pULqiUU6UZ80lzgPyoPeFgr/NHJhgmWuV8PsFi+tR/yLznA9wy+iSvggiJ3Y75VS68JaDAlOb
Thq3EpHhfm29erdccSnaXQievHkrmB/9zd6mBYhDh9pRTrF0oqvI06adBqLpq05Da6cyFD8UXvgo
mri5a8wm/yssw8z3rN7whV0qa7K0c7blXKHNt0NcC3Q5+qvLzg+dvpYyQVdONdGafhNV8b2sg/ES
TQCBlUZQ7fn0o81khtZljUHD1mV2b5spXsMEPppYED/ZhTll0rdZFDFariRxqIfhS68oid+aE0Al
HgcrWMAHL5o9mEMPDCCUEEsZGCh1HfdOY5/0KELfY6TRTo66frBLbLo+f9MfPBBGBmQg4n4yy6UX
pVJg2aNSBK13EmlrXuhhnvgl4W0rD7QgV72+QHuGUQguJTAPDOd8PmHhnrhdgqLH1MnmU1sMIIYs
k3uW4HGnezQubAJId1PYaxtZTBaGEKOy0j5c8P5fb2JmjBAqQLULj21xchNVnSRGWEcvQdTB5ZdO
HlxzysFsIYvNIoS8MG+TOlk7dEXa8nlCSIunnqO4z7qnIBH5fOjnRej8wDMLXZCdINAnAXJZdmPL
oYZBVCBqdLDw2aKvCqu9PpXWHI8SxEQwpG2jXsoq9MLfvjRNOvZyFyiRk89SGh/q7jDkrJsnRcOi
LqZntYWq7m1lkn1LpPFrKExl9/nTzqjI+dNiNODN9gAQiNkKFsc7obSqPc3q9GoYjV8pVOBZ2SCr
U2SmCgyGAB8VWggEDG5tK9aTbZHDElupbd/PduTLcBdhvkJghDB5Pg3tovXiuNGRB6vYW5uNkCSB
oT74/FE/AG3OL7NAiCYb4onIuEzllXSqbKfcOCwdV06la/eOkqV3yeDWz1kKD1bHWcbnxOJs0iSO
bsvaRvjXjtXdWAl35Qi24K7OXwArKVsjTWed/Wr5EloZaFMbq7hm6nax56+lNyaWONDwovI6tSdv
lyBJ8uM4q7d52KYAutPwXdGrAS2yEL4W9uHK4fOjwQL2ntc5WJ4YEi0mRl15wRR2wyxxMfpDgiRl
F8x1rpKOeCGNHS2XnLTAxu1/wSD27kqzt33qRNb8AdMd05XppvHc/rcXRs5vr10g9lyPxet8qhRB
qNt0mGgDdUa/AS7N/BIp3spX8YrvLz4LTo5zscLBAJLJYkOJMtSNQ1yiI1Ay8aRUk/KXHuvluIsr
LVXhyGMIFdFK9sPWmHJMdfP2YKiCrKYyMoS30U3p3Xu0ex8U2CKOL8uYhBQxqJhwBYOzgjZ9dLsY
DTAw6FtAq63FOq5FgWPniStejDFxb6eJ9pwyJuEtqztOChMEGcNR5CMBrPGlNVIwRGOXXZoqPryJ
bcp9UanlQbXRMFttLbDFjAkNHCAqrHzoH80qMGdcP+imYce4tMAeHaCuSB/cUzliQaykGRlQqV5h
FC+VP8Ih6H5GQ21+K8K0waK7oXa3JDEEwFL17JWBWNcqwHHAi36Pqj5/gyy4EKloWwF3Oe9EV5No
FVMM3qlJkFJaeZ/7oamQllR40cocXog1/r4WRdwrUovt57KQiBUi2b12Ck6l6mYXiY4fcWnKfouO
wt5VLWbFoiBvoY7G6SBDKzu0aRDewRvoUSzb7sFwcFEdNKy41A6VoMyj6DIDjXisWuxkUyqY565y
G2xpexVGhMpvDl2x85yWsMcwS0+fL6zvl29aZYYLuwuiO93ZxbpadlGhYp+SvCSQJ469E7mXWlH8
+Pwi8xQ+/yJnohe1pgPvHGrpYoqbZqANSq8mL9FAyF8UZpYP7tn6teaOa2X2+00R8g9tEaYBiwAk
3PNFRhdxPiphkLyUWmRvqlbVfUXk9XWdFc1O5ds4KtRU10VZ175iDOqlEwwdkGJLmCTL1y6cMvsO
qaW2czNb+k4owp00PHyCaY99CdVpVUM/F/6L0QHvh55GzBqeAUtTE6DbNCzzSbxQNtoQnoM4/Zrh
46ZvvL7rk5luUt3BrShfrJateKN6SXrR1XKAIGOOLeIes9yXQxFd98EYPFm9ExAdZInskXVkAAG1
puTURYH30GdlcqMMrEObaQS02OV6GT2iq1CR7icVvlR6awTXwguqjOyzBs+bUMr4B/hmFkG+jJkm
DaC7xhjbvpfFw9bhV1y6SZ41HLe77EttuhUhdrjT1lu7GcgG8KSOboqPV1NgPJD/nmtp+02tQkKm
4hRPrpV16qPhpARj/Yc0Ohfi5xNA4raVsi2KFyvXItJys9ovQaX+6JMi2nHt32Xhz+Q5SPG4QYG8
zLTy8+spsxubZioC4Y9t+0aFIauLM9LWNGtvp4/DsHIQ/6Dwp6U5NwBRVrACLdnrxaA4U6mJBucO
qQPcjK73ErXO+NT1XVTtHBr+Nwj6Ef5maapA+VFjvHu6PA3W7P8WTqHzYugBbmNqQlufDoO3+LD5
jbhnV0r3ArBSX+Smaj4Vbu/ty768tBEPXVJ/WPfIBtRN4YZ/VhHcbWIzyr3a1vXFpFnhTh351LxB
66mZC3kAFiXbsJ++c+pZCwJ6twxBcGR7gI3A2UyzlmEhLsTyIRUNHggZ1SPhXkUybfrsn4r4tyzW
7spf+Zem/vWruflR/vf8v/5ZkOUdY2HzP+c/yr9/Dn8V/o/mx9kPu5yz/vjQ/qrHx18SpOt//ptf
9M/f/H/9j//16/W3PI3lr//9v/4sWri1/DZgyPytHdrccvvEPK3+lf8Z/dc9q1b+i+99+X/+20jN
MP/FSRAxE+x+PBUNKq+/7dQUwO9/0T5m0sJ00TAu5Kv9t5+a8y80c8xjPiIcAGcO7Bs/Nedfc2cd
eipfNH/Ct/z3IMx3ExY54/f3oPzz81v/sqXJEHDfbFcJ396GJYgSfPGtNmLQmlj0400ft8G+KhN5
1fSivXM7bFaTuu9u2qHpd5pG94G6Zbps8wIakJqkfl/jey2scvCNVHLeNiN1r6A+27RTml1WtkrC
WBS3T3Fm4wCZT6d6aJ+rMf7Ri6F9YrczD6qFAamiACy/eRkfPNZiRYCaj+0B4AZ4+4wIspufL0E9
x1ksHmANY8DsXiDDVr+XXbWhx60cXm9UdXpW8ji6N+14vCyrYk2j/Qo7/mcT4xa4A2i3FG/zDv9O
mGjHtifocqg3U9Ttv7rVmN/n1SCKYwdhMHfrYa8NAT7TIar2r7OfL5oGN2he1EkrHkSfk2hR2CNi
N5RE0zFLYKNvaF8TkUgv8E9kFNmdMJL2sjekAyCsWuJiMJAiKNEkLmxLmtd1XRVErBTsN5umFYPc
VHjTbTQ99SjfGwVWVeKu5QgviuLX50bQZOAPNx/D36UK1FXUjlpVDzf0po3HNGyqiYOpp7SbwpTV
X1oc6famS0k3ROFOpN/QB+YlrMK7SK+8jdZPUrIXZ+IbiK3RrWASi8PpfHd8T3yOcLtBWqjxzieG
SGLhpb2m3whMOH/kaYRFsIMz7oG+q0k+Um+Nu6Q2wjsRlsNlCvenwvZJGTY2zLliq7huWmyqPgl+
z8eN+5rljswS8oRmm7UFRCZj6dlJLfubOhbfG3oITAZi2T7/LBYyr/npZ0UHh6rZLBw4mTXuLeLa
BVZYW5z/btScONW67pvXY8EG/saXpKqaS/hY0y9YVsoumlQb0REUjH1WNtlTlhZhjMkoSXmMxUz0
JKaj81GpJMTHGsrBaKbuqTHyipay54hbWwqC4LWx2UEUcR8yzl85zrXej9EqwJqGaFTxJNZi84s5
uNl3J6u/x1Y3hZDKsBXZBHLGTgiC7OkSYylLU1D3pUPoypTY1U8mXuKrpg6H9vMx+mD+ziULBCaU
t1g5LKUY9dTrhYgGsqPaovmqJ6M5911xJuJmDQXeWyz3gd3tTYlf2taZWueLHVUkiUuOg57fP8GP
rkX6c+W25ol5vpygiGV20KK16QcvBWJSyibpS2+8yUsywxX8Hm+S0c586JLkgfZYMGL72l9MRdef
4KsCXAjLOY5pkn1duRM2n+WdsG3QkgYrn3vFixKHrIVQ5CXhLwr9Hr8JUiv0MYbiJUEXookqDXsv
woKQUK1Qx+8g7aT2FJIBTGbjnV1i8y1tIEDa/ud3dl7n4rfF1MYvAcIMkesW2orz2d0YacNJO+ge
nCT/UeoMk2tFCaR2guYo+y8+v9pCsvd6OSAKrsfHxO9Q59t5075QyLwP6W93D5lefWUXUA81boSi
RsmZd4kvKi8mg6P9qbZmeTTUr5X3h5sbDezpKdkMtQQRU9xwZfrOtfzbacIY4DQA0sPixoFvWX8q
gwXi0NvqgxyM6ps5pBFKmTpfOfO/2191RFEecZWz+wZcgeWZUlF0K2mrUHsYVWnQIEqVnayy6GoK
VNcf4Y2R5mt8Lx1MvKTnxd9F1udrVf958TqPPy8aJ3XQbURjkKTOx3/yqIZk3lIuDkhG4ciX+95U
5c7R+TYix73tPOfGlbY4OoFOhp/XBcR4JLc4BlDoBp5TbVQDpn9gBv94Cv9fy6pFF2C+N2xvXtt1
vA5ahMt7E9Jq9TRIHzys37ZJQ5hL7EJfT0ysnLGhNbZN4CS7MmqsxwTOwxaqiXUtqaN2K7N03jjO
JwR3wlxwKSRpkL6iN29mqRnmw5CpRvqgZdhdYXpG9CLOV77r33aWIPPYQktiZeawxaVFXXtHy1Xr
dRzeXH3xjZh63hq6UNOHoc/qjVFKdTeoBgSBLK+ecVVDQJGX2iYuhLYLlL7axka+d+n6rU3Yd2sD
kA4TlSYUNbP+DnAZkIYP+aBEDw6GtJuAYt0vh7w5Bq1RPOQiLxCSQIzIlSDHp/4bioNvMrf2Q40I
opeTc0+qonFjT8O076O0Xlm53n9P3J42z2YO6OzLr/PpzVtqFc9gQoj4wQhbssFxz3rojeloDXZ4
pYmevadW21vBUe3K7kg60WiFrtzDPCXPJgq3gFeIAS2dwwUHgvPPCXtXEcHKih9UM7itRkt9NMOx
2NFnCy5ko2mEtAbRrVs55UrL7KNXM5NP544d7PvXsXnz7Dr/OsymgAsjb98bLdMDP6x46ylOtLfT
MF2ZC6/g57snRQBJGYIzOWTv8ycdUwRVZi3Eg+WlctsFor+obIJjwiqzL+KGMMdSkheTtfj19/bQ
bOvJjQ+9ihl/q1TK5aD23ysh2v1YV/kOu0pyJbSwQspfmH5fBuN3GWU2DMnmZNeltg9tI1zByD8c
M6pYemtzi+ldIRfH2lTHbfygt228UxL0uHEqvgoaQBstM9foWvOIvBsxpNlsr8ifkd6dj5g7qEGr
TKl4qCLnKZBJdygzN9qrU/RHIbxraJRrAtz3uysWuypO+HMbD1XsK9DyZlZYSTylkerFD8JC3ZsG
+le1lsFFH0dAmJKcm9hp9nVSPHrurWcVt3EfN9dF0x5qMI+dvpEKI//5Wvp+0EG0OKrMKQn80xIt
yUOnQ3/NGqJJ3HbNwjnpevcwoeD0p6BY4+ovtDrsIYyA+2plRxU6QzTngz51ZdK0YxM/5Mpkpdu6
F3SiFCtEplUPU/2TFJh7gDiMQWNKr1QnRzkmJVKSCRhNh46EAnyJrWMXjtazG1jpD4bbGlfqjYW2
5PUucSGjqYSnLGjfstPAeSCr4n4SD7S0jbtu0Kbnpuuji8hLW5KaYOaQUJUWKao5aGSC4x7eFhDm
aXVptjC+9FbX3mpemv7phhVGbfDRCE6Vdmv6usyNm7yxquvQVsaHPLX0r5+/0Vf3hvOJzYJH5waY
cla7LykojhsUHEHy8CHNx2kTVG61S6EGHwlA1Ilj1wyfE4a+zYjU9cMkOcBmNq5G2LFf7UDzjmOv
E8hWJMe6IvRJb0XkqxppH6U6QC5wnI3uJv2lPm9sA4pFKTVC3llPvSEIfLMmB7XoLHPLifxXmPfK
pVU/YoCcfAksr/RNEyJ0lQKxY2pIRipmvUYC564n4GZf5XaK4bNH0AYAHmw2DkYrY/Pum6evBfiO
Ezo+Lqo1V5pvPkCQcjV0hkm5H/E42eiZhNwHDW3FeeRdesfMCOacRRsN4g2F++JA7uFWVmiYwT9I
pxp90yqdCz0n1CdhL/LrVqMHmZDwJxVt+iKAsEgDi9u7ouyfoiCfbmDNFpeplxJ/ZpY/dCd7bhM6
lOyzT/Y4fAv6LILwke1UWeHzqDfBIdDBnMyOV1LV8A5/e9BYtuYjPFi7gxXN+aAhIoOCLDXl3pCJ
splqYge8KRJ/fn6VD8oF1iHyhGiOzq5Xy8UxUErAL9XG+TDmwwo6h6o2xBiOAIQ7UzZ3AhLXvg/y
cjbnv7FqK1vZfxY92vmznxtKdJVtChadEvf8QdUGl4xhtLL7qnOe4vLgWLdKQBTqH4IQuapxdtJJ
riB0eT2RkuNwbVTeoR/amzL6K9RJpBbeCoCyQN7/uSN4LrAuqKQwNzq/o6kCew/VIbufwsY4GgGg
mDbGOtELc7Ab/Zgrt4jVp66qMhYdSWhWY09bNegKX8VMZWcM2EnibSh+KlIGl2OmZJswtNpdqYWC
gmvVQHX+gM7Xnnkz4fSCdxAmG8uVE66xWUH0zO473bB2Y0/LNPagqn4+V96dknhRIMyvyRto2peW
SCmJ3A2tj+zefbUXavtwm2rIlIMRPcDnl3q/P9KFmctrNEuQsJZzIuqIxS6wfLuHEhf6+thAvQyy
bBPjM7VNDHXtjX/waP+5Ht4Diw1SN4WoOztO7kXqXsBZZA0wmiuZeLN+cVca0U3ulpepQSJvZm9g
EVddfuhn6nFXXYZr6QXzjD9/neD78y4Cyo/L8tIdLsyaph7GOr0vE7qNpQXYZYro0BdddNRRYxPE
ThoIZT5G3cqwes776PJ488CAnUFEjsPn09+qaWdV1iDuY9OcDrZT11+CsXJuHKO/jBQ6XoiajJve
VNrZrab1jsaInChXwusct7OJnmo+Xo5JrR1DFWgiD/ThqJRjeOM1Ir5utODp88ny/riByAANHW56
JtTdJZ5VlHZgGGB793Ia8flHOrG1O2H5uWmr2zAlRVw6yl3hIk3//MIfLJ5gFyA3mBnN4MHSRQJD
qp75EUT34IrjHrnIY+ea03PX6T9VN5xeGo3urFGrBoz2WeuWWtnKLbyfuNzBPFNmlgZ29IulCqYT
5LFuiu49KR/zstbva6mXmz7P85VRfod3I6VmY6XI4Wk5Yi5tdUYh+oqoDC41FEfhlD0QdmLctEoh
r5xM3pa5Z99GXeuX9LrbEo5c7aUYPOi3LWFgK8/9wTvH02IOWGHhQwu0gJ/13rGn1hjjewPrwA0h
OPLWtRPr4f9wdl47biPbGn4iAszhlspqdVPdDmP7hrA9NlnMOT39+eh9Y1ENEXOAwQR4gBLJqlUr
/EG1py8CvejKzNIPMtqf3x5/8vtISxJD/2NO9CBhLNV8QEaVpaXW0VXxMQOUkEveQKdcQ+Tdhz++
5txeoC2GPO+S4ZXXSBzEWhZeo2roTk4U9Bvaj8VuMvUPtTKuwJXf2UNEdkDTeKwTapcKMnppxn2T
5dFVKp2PSVbFe9x+EKBztH6l0Xlf/FEm2yi3oxiooFawCLOVWvZDHSfRteuVf3MUO3aKr1afAzv5
mYyN/C/QoDX9y/cejkX/B6tnjLZIo/JSpGofSeKqRJp0MbX6c+CY0jEx5V+Pd8Y732y2WgNqQbt/
lp28jZohbN6p5m72IJ5AMU0a82iK4Ver9sXTKKN1+3i5d6qluWfO3iBF4Y0uZbWUIvHpNamKN4WZ
9QyGtdrboZheGHrR8DAQJUc+7xjG1nRheGefS0ZYX4AJbytRWqcq9NVjFRgTI5bKCn62TTMc2mL4
rYVD/BaV+KmlUyxWAJ3vfH9C1bzJyFGgMS0+hhqWtm/queZVKGVui66IXqVcvzQWyWZWSfV2cPI1
j5J3XxRCcMzO6VnSP118mNEXBYTiUvWMODuMcnBu6o9x+1uT1F8kVMcmRApk9F0d/165g/cYBQJ/
5rPugx9LXbQjPtmThJZLY27AWh2jvl2JKfdvhWBCRwQyKccQpPftzkl9gK8R1+dVzeVr2zpvdS9r
L6VqX3S5St/6rAxX0qv7KDbXqTOohOKCnuoi5S6KepLK0g+uNNIiiEiwu5Dnag+Pt+h96xq95b+W
WbYdMjL+Pjet4GoCFK+abewk585w8G+0lS9mMn2ZwOKlgXSp9OEHGPi1Kc7qD1i8WWNE0lt0TnBl
d+ylXjNd7FRkl6Jw3xbqvnNAbCXOl9Q/+2aAwRPUq8ev4D4okJaw29GdJnbRg7n9tL1fxnqn5UQf
7FrcPmKtsf2tBHq+Tet/Hq+19HunkJobPbM5BvpcUN0X0TVpNOx1VTm4amX0JiskYUlhBO6YpWq3
QQplr49R9ZvKBUsimtFfFbm0nxrdzI56TSiOFQzVSXOcSz0G8u+oKUw8bxMJllVhl7+K2qfHDjf8
M/0FGGFwnw+SFSOSr+tD+iQ58Ky3foJipEX7eQftBEfWIRmfI8jQexUJ4hfVToq936XmD9Q/EVQq
Rv8LYDb/YvORVkLNe9+eE2XPwZi3Qnf29tX7Wtk6cSHEtcVaEk2r6ZfNvPrsq9Je69T2bFgdDfhJ
0NmyIAgyz1Y+4eKy0iG+z1MYslJWU2I780Rxvp7+an00sk7Dt1LCq8E23PRR/NuZSnHoqj6+UOWU
W/SQ/k2TRv79eDO8sy4JBJAgWOKgH5eoFdUYpiCru+AaFOaIJKquveatHbwBVb/KJHGnAQDmMYsa
6+nxwu90W5nj0W6kbiOlYLR7+8S5hBVwyUzhKqvM7nC1+N34abRNNTUpgNsKwd3Y+2enkD7LmLO8
juqoHhSCkRc1YbgzagE8qNC9yLZeV36axtK3dRV9ReIrrVAYBUhQ3/40IWXV3CNyvMhRvxf0QjbF
PyrogC8mnXrmuvEHs4kv6G2Zbq+mqGLGv2rYy88gxtfINO9E4LnjQqsTMoEDv+P2p+RVHVSmETme
QEPlu5Mzx0V9PF7ZBffJD4NDrhZSSXrfynIWlCeCpu/k216at16HRwfuyE516LvKXLM8e+cSmzHi
YABRXAIpPr/7vza6mk2aMNXe91LabbvY6aJ9AAzVLS2z25Za3m2SQl0zE3ind8QB5+0BkiVThiNz
u2pWqgJMY+h4chqDcoJAamzqHFO6XBdf47Gy3LQzw0PSjoRffAD8bT/5r9pkh0iAl/gLN5UFjagp
pDNS0BBvC1v+Xbdrkg3vBSOQe/RmOImQJpZI8KlHoWmSU9uDYpwec7U0MX9HNqKp1PYfAsj3TNGK
y9CM8plfZZ/sUq42URv+XDkB96U9EjCcztkWmGbpMkl1YklSGpToru2UFf9g+5ycKCAjUrGq344M
eLcmxdpRNf1Pkj72mCxDNccEZVNI6Lil8DzUITIuvTQiojwlYj8UYe5mKFA9JUm4potwd3vOZFUq
a7I27J7QOLv9ugqQbC0nmFzlcmg38lDR+W+iTw4CbJthcv7zFmY5xOaJ0yRjJNbzz/lrC8eUCn7v
awEldBuBYpzS/SDZ5dausmRvhpDCuXSTlXh5FwjmRWdWG7JNs5T64hkrtjAsIxbt6cRs6E0nbtWk
48o1tGBW0NLUkN/lFc4yQ45sLU3zqFvNXJYLx4vr6ECbhLZ2BkQ3ctv25AgL/21tmwaHvv2VdE+5
dBpi2eu6T2qeM2cpnqQh3gZu+XMQ/QFm9t4oPvkO+s2i45+rbjHvvBPONFkvwQuQ+ZLkWWWWPJVp
LnkNg4OdlXZv1lRFh7kO+giMLj5i9Sxtx8p5szDLPHdpPCcqPrMrGWlFWv2ydRSOba5Ur/fRBtUK
Phdfi3oZA8BFgkVFHvcDcgLXlmk6buW+OAYUSaeqq1zsseKjXjANpmQIXmw5ig6OwqnS+7A9NMCo
Arex7Rb9Sl4aitu/AqaRr6DBppW0++7UQOjnO9NBZLxIw2Z+u39tYz0oqkYJFfVtZDS/T7MfQfNa
z2SsRPRr+lz3TSFqKhINDijDL50G0WKxGOWZMaCOKyTb9Kpc9ywx9G75h5wfFNY5NGv1ac539dyO
sHBXEMdJ5R9aC9dZYt64fxzh7qs9ZGO56FTqYnDzhNrbH2RPrUMKojrXFqbZYWjrCcssOaBJCXjo
rZ168Vx1zlfMitRDb8OWwhFUxaHX0PiG5ZAeSgMhU98o64/Ibrc/CxD4kyv7DV7BWhv47ujYvwEt
K2uc47vPxg+nhTgriTCHvytT9biYJpwU9SvCartpENZGUvNXBnRcFwyAHr+m9xYDuUkviyRkXvD2
LYHHCvSkMvRrGsfjxTRwSvUzpo0NfntHtPLWDNzvTjQPR/NFRyiJU8peuV0PXgvD277l4XAlcwvV
SbZWJ69FuXdXYRciycJOBLZ3u0qaQqW3cS25ol84bLqiBIDjaKuyBvMWukkjiQB0ALlGUYmbRb5u
lwEuHcH9GKxrqqjdRZaa9lMeB/22rXvjzdYyma5nSoURWZPkhrTZ0SJo4Yhbam6Hbgpu9rvugwTa
1KESv+VkKLP7wOj/tprR+mKPtf+hbyu0O4JMnhXEyFo3SUgPh1JO7jO3Gyp7p1p58GLFafwJ0DdA
HzHUNd4HflHvMzTVko085kj9k5Wkp6iyBzeQ+O8NSM7iuxN2x0Kmjbtx/EqtNlOghoVbmp0ibaIu
UbcMSHwuQCCYcWFyQhSp2SGgoux9PQH7XgRiCNzOSvwtzDMjWDnDd5uTm0olgs3YWW7EZW5M1TKF
beHIV11kAn4YXKamqHV+FbLWGoOGlcOg3WVF4OrRXprhlyTLuCrdftAmNeKuSYbJUzr5bFtflU77
1rT2RYQJMOXKDaJzaX/Lw/GtT2JXAeddRslRGxBLcTY0THeq1hzVHpUoC6rJ70T/xVCYWbHKXFi4
RZnsG6bKwpe2ifqKIK8bR+FTwSApo2mXSp/sbmw27JPXFs/SXMl2ciJtm35lPn5XDMxPyfwPNxOo
TUC3b5+yJXnv5b6YPNxAqPTVqr4MQZn8K6bu4+Po8u5KUCX+NxhhtHu7Uh9oYWeH+uShtjr+w5D7
iU2dnaamSXaPV7qvNnkoGsoUuZBPAOQvAhmIQMU3nXLycmN4E7X+s06SV9sECJh3CNihbOdirvJb
VP4hNGo3iZJrz6Uch/22sGngy2tWVfdYm/kXcSmSRyI1SEl0+/AIiwvscsPJC2sLZelW1U+52oWu
1eh+4AKXK3aVOpiHNFFsHCVTZjXmucZd0NMGKdtaCt2SzizsF0sroPX2SbUycL+LkihnKEj3klrz
G4nLtz8wlyn+rNxSPGlyopNhl2SAcX1d+TB3DQhWIa+dvwxzEnTIb1fpeqeBhKHKXkzdt1fUHrLl
6CTGqScXdZvQt7+2uXPVckc9mglkR3+SwchBUDnMBtYhR761nmFW/tuHMyJKiJBPGSvoC0t6urKN
/iBQbkI62SbfisuXeE6+vTgbcaQXih5KrWeZ3IKdE4mDpWOSkioT1H55qJOzg/LGs8A83oWSLB+o
4MPrkFXhZz/QqmsChRErq8okSoGlU4YsDtyqcpDHq9pxExa1AyWvTTcdA3Y3F1Zw6FpLslwNCRO3
y3XaZnKCe6+eI22oTXsnS+ufsVrr7BmkuE+l4QcIY47NIXMSrHKUHjrQaIk9bQT1xD7vd2ETVdth
VMWZ4eOvdBTtoSu05oMYe3svifDVHhWHjVgo4ls/yA4i7nm+Z6A/7PzOeOHWvtRw9A+tlK75Yi1k
H6k/UAyGAs0wey4+ydBut0MRV0KOtWbwzFzlZnOMJnhFGtrtA38C+F/K26Ee0UyO/Bem75YndH18
Aj4ortVU2p5WUHW2qSUO2LLhUa85+VPThlA66mB4KcCXPI1+bP3SlVTb0vCX3VIq6iMiz93Kxr6/
KxgkkPzzF8gf2h23D4L6QWyMYdh7ldEryAZTiLB9u0OVKfIvdtfPshF+6jZj1+zjoVLWkArzuVns
1FkoEK2LWRmDGv52/bRkxlHLaeepUWR9VqQa3LM12OehJyMlARkPSiTKT60R1N9qiSqlHaptrfi9
G7S22D4+5X9ayotfAzELyBW6ADPwdhHsxkBTu7ZoLA8WX3RCKAGcqz0Z1sUcxrcJf+iOX4f2WRx1
Gq32qP6etnn7U2mT8Y2BQ/1R6/CsSkkOn6NKdl4RmcmfRi2zXqQ6Tb1Qd+I9DDGMowrcS5hNR/tm
whUKeTpKG2dMuV7rkKl6qlfGSRWN+W20yvBDVhRowD1+2Lu0ZEZrgkInO6eXdjf6zbWAlmdlt56m
FNU+SuvIA3MTHUAAK5uqROvz8Xp39CG04Zgx04YETQ3uZql+0gOwLxQ1sz3Fl+q9BY39GwVE8Cyc
ovbauJK3UaW0e3Z/d9CHCV3ZRO/+bUMr/w4Kr9oRUdWNOkKae/zD7i4QGggMwJlLAze6r1TGTov0
DD0trygZcnZxbp4KtV/T/JmvoZutxdRkLraZFVOmoKNwu9E1JYtkVUyO56jNc5cjptWo/Rkuo/Lj
8eO8vxCVIg1EkBTLQWqUhkbShabjYWWTPZsW1mCQ/OtDUatrOm/31SkPBZhvnrb/aZLPr/av2hyB
Zm201cT2pG5M/82ySHulBpW/mkgLeU40hZdkFF80KSm3WJTNCWLqoIswGq4zpfU3SZIikLmFeRzT
MeVqkSI0CqXu2FOEd65GSxEmkOH8evyG7u7yPwRhRtsqzH8mhotfPbaJHeVdY3tyhofFICv4ugsN
AbMBDYVLbI/Os2Rk46epjMOVm/murczSM2SbjUA/g6Nw+8K63Agp9GLHQ2Qx2sn9m4XI7ba3EQFp
zNCNR3+t+/TewyKySU+Dvuu9a0BlBEKLEbX0OJ3xFncFc9sVWfDCZ0XFBnZeeLGZLTWuGQ5rHaY/
AIjFpqcvxaFnbsrwZllaDhUuO3Fe214jRuUDvqq9q4Vts50qO3+Ou1bZi9p39qNdNYUb2Pa0NRB4
3mRaHezFUJI2BGV36Y2KUV05yt+maKbJoGJbIvXcplSQSFG71QQjso0b+TIZaIcZUdhtlYRbK/RH
qdoa1Ky7CSLnsWlC6w8jIdixCRroRmOCo2U1elIzbAKaOfWmjqQGz/aiynZoYurYojgOzP84E8dK
FuKMXUaB6CTsYd32T35WFqco6JrnyIkRFS57XXNpcAicCodxY7ay9vHx5v0j7n/7TuHEz0ghchD4
KMaiKxBVIRYebax5uaQZbi86uIxlWj+LdMKAxWjQ7mp4tU/k9J/KJlE2UWOKbWGAvCFX/ID+Fu4E
8PDgsbbgBPy0r58tH2tUrBzXwAr3sYjfCkYB7CONNczSbre70pmtVIuE6VdSK999O9tpE5zuYBJv
j9/K/WXGEAJZQHkeD/Gvi4t7QAQU3E+jecp0JVkFpNpb1rFRi4+jqaykTPf3BQvMwFHuTMBqywBr
5cinaImheaDluhelbowNFm3S9j8/EZczH4lWOhCcJdDHHFTk43RJ88pRJf/qWnmH9dePUEc+1vJB
Hjxe7p2HAsvOaJ9QDgJn6eVdKmlb2jpzyknqmXNarc9Ize/ble90DzGkSctzoURnczkhSX27I8a8
6luT+sCTg+Cb0WKW6I6+ItxabiJXNosnMQ6IYA9JtYvqVH9Vw/jD4yf9k2csDhAjEWAiZPDgmuTF
pkyGZuqVctK8ZorjnZYm/XHKhH1tDP8VOMX4FUYeV4JR5clnpTBRe6ZrPzgwv9to1J4rNfxHGGP/
DIOhfSrHfthLjYxYkx3ne6fw62ug5IEbTnp38pOexl1XP42J7jZBBU+7VouN3aVPUQw1JwGwne8s
cDRuBYN5WwUiPEeZkq/lXnMPb/HMeMEzNOGeplpeFskoTGGo7bS6J9LWdCfLGi5JToqlxYnqBZZd
/lNJzpWOFBGPSQGwBsXqvj5+8XelBtkA/D1SLYpo2KmL926EAU1p7JE9G3LSqTWMlr50qj/lqd1u
06z53hhNtget7JnlqB0eL/5OJNIMrIW57oERMDO/3Xe5gthTbxWal4TGRe0aNXFROHxu9QpI8uOl
3jlKVN5o1sFsRldg2YxWLDGOUpTbXt6P4kfgZN/KLpRXdvF7B4nPSB7JBUtjwpoj4l+pl2QWsiRp
rKKNJgSbpMeFwuH2YyI6j5Dq6GKhjot5XmZh5u7/KmN4O48f9D61UGgKwadADYxU01jUbnEkaXar
pY6HXvhF1ccXdUzTV3MWgB3LPL04EVdiWnQrOdQ77xcSw9zvIZ+eBWJun3xqakSsUhLcPI2VfeEE
yi4opLV8/d1VMKIm1rNZwQjfrpIqaYcRgO94EsTTayLki6YMyevjN/hOTQQ9jPM90/PnecniFRpt
4NTtYNpekWhXpoSBq0DgOWthUVxwHijftFwfn3Wr+4xItPyKHrix92ur3id61p9iK2jOrdGsXHD3
B1WlpQoTGCkMzAKWcN1SGZkZgcvyOn38JnV18xSV0Ad9J++wgJKbeKOZPfTwiBB0lnzdXrmL7vcV
t6vD8lgz8X2XbMLKlgMlVqgqdL8Zz33W59u6KQUWo69lva2kLNvStFyDNs0f9DZEwhEgsZrnLYgk
LG+mJBSyPZaK5VlT/iWJO+Bm6FnkffTG6Pa7JnX/0cqEJhJdemphBq9ojM2GJrdbLO5iJcBuaPLI
zdrDWBniUCDJOMM3q2fFDPaWXSk4biD6Dlch3dmtoWx7cAwbBvftWifmneeHnkKdQNyCcrasimSp
6ClQCc9tkRk7OeKScm2BQHrMZOWpxpvDazJb+Vd2Agn9gnYzor7soD03biCQa591GYkd1Z/SXanL
4bXQUKkGnwzV8vGZuT+YODHA72X6hp8Fosm3by1CHFUuVXJKRRfm1XSy56Rtw5UjcI9wQeeaLT7z
vVGL5Mq6XQXQcRspTMu8AFfXBJX6OtxEohn26dg8hRh4b41mGndZK6t7R2s/1BP2b1j5Ob8fP+39
kN6hStVk4HbMjkgHFxUjdigtaaykeP2oxKcgmvJToRsUQLSQos51pEL/5iPzuTWzNj4ktTVehVae
WuiDX+ugsJ+dAn1Lar6KsmbMyvQUqGl6dtq1qvo+apBayHDMZhsTWnmLgGky8K2lSDG9SZWmX0GN
flLeKdvM191Rs47hEH1KlHr6liN9tbIl/jRPbs8ua9M/5EjNA+clskZqJy3qncH0HCdy6YlcmlIr
3NhBUUs6T9PPKv237IafeWS7ANROmdmebRoSbjaR50FncezTED1bTe129lNkIirQhG5tdL8kxzg9
/qD3iQh7F7EFILRocNE3ud1YYZiDDQxC/SW09d9ZJ4qXFEnHraN34cpK9zXRXD3AgJ/THXiXi4Mi
B1EtpUWvvRTKqO9LLdX2fWLluxrAxY4+hb2SDtwPr1gLZSuwN2SZs6XP7aMZcsNApEm0l6r3bdr8
qX6QEgGnVyTmTzVz8Esps9Dt53zfiG3+5oc7WiL6x8QMpW9Il1r7qivFJo/MtaThTnSMUzRr+dGy
n0Hc8hK5KhHd81FrTC/wXwAFFFWxy8fwZ6h/kVJlK9BdQiD9qcuyS24kwwY9HrwqfjTG9GoG9VMt
HU0byaOPEqRjCXddR36p1Gdhv5odiNswoRDXtpWDVRAqUAMo3KE+Nvmhk6y1zf5O5seTkEVbGirS
iDXMAfKvzI/ifspM/qLBFn4OKyPeSlNVuU3UFq+Bb8dbnHD9L62p1Fg1QkCtVw0B7q8KKglkshgY
/KkVFzsLETDVCSJT9cxeKJcikV5Tzdm1vf6soEd7winw0+ND86c2WB5wdhXAZ+Yt6Assst1Aacwq
HAKqYQM9Y6PaYdO9DZFqj+t6F7dvNmh/XQKSLov9NGabNgQaaeantMw/B7K5Kae3wS42snEO/Uuu
47khFd447JoY55ZGPSbaZogb5Imat8e//J2LhHcFb4owgsY8Bfbt1yrl3MrCWFM9yurhJUzz+A25
7cizilrZcJdxwVtdsDMQQj/UtW7sfKGKbT0BRH/8S/44mC7eIQ0ejgEHlNp3eaUNWKXZXZjqyMlN
4A70p8iWNkWqXmPR75z4TYle0zba2lJ4LMfmxCECKTBiZF7u6BldnXCvhtK1Kz4P0hnkpFF9jqRD
hcNMZ/8U8ouBrF5x1eL8oxmUWKNnKASrn0V2MmWJ/yXwrKje9f6L3yGt1ojADUKAEE3801eNQ6lO
r3DqPyRZSQOvYQ4ySdbnrHWeZ+UASpc1Dv+sL7lI9zCVpOmPpgsdFsjGt99ltsIxlKKTvQpxJl0i
7OPEYsb/SEO/aUl9hHUdo480/GqGjZnsasLrlEs4/MY4d9CUTdB5dNOGHqPDANY8TOocO+XW1r4h
0We6Vpa8oufgTdm+aT7laAvJxvHxB32neEBcAmYEJSahDW3V20dANwZRuaqdPD00pksoqUgeUC1e
08JP92JSk0NU5/1zm/vRQZYqHzB6nOI+3dftVjLk5MnqkvYUBt2q0P19jgaAgUySSIsEmLl0AOu7
WMOhaJy8oRHnqMYCWZi9cVRsXPAmJMpp7qbNNxLRcU8S1/1ssMPZG1Mku46Tf8z9dPiCaPFKEHkv
cDL0hVsLioHBxdLitx9UX48SKG3kQsq51lVc5NLwFDGlf+3SUBxMs5J2WqWCUaPTfLZCbU1l8f72
p/WB1uDMRObVmIvbv5OcyMg18B2BFh8VZALACMDYeprCcC3RuKf9z20WmnrUNDbkgCVjxPCN3Oka
f/Rqe+zOyG1dJr1Mzga0tecgRiCv7KHJVJkcfg0A0zaggFI2bBdOT9zC6TaLEm7FQhPts9OpyndH
CqwjGubmqzxO1rMmfHmFuXk/VqeVwJYGu0SYRyl48XpaJRZ2WTqD18rpGVrF4ImGwbcbyir9QGG4
CRHaNQdLf63lMXySBYNzXMmHc9PFwRl9RGSp7XB8qat08JQ0sl96w9q1hdVcqhjBYyqoQxDU6Bdk
ZXxtG8ToTYRZVkLte5kXTkGINoEPAImxuK1wnNTBr7XaC7arW0QS/C0wHq+btHbjFPrKYvdnjayL
Opk5FpAn7D1uowDQPTs0ylJ7GaRW2ZSSNhurV78ex5r7fQvrh3ExMYWqhwvtdpE4GqMCKGri+XqY
eaVdv43CMZ6nuPjPtf+8ECPS2Y2SS3PRp4P57ne6WieeFUjZ0Sm7f6vEOUe9iDa9El8ycn+3itP/
LOMEXH025pgdPElslgGry/3YieQ094TlBJ+1yfiqjuFHvYgBszh2e4zD3N8/fqX3321eEh6ABmuG
emBxAfmwsq10anJPCmzzguyPemmMNXDUfaY2IwCpX6k24Ita6u13k3utS1H5INcB+rGLmtGm55pH
O8tMVXdQ1QFvhi5eOcb3laBJlxWFHOhqFINLwKNlZ4EvJqvwstHoD1zB0ltd6O1LFdnfnUq/MB5X
6EFr4yX3aXGsnId7bgDf8u/l55/3V34srEiaorguvEmu8LV79ZNnCVRW3zk7rW+3NBU/+ml31IG7
5+2P3O5opqEdVGUfyqhhUPapJHePm8NUXvD6dWmrf7OL6uqgk71plbfQWdNrfG8nUG+h5sbQHgLV
/Od//WBHzrLCHkVJwxgF6cZ31J3t5PHKe3lvKzBxof7hCiS4Lk6WLEORNkK5QAYnDk6JCHk5cfZ5
tNPMHaO2ulqTvkZafGdNpItgjxPO8U1b3rhqOZr1hNGqN4/3TdCvulG/GVK6FSjOR6W/qdB2brsf
iEu8RMWH1LHf8k7acHmf1T696lp4yPq1M3EfncElzGgjtiZAvmVnd5jysS1iJfOivP+nMa2cjohs
niY9RVWjLFbL4vuXAAKP6Ew6xAyGwHb7eQu1whBPSlsv6fTsnzhJgn1V2tNnMapArlQBNz3Ro/4l
rlX/1OjOW8aB/pSJkmzIQmew8sGYuY4ZaG9pk4lTVFjT99Qxwo+PA9I7pcoMoCfwkh8hnrQ06MqF
ARCsKpA4J3k51pbqX5peM+uNbsZfBqe5+lm9r3JafK4imdmncsJtOqfeWLkD7j8Qhe1sHjOj3nV6
kbcvLLLxOUpq0ItyhTqpJvXSvq2d8pAXBtNCJV9TarvvN7MeScccKplRLwdTIA7LKIeS5YkuiNHz
Koud0djRc1rp+8YelEveoyvQiiHarrzxOZ+5LcnAoDAQBYM3T1D0xZlUrUnDOtxqvVjIxk5ktXro
RkM6+zUMjxRn3tcwGKAMFQ0SaVB6vwr+FIwE7sAT0Phtnzprcjnv7FbqQ4BQgKLYBH/qpr+CUaxV
g5wytPHSRjWPZLL+2TDKbMuULv8K2NbZdcnw9fF7uA+A3BVgYubGs4Fk1qKQacagL7FT7GiEU5La
SmxtJgXNs8er3OcwIJX+kESQO2X+uEiUotKQoiqpSg+xjBr8YFofbKWQX6fQESvz1vceaOYPwc4F
IMA3vt3BRZOUo237hTcI8gYfTAs9oWpauWf/jCRut89M/QVeQXDlvS0VrOCDUs5ksv8S1UyhzTHJ
TiRQlyw1zI1ai3JX5MaPYtSHpw4duV9OA6Vds6iwkyrOdi1ThB3WTDWOb9P3gcxo36u+cKHQa2gJ
JKhUF2a6G6VO//lfvwT7irIEwjDYT3qGt6+nMhtrBEDhv3RhS58mhreXm1l96Cvat4+XeqfoIwmZ
E0qZb0/IX3yKOkXSFzhM6UH1+N5Q5b2JqvN3fRwE+A7ajpsQuY+aLDG8t6dZi7GpVzbevMTfnwmz
rjn1MunaoYqtLB8XZxuryoymeaHfKe17WwQ74Yz2585OxBGrGXHsjLr2ulC75F0SrImP3Y0QcB2e
rTbojSOIM9N8bl+3GIUlCru3Xlo0n596Wy1Pogz2gz9LvcnRLos41aGmT9Tm8VfRmv5J6qD/NdQb
b4XUqZs4KcP9GKpfBj/rj7lYtdheRh3ETEHDMXabuxlcyvOB+ivqOEEAZ2TUxbVzyn/DvjfoudjV
STbi3NMqALOayNovK1tjTn5vvguL0kglRyXh5B+LRYMMLXY45dE11fTgQx848IuMCAWZhJGnPcC9
Rk41PEqa2mwwP84uSKineA/jEQkPqlgrCJbX3vwO6OTQM5mzE6qt23fQAiUAkmeLay85PyK1+ZJq
xiGxOZFZmXcre3J+trtn/2uxxRGkZha06y1x1VthP/nocIMUQCv38Su+fySIi/Mol+SWpPzuZlW6
AFejTlzVxkk/2olPDcJX3lTDgB8zFeXKaV+GeNocCsBF0hhOGso8ixCv0s8RfsZT9YHxYzL0+GTE
TbHBzHTtmnx3pXl+Q4nKzbWM8Bh0Ur+1g7hiHmIbboZ2l5sMnTa5FI9rvpl3gf7Pc5H1guqdrxR5
8Vx9DJOTEA97QGk2hRbtNXueXgkkBPthmDaT374VMagj2uEwcaydEYxHOZ32RRo/j9MIv4KmeEIB
Q2LjIquyD7TggprMWQTxStK/zKbm3zoTzvUZkMd9vvityOhZfmQ64hoWowoBJLPfpkbNdkWHDkUu
i36bj4a/04thre5875sw6DKQcqSaZQ54e4AwRqyqrGdlgfuzi32p9iQS33cDWc/+I+lofkgmw/Nz
gkThir9dSsIH2agEMlyhsNJNj2PDRnL6Vbu3u0M6hwQgeWwzssTlWNMPY6mJuiC6FvAaGRbEpGEw
Cff//ZByNVCesbUQMJkP8V+x10TkEIpiL66+478kgd95FT3Zcyn1w4tAR+30/1lu5umidIGxy+JC
BriD6UnBGYXmgRCp+ZsUs9w5kv1DTdRh93ix+3uFN0h/nDkZDuFkYrfPhtyqWkS4cV71AYfMIQp/
lXKJVFcb9Yckta+RWv/H3IakCakFXuSfDjOo19sVuwmbvFbvGYPrJrjiZKj2SH+2bqeV/Up0vet0
zGtB3KHZQYCdYda3a8WdAaEqUw0gG9perf39QBd0O2DJurX65iz1GJfaof3DyD+ogXocxHOiX/Ph
U5he6wrIoX5WwDCrIe3QZNoLaVA3lZV9wnXBx26o2duJhpJUvvKz7+pMfjb9PXqVs0wfAJ/5bvpr
w/WFMAeH8tKLMcpxo1Trt+iUk7uGkb2NS6P4J0Ix0DWbxnxR5K47dwoqL5HlrPms3wcMfgiDMKy3
eYNkorc/xKiayoxixLnxVlOe5tH8cZAEnFbA2ysPPT/T7X1rzQ4CwBQITpQhi24fMv5G6aTS4GVh
gGITqoH7Qa6yfx5v9/v79naVxQPlQVGYlR+MtDFtsOmaioGDrRxijaGWHxSHx6v9mRguH2q2YYOa
biGW8Cf3/utDKhLCO3ZVj16QKXup9j8Wtupv4hpSYYgnwLnsv0pRcGmVSxZdzf4clW8i+vx/lJ3n
bt1YuqZvpVD/2Yc5DE43MAw7KG3JkuMfQrZl5px59fNQ3TPHm1sQxygUCobKWuTiCl94wxSfNP9G
Hn8E5kmL7+Ukt7PJ6areKfV7YHKntHxuku9NfZUNP4M2cGYRAZ6dLP805+9zh5Q9HgOWR8nF7vyv
A/Lik3Vlmei5tIh/f2nL+2DEOfD7YCmYFNQwrg+xgNmt9KhoD8L8JIoema0wPLQWemHxXqt+Wf1x
kD4hm99TjsR8wzbCX4LlFFpm9/FBX3SGvucBrvOJncc/6KcnIRSW5tmIXvL8VwZD3vRVwoyrqbmS
5M+ldWd2IKBkN0dKWAC/baRHfE/s9+f/IrchWAY1tqgYU5enfLDa/4ghRGNILgV6sKNF2VnSJ2T4
tR+tNQbXlRwGyMNn0hG6hHpTAOuz0d3FDPv9p3gNk1ergLRiQQsSuaPwvbrws2Q0IXP5w6mtS8wH
xKu4PExa+4yFBIWiMH2hCZi6c6r9kMzYEaXneKLSl9sdQJwKKz3lqo/mm7T5Yo4/Z+nFkg6pCZ9D
uOvUZwFkRTGXt0lxPba7uDA+q4X8oGXPxkj3GGUMh7Ldxn14GcAAESY3pdnBlXtB9dXEMDQGPVVO
cgT/WgmfBCqnTgRJZ6fmWn6NZr+tWJW2MexFO1d5bdOBB13M4QA5rEJyqcqRONPG6dTh34rGWVPt
xxnxy1Tz270ag8hDe7iXvkSKv2+zPH1MOkW7jYq0vE+KXr1tu853dKCxf3xhU5bBLtBccKpAfFZH
V5EkWpjGgXhqEKQtEK/eqX1uOtTM7GoBor2/nC4PysWWeZFThW6/IEDPz2SMkgNxigpGQ/J2N5Vd
DgF23AJDXDRHmWxuaY7+RUITwePV1jGg58pSKUNrz4Sjz4ncHoEy22n62GcZa7APaaVpTiAJgRMH
oDNn6Tvu3z/0olTsvG4e0Rrd10nq9COce2U2tnyqLyOXhVnHrU7dgsRpnQ1GMT9uJ+QNGq0dHmDC
RvfEvrrTm8YHH1OjR9osyq/35/7yPuSXMv3ImYJGBtp9PvfoblQ65XHxJAuws1srbHZ9UIyeom/F
z2/sMZj6XFYazcSF4nI+0pypcygEQBcMJM/cIALaCPW3s/1wvgnCPYU1/8egdR/ff7/LSghfnbgD
JBGAa0Bgy/3524WlZAX4ojCdTwMM8U8ZQMVr2l8FovvShNewoJ/CvBowviHPVwXhR9EK6FdFU+m0
SgCcglxv38NKPeqw4G0xrXt8o4bk2/uP+can507lNKAesmD7VxsuwuEjnhod/Q7FLyB3NdJDXjX6
XanOkTNEWuwpfbfVAX3j21MIAYUM9pqMZo0WyJFzq/1B4ouQNc+jZFLxxhMCOEC/scoucILsPdjm
oCCh35BCrcUcJ2ECqmVa4FbkWHelXtTv03r+mJbJDOrSatWXqUGnyyrTB7oAto5l5tfS0sa9irbi
13pMnpSgr3d9qyh/HKXBTdHJ53g8KhZrGpmcZnXYjGV9or0RoI+EBX05ltnGEffWMly6fa/3y/Kd
V8swrUrAM1pVn6JmBlmUhtO1iYifLVVA6FpFUHfxWHmi3EY7ghHdjYwBOfC8PqEXoXgAs/Jd0Ylf
oZ7NTrq4sGBWPG495HLdnF/rqGCRv9MxZCaozZ3vFbPtwGHrXXFquy8Rol9Xsl/XV2qqDV/yHNhM
HlgQIf1Ju5kx5LlvcWDxxKwMv3TicDVkf+w+qSyyeeAbqCzQRSPDP38eo5WRC9fq8hRCTfuoakN5
N5sx7ueR9UVoYuOxn8DuC5F5I9RhejL1UH+W0QzFhHD4HEc1fZNKTP/8ulpEfYAl0jMhR19fV12L
AU7X0FVNg7B8ipoi3PV5MnvvnwiXlyKtEa5gMOloP4D5PH/3Dhx3WwG1PxlmFt50c4Tyrz6ZG6t/
WXbrL44HLGABqgDIh6zOnTQF6SBWRQUZn5wIQmXlVaY2u7oQArQf4z9skiwflLGoRxM8Yg2+eqlB
M8t5LOXihMNYey12IkHgYGz0Ei+PNc4ZGr3ELosdy3qrya0YkH3rJUIdQQC5vHkoRin9YaHC+P4n
upCO43UoPS1tLK7tRfrs/BvJ0hwaqWA1Jy4yhDw6yT/IRrzX42baF+hC/Cxr+RC17fStH6fIAera
OZ2sJKhFK0+xkW9plF1gZpcHWgpUS4iDGJS5CnHKFhxGjLfsqQmHQ6dqthmXkgVjoPMXK/NEdIps
UB5DNrJbWKIntoPlzmLXfcZ8cWF/qlZBw74YbCtEu8ZCgfeGv2vaSdb2+K4jisvdqPXfzCzubOQl
cZVvLfHYFFHtiGlbz3aoREDo0kz5/v5kL+HB2Uqlo0N4skC66Zvycc/nuuzGGcXPSTyJDRAWNZwj
5AAL66qT0ArJMjM69iAynwqpjI6RKMzO+8NffmtapEim0SxXF/LbujBnpmFtzXEqndIxS5580zqU
8Twe/FTZgbYE8d43/h7Jr295GSeOVvS6a2DpIM9Y5k3zkG80Ai8WOY+zsJZotWNHcOFkE0h6S4Mp
k0408NOrVA7CmwkK4HOV+Vs558VJtAxFzxHiHesLCZzzmfe7sJ00q5CoMBTzvaAZjTPK9Mnfn+CL
8JBRTKxaqcvAloBNcj4K9II0ROJePC0EYSeV2+ygFNKA5tg0ntha9WOlab1XIbq+ce1d8ARoBlHY
JYtd6ngMvXpBAONVb1ptc8LVGWu5LGm+CDiFuGM2yNdVK00HI9Q+5yJgxLgIwE9i93eautB8nAx8
ZWko99iHBP5jiuD4oeyx/C3q6hu49XsyddGWEqu9mqwxOwlhwz1OaeaXmi6cE0QS5UOJdNZOGbFm
HUphV4KScNNcE77SOpF3U29tGY9cxJq8LpVYCKv8S8NkFYinRWT1GF/TfaxqpFGpYbnGjOdnPEmY
BShWh7aVkWwVjpaj/Xz/MurSpgFOiDPQhaOmMZtJ1qvNCZG/PcgOo/mkUQUUyh6YtNcRW1dq4sjF
Pquf0Maxh+GqhZAh5F+CGHx49hA0jbscs6WqUu988AdEI+Ry0UA7CDF+VtZzOci7pI3dtLhrQwEX
hB0SzmFHB0TKDqWvYGeJ2E7UOqaaeIHM9IdoH97COw8SzRHawg37YRcb8Q423sFIBw8urosiXgZE
IayR/czDw6jmXhOn7hIopsngpPw1X/OS8dCqAaBPICtgjE1P0epdbuKJzX+DQcQJ2typaeT6whEE
9z41JCcJvos8zajuO1neN/60z6iTICJV92HMxQg9/v09dpkCU+SgR2aQWy6143VbOtcbkX5VLZ78
brZLYcaDF6NB9NusG0GZgtPEbO1HYjFX1tMa/gsSjzgvVleTbvwSlKo4plpuuD5tCgfP6sATYB24
TW0qt6RvW8LCF7oXIMqR/qLcxZrh6F+bbViJ6UtCKlNm0trikJdRdYNSq0ThcBCu1TmQ7kIxjewQ
WLc0mKon1q3vNakiXWN//RWYwyk3aJMvgjKVMyfxsPMVK79Xsnnr5r08I8EZ0Oan1EvngV7k+eml
z2qrNBN4qZKKgTtlY7CbZKN6eP/7vTXKQlygYUPgSfv6fBSrFLUecmAH3c/ETqxADFcXUWl7f5Q3
rjqiGVBryCMtZbF1UFh3eeiLStPdY4VkXNEN+yrjh2DXmfwyinD6FDXD+7HfU5tzkrpBxMaIZwy8
gyS6Zn6ljRj1snlAcgpKgLYy6RP87FVUU2S1VgdCUt7XVq44SpEMJzNHuTuPAm0XVeEzPsW9NwDy
c/KC0EtAftmJkvbx/Xm5nP0FysF8UHOBgr6eFi0Kxhjvl/x+toxnS8WkuQzEYuMavBhEBQ6PAwZS
TvSZLxoludUEGH7EwmlGePMGTiIVwGYsNk7ji2BqGQVpQxY/JCUSgPOFFEcsU0WahJOgFrPXpn3p
dXrRH6wSLIRphvGuiwb9KEymsQcjKGxE6K96CGeXAb5lgEMXiXLKM9Q+z8dX5DlXYm3Q7rQhQpAd
i1ZbGnGsqYowcMk8VVha1AptK6KKb04oqEXZz8nqFTtKUuwkkStr5GRyEMX5HPc9YKJA6LFYrA35
frRi42DSer5Omn6wJ1zfvfcXwsUFSvYHrwtxL3xnFi3g86cvxixr21ZLTklWSS7VpxxOVUzBaGj3
tRQd9agTt/bkxfWJ6Ax39aInyyfjy52PWatjzTTS5slwUnJaLE3uhxj5EGMs1B9GpETHsaA+Lc2z
dosnBl6Xvl4emzky9xMSj877M3ARfVKfZBPwMESF9JBX1QwLnX2/jOYSvgV6wFg1KZ8rRIV/CZOg
buz+yw1B8wzaPGxo7pKLDDUcNdVPBCALlZAnO6NfIEtIKW6MchF9MmsgdWGiLF+V1sr59HZwHCZq
BfHJN7p8F4d4oSZImO2QOg8+VdkQfU4KP9zVtL42Rr483RAFwzwU5y24jksWeT50Mg6+2ulteeqG
VnPHUOxucWGI8SCMd4U6JrsAbqddp2FxNPA56BFsdOJc7b+//0kvj4RF4IgLFxANhfg1Ysw3BpV+
TZOdNA2sCLIi7b7VDEeKp+GhjKfJRiK9PBTqgMyy38gbs3C5pUiqkMkHQPkq9LGKSQcZp4hZHLIT
9JrQziFN7dVO61124Ie4T0wvl+ItX7XLmhwACM4fUySrocayrkgjiToj9GXKd1xcqkeAWnpEemXm
tokafA0EMTuE4gzJv0D21KbsE9rF2CHJHujJbV4mslO0c0kDUhG/aWXHpk/KRLlWUtH60/22sKuR
xYBhTdMVaPn5GonnvDfLcRTvVEH+SKe8p+Kkot/j9xvXz8V3AKNBEgTEhTItvO5lN/5WLRcyMBNl
wUCzcDKy7KuB9WReID9R18knP/O3+snL7zu7CJbx6DwsBahFgX+1+OdazWva/eId9NPWDo0xcvQg
TTfe6uK4WkZBNppch/Iz1dfzt8qT1EcwbhDvBCFDCxt/uKPMiW1TZp83KlyXwRNjqdBZXvlsHCSr
o7EcIynL5ka8C3X5UVnAtRi8JI4KKupF7cZ+3zfirV/Kj5He2DJY+8pO6sDaBxkd03w0f76/rV+V
qtczjIvAgoaluUDoeP7uSmfW0WhV4p0ZlJOb66HvIQcSX0mF0tmp6Fv7WAyTw+yL8a9Sxx3Thpcc
frPkWUG4vc0sD1OtZl8HRmtjP57vfFoVe91MqwNqkz9HPQ0PQCiFvZhoL36SlG5VyxPHlKBca0OS
3UVzET5Xuj99qdFvP6SFrF13kaqfqryVHM5zLFjVvrrhIrOepLzbdNhZzu7zGaCRCUCHeAMWGx7y
5zNgGEUcd3IJw1DqdFcfoI8PvfSQxLJjFYPmMqbuNkONdp9iBk5VC9VGwHDZL6esgF8TURfooKXc
ev4Ivm7EcpDDB5Fz4UrRhJtOCRqvqo3xOkOv76oJ0+dh7uPrXERHEJPJEu5BrOC3kWTRTZoyoUow
S3vcaftfepuqrt/UmDSnUPDjMjjUBDn7mCvbq4h+vEEaxZvGzMqrKlJaRxRQ3nfmCVblPCn6be5H
qm0WmXAjKVKF52LOWW+g2xTl9++vvjeOWMRBqJMvmj4It6/Pk2oUyrirElg2kyLsVNTofV1pENuI
pIrjMmq7m0ywardO5kM6zI9tlbqpgv2t2DfaMYvpwxIEtv4j/U/Lpahx6sxB2ThdLw89HhIeCGkV
MQYXwfnXMQOwVLXZCODF1eqqmUJkE1PYS7EJTiWq49FuekXcuPEuTz4qtTSdKHlZXHxr9b24FMZy
4WScqiCYH9ENq2/FMN5q8S1r+2ztLwQkBVzmogmCCNrqXkXDueIlEFEQWf/ypA5eMQ6J1w5xBah0
04fg8vSjqIBIF2EU9X1gDctb/3Z/mDonrZZO0ilOSjS+y0anJtKNzZdiUAWv8mvcCZTobmok+Rgr
oeYkBdrxsjA2rhyn4yPQt63Q7uLrLo+EoBexBQcbDZXzR8obdECMCTUdJOi+8G/mpFmZ/cgKoCqB
KkYfJ39LjP3i274OCaodAR/ynFcN3d9mAZPoUZ8KXzpNkRY4LdKnbjwWw5+WgFFCome5CL3SJKIo
fv5iooh0dUJD9KTWUrAz59T80iHffsiEQnl8fx9fBIdEZgxDJ4oJhC222iFxOcRIDyOlJ9ZJdxcl
151VYwZoWULqIDCkiA4tdk9G8f0KovDG4JcoGYy+XgUkqQbRblnjIubELM1Ib7PTgATeHvlF/5Bo
Rk1BQpIgb2JxJXpDJT6JZlh6fZNKOBUUvZdRFLfLQfOdINCnjSP9MmxfHmqBX0BdJrZY89bNpBe4
2MPsFClqc6SoLbpFUVj7BHMUO6FpdOxF+UOojU4ixig3RcnBl9OtsuolHozHoDqySNyQRpBInC8C
BVglJj9Desor6XYSo+AWvU3FI8oGzCRVhZvC63CtTkzcMcfgO03yjeDqcn8RVZA6kDxQTbiwysjm
IOFq6eGJd+qjqgrBsY1RzhLCsnXR8/JSpdra0m+8NVgtQNLwdESMctQl4Pttg6VIdrZNVqSnqcxr
pFhL61sdCjjStQmly8EUgXdQOYipmLFIm8prRosiwfub4nKXnz/EKq7IqBEldd2lJyGJhF2lC7GX
FnHw8Y9HgeBPj4cGLUT8NUQsay1JSLI4PMlDCM5OlAR3yCEyvT/KKyP1/KKgDEPLEOo2QoDUXM9n
NJpEtWqnPDwF1uBymdtZ8ilVIhe+0m7UvljyfaxdtcondcgdI1ZtgLS2lXbuJGA33N0Z/oQmc4RX
oWi30bM8J3dKfqWpL12gYhr/KIcf/RFniQT4ZTc4ZgPUpEoPROY7Mx8+Qoa6MYP+U1l/K/BJ8+ry
O4rHf/69IAFyB4Jt4CJYM5Mh/nRBF8nBCV+VazMTZPwims2IZ8lY1hNpAiRETnAhCqzjbXRmRyKU
KjwliNcfSm0yHB+W3mGyil0oGIGHTUftDGZsOQZ4ukOeypIN7qLZ+KJvrM6F+QXGGfwsydzqdmgQ
9rA6NEZOQx8rNDcwHBSXCun76+Zy88MvY90sJwCStetTsOysPoiMPDjlc/00iLP1WDVG+yRwUOGE
EhmkOCzgD388KOE0KBXiesBb64A+bABRhSbyQrPYpMcZs4hrwOV4sPjjLk2E3iUS3XI7vXxRUmIm
klQVS20I7uf7o1HHkK5wm6OsAkZQ02Ptk2jOrWvmo+SyjILrqMrS/fsv+mrFcb6YGBVwEkATEHMo
VZyPamX00aqpzk+tdZoL35FCPA61FNWxzC5gGczDroOnnT+N4HDF4SkVyOZUzx+OpX8oqVXpyV3b
HRFvsQ3zoY++qZXl6NN0SKaDpOBQAwUMflZW7JQhtGPlUcpulfDOsCgDB1rzoM/SbhLBrTcpOo+N
HXGtWlG289ts3yCX2Uut2yKZaTTJcwb42ZtScLNmLURO2OIYNNTD4f0pWTKl32eEkgQVOhxnjQV5
A0jyfEaMmb0tDtHwIedyOFQi3mgVhpAHoRAVenPoKLRGb3hZp24dka9R29nQ6N0CRiJoXzwdKCWc
D21aWThzKaUfEMuU7RYR2scu1e5ruQ2OeLjQQguYa9/MfE+J2d56N6iHuAVNnukTkll9JuPMq0dX
BaABJ08ya1dxZBoYuD7OGdZbo//p/cm66PchL0Hmby7Sg6yiC7vHcQySUK114YHU+4CQSnlVAJc6
lWHaeEKp1Qeha9xUE0tXGAhgplE0PV8VpPvYjKzD2OJy3FFS1ycZy/FeUh4ns6/dtgiS+0yO5Y3l
fhHoLYgdSPkYlHCC0vxYbbJCsKrO6GvlwZcCEgVZbXaQCYovoMy/CX6HEhlCBo4o+8VtMJuaXelW
56BA7O8qrKoc7ivKEOOobrQr1kcpsD06e0sau7A4qBSff/ikmIXCKkb5wS+C0It1oXG7IPQ3Kkdv
jgJNBoszePh0ac9HGcs0zId5sdOYonKHBR/brqra4/tL4lWJ5fdVTJEN4BXwbuU1c1jfC30mpVKb
CtpDLFnVTq/VySlRe4UTLT6jDnA1JEriJWb6pC86HVPTeXkfl940IvxrmW3tFdmYHKzckq4QXPlc
4+Rjd+FjGEYhcsnmx1gTR7dX8uKKOrvO6UAGhLpK5ciBFHq5alQ3lp9phzAsc0eahWRHcVZzVDEz
UO9sUX7Dq9rJK1V9MhM9ddTEqLxYNNONm+tiOzMRzAIdBQ5X4tDXxfhbDBmVw2y1WAU+EOt42g7N
d2dy+mPkUea/Hp3iNnSh+Z3Kb+1L9OhvXGHLkll9hQVhD3BnKUeSJZ5/bMSWWzmsW/kBwOcBJqda
G66u7iXShfe/9wVh7PU1QV0gSgUZHaT3+Ug4L5oZu19+KG/Mvb5P7sZdeZR2sK3twJNscZc5yr78
1HvGg7Y3rkQ33wduaAu7959jfX+uH0M+f4xR77qoFyv5AaVgW0MOLtW+KeW+lnVQpRtrfL2TiJXB
tSyxF5EJciKrV1aVpZoSorg2Srl2a5jBpya3rI3s++1BwE5T1uNiXmvfElBVtZ9mgKcjHBWLKI48
UKzRxqssF/zZOkGbBAgEvf5Fvo7r53zatCFEznUu85PeBTg4w7dGEroIFna+7yKY8Y3WQHZfgZlz
hGTeWjyX77hgCf9dzaGsvWbtURye4KIyeiUmOgzKqVgyrC3zytUogL0WlAEevEt7nRKecv6OWUrl
J0N84kQFN+vsGZjvISWhfnh/Bb5KY/w2l/8ehxo4OiDUwtjz5+MYNfIYYPsyBBrBH6Wt2e2HonyQ
c+2nOGsSypR6NNnhhGAUfDrfnQa9v9XKqPQwVNIP6BU2biWFgy32UsQR2brICALoHJRwp4rpnuRv
l8WRK+Kx7FiB8SQZyW0sJpZrVe1uUii1F5agbWQ1q4Do329Fb4g+1gLOXssoTLDH/TbnrSoreJhU
Sr4130qDEGqj5hPZaoBWZSmJ5p9t6NdxVbpEnOJEVbRoz2dzAgxpoGVOUaaRtI9plkZXZUda16pZ
YKeV8bkpt2yh31gooFJAKVNU43XXqIVE5TIZqig9tYYaHvxpNrnyoUi9rpP/+jH+r+CluP/3imj+
9d/8+UdRTjRww3b1x3+dypf8sa1fXtrb5/K/l7/6//7Xf53/kb/5n9/sPrfPZ3/wcjik00P3Uk8f
XhrMhV7H5BmW//P/94d/vbz+lqepfPnn3z+KLm+X34buWP73f350/PnPvxdzj//6/df/52d3zxl/
bVe/5D/Cvx6Lrg1f6vyv5/znX/8bc436Rxv9+OuGPzbrX/by3LT//Nsw/kHniHCXGJKZB9j091/D
y/ITxfrHUgdcTtiF0P3aKMyLug3/+Te53T+oV7CV+Xscvq/GMs0yNj9TrX+AG4BTRjefdtzf//eZ
zz7L/3ymv/Iuuy+ivG14GBbY/2znRV+Mi3Nhp0Hm4oxao4JiXGPaYg5CR9HC5ilRjAR3F0l/7kXV
36VKD7wP83Xvt4n7z0P8PugrQu5sVJo3lLq4thmek2QVC1Ko9lPSjNhJk86tujtJu0mN77V1M8cf
1Dh3+vqhkT9Ubexli+2ulbpS/FTlj2qUuP3wtdMGuzDEY1Z/p8uzw67YTvoDImCpMR4zGg969wCB
Ydf7iB+qgRPFN7L1VEk0wJvEJhi2LZgGajM6U5fv+1CyS5HwqNzL+Pi21ETff90VAo9JXr3u6v5R
ak4+lDBix3g0b6O7yu7szJ5dYVc49an0lIf0U53akiPb1sbNd36uXY68yraGcRZEHywPDaOus4HM
nvz6SyDFXpVHv7pRO6rNr42XXb7de992uYx/iwgLTQfZozAkwBlvV3m71qU5a6c7be8fiiMuj7vH
94e8WMPn07umJE5FMdBKYMSQuDM9zY66GzbSijeHIHBfOBcUEdY5ldT1s9TKFENH48dsEqRo90GF
hlvxKYu/vv82K1jXf77Zb2OtVkuq1UbVL4XX4C6n+fPT3Fcf68N4XewhEN0FL8GVfFK5kq7zh3Af
tLbyNMb28Pn9p1hV5l+fYjEfg8lEdWSJz84/o5o2XR3HaeI0KPtKLqJLIdKTdj95pW6HgR1JtryF
mXxj6ZyNuVqtmVTrIjZsjEn21GNbm7f4DAQj3aYimXcbb3g5GgEndS+NQi3R2dqdmhKUkAno4jpG
IahOIKfjQ2DBVU6mUHfzQlEOJG7tLp/L7FbFatMFgmE+4wfVHZpKqTDubroTqbh8gjuVvEyJrv7Z
quN4JBSh/cdhiaYvSrXn30DSBInzL0JKUwuXhrZID8KK/GtFmAD0+QI4aPokG0fGeXyArOPidghQ
GF4R/wBjOR9UlDIrleRMRwpea+zMDOodcU90eH/2l1Pgt1MC7DrvRFmVSsVyM66rAelEQTUymwl0
NPYcINb1jhK4nmtPtQgpbCwm45rOFLj/pNaNiKqrvpU9rtqs3HtLoEyvmtgL1DEGLudvKpVAIeUY
2rxMa8zTpNSiHEjYrCLxZOtqVmDdXn4L9Tp3osqqr+OQkkISSZNjCa1/1XfUBd+fldUxQzmBBjwQ
bTBsINmok54/0VxYbR5gPrJrFX0GuzZX13FZVUe1Nl8UyIwHkKzxxmX8yoH77VMsg3IPL6kRtCf+
WU1DoRRxK+Qhg05j9lhmnbiLOiv5aMhxcggVpc7waZhmV8UjgZgYK7fRjoAfTI4Jf1G1EZ/eYjmv
WlNLXQWMMmuRtBAwm7SWGu1lMSyGaq52IVJJCPhMybVv9ApVytrfib75MxkopBToMkkBFi6tVekb
ic7ltABqo9dvQmbF2JhK5fm30Ga/ggNWIQ/IEgkdWjYSqyLtxQKEVRF+yPVYHnazBrHwUJYz4Iqw
rp4NtJB1TLuHmVNyrPzv7y+QFQWYiXll5EECQayLf9aprBoMjdBXco+Pt4J0IYXc+UMMjPuQgzr8
YGhtVNmi2peU04Np/IEhgGa6qaFMCAfXdXxvZlkm2YNsCNjnVfP8MZKVIHI3nnJ1tC7XJCqO5qJl
Rf0ASYLzuUOxrjUGI9cPnAH+DZ6E2RdpSHwbMUX0nvpJ2iUKToGmEVDGgGp3pB2Nv4rZWg7irp2j
4o3lzK2GSlSZgBRsu41i5Hrvvz4h9TsoHATRoKdX6XIyKY3R0TU45P5kpPgXIIrSRiEO9XUp235b
lp5fpyWgRV9Btw++Ov68mRcHpuSEKlw+0BDDxo20Onlfn4kvDOmQGjn6VasVV1ZK2wKG1w9tPLcO
KiC6U47SFhR4OUN+3+58mwWbyuFOCkiJdFXXEVuti7IWRXp4iS9iTfdlUGpq/RQYtuLeZRLPh4Jz
S90RHiVCKxcym1JTVWOlJf5hquMfkxXFyG9IIY0lrO6jNFefKONWz53SFLbeJjXu4HXtoClrOsOI
v4iBuOnGrl7VKxfxLJoecB8XFAZ2PWsy9KBwiMFD8w9+28Y/x1RRH6xOO4pBKjgxHhx7DvniOg1b
a5cLtfxRopBhD3yP3ThEaNL7Qnfd6P3C1ujN1quHNr9K5ibbt+DjPlRcx57Uz/Xx/Q11+c14apBA
JHvkTeK6QZhyfZnokvqHrjfmmyhCBGbsKvGQ+uK0sXeXRbb6ZpRAUHdcXB8BBSyL9LfwXUsCSx8j
zToUpdo9mXUcxLsKtOGXqfTbGJkrI9vLsZQciomK2q7OY21L+HnlZvD6kUiKqa0vbeZFqfX8GSa9
S5KmkP1D3gzV52Lwkwd1pJFWhqOSuCkwc+zkNfy9nBYqz8+crQQlTS1VbzZFLNKxhm8/GpgmB55a
xEVoKwZyMP0goAwTV+GIsKGS4ijft71y0/V1/JxpsVYcjIwmzr4wNAi6EhpGG3nKxa3G4uOWXTBy
1BgX7tH5e7VoZCCUzHv5cAN3Wbd0tQe/PQDu6zwtS/NdVhqx19Cf82ABp24gG93+j5cSCTdQPchA
4BTWG0CH8D+bDRvAGo1+F5XpvPf7VL/O5GQLEbiEp6ultMgAUdxaDlo0ac5fNxZ7HX1yUTiEqa+5
ndKHLqWGBiXL0XRH9ERQXcTHoy2M0nn/Jd9YxAskcCmgAJwESHw+cgoaYoqTSjg0Yl27cgcavcCw
x8FARPKkpMxdIctFL6sgDOBYXWwcfG9s1yV8Q6qCGilmJav1G9VlmphzHBzLItBu/G4S73MWny3A
Bdl403XEyJI6G2p5lN+269iGmWgiyXtk05p0cnFD6UQ93U2EdW6v+Z1bSGmycUa8+X5wLRaK3quZ
1fmgmdJzf3SI4beB2XttI3w2OAZwBxvKjZHefD0QnotUhEUeJJ+P1Iey3JqFxOuRlriQWGxut+ir
Mff+lZL56qMmzt/eXzuXsQuHH6gjnI2AHiprPZdEnczBr3g5BFVgcBnCNyO1YKHGCYkQkejGG75x
KCzjsRNxF4BBvSaGw5fQkzCOguMwNFdRI38a56R7Bmome6PSE0XKdfSU+Hm+m7Si3EXcYBuPcDnJ
aD0uxrsLsFrjEc4neZzT2IKDFRyV0MyPgglmKJX78a42ljAyKn1XHOdsKwJb9uD56cDmQLFqifHZ
rOvK4zA2Zarj8XIMRn341koBgAi9z1E9kGVgUXONHZRdzUN2lERBC+2qkITxiE6edJVOllBtTMKK
v75cOlRgMUgj6AeEB9bnfBY4r8d8TizrUJkoNw5qA2+lJhbVwwohf44Tp8lrzZXp+h6tJp6ukpBE
TQ8EDF4NsQKZkPoPWYI6RBtKBSz0pruq4mH6khkxWnq52HjZqOjXkR+X96lqdkcjT5Jjmk8jXOu4
PaLmnt1Lo6/ctpOSXolKBKhk6KurcaJvG5mtsRFVXH53zkaoQEt+RT9AU8/feFCjogaLAUShC91a
vptrABnal7y6i/otau8bYy2RC8EtSQH9xNVdMMJyrbOaJmUUGeFt1Vlf6HuI1wilo5JRpk/NvEkw
fGNnAdgCQY1vlE7gtC6fRMgfzAEIE8w/ERGRlOCgt+GInThO2ch1NAcEd5Ext6zENVvFuPGLyd+Y
4svDhEfgFiBrgw9ERHU+xUWEM8osg+ZMTCylJd16FroqcPVplj19SLb0ji8PZrQsmFya4iCmAfec
D5fnMEJLTDKPZj51V5IQVbfzKPc36TS1G2rFl1fs0jrQ6QESSFvozp0PNbVTNw1hHh5HU78KCr9G
eC8zXFWFvN8wmwTzvv8Iykh3K3WIN1KldXmS3brUqDi2QOSQwGmriYUJpQj9LERcsbAy8ikyj1Xw
f9g7j966kXVd/5WNM2eDOQwPuaKyl2QFTwjJgcWc468/D+XuvbUoQQs+o3svbgPugQWryGKFL7xB
E+vc0SqP9T7t6jGVXuouUdY2zhvXWS49oM5rOSfu+vcLGzAL5zd5G+xqtP6O58FOIiMdMELYZ0gh
mEk5rJRUmp7apNcuK6HJnReNp8zQ5o15fHTOYyLwYYJLpDYxf5s3l75fRT3uMBYcWS0J174SiUvi
1/7E2n2/mND+VWgoA9SiVbjE37eIGklZiSRMn6EtkailutMqhP6hGDYnCp0fLKZ5BmfqCN7knBDH
L+RUWq/3VhLtk7xGtdY37hLZjM9RhJF3CjmVp3d5chEVMkLYGb7ef3rj86IEiip5IcXP14L8m+ks
lLyNfbuI9nDEk/Xgl/mm9I3SHXJtP3VWfWLnvIb5y89HaDrTqHTGXJ5LetP0yD6gDx3Jmlj1pjWs
WTfSqsq6LHD9NqzP5KCKNtxUsafYjdiJpuncsq3wRJRblH/bMHyR22qE2ZRbu7Ex/BWhLeYMoVPs
cwkLzEmU9raRo2ALrX+49CcJAysKsc9G13zRzLr5+vkcfnDYzkrRCnx0TgQQaIt9EMSKqNusjvb0
PyPMIDDAsLExcoWfBUgQV+eAy+SzfmjalT3wwwGw9Ikr/LVAspxYzCK408geEV9bnEnETOmIS0S8
b1q0RgbK3KtCHTTbzWvlHkxqdC2VEJQpzOX6DvhMcwFswX5UlG7cyp0tdmpePrV9Oq1rgY5TbZo9
RErD2NmSBjBRx27YIs4+yxQSUKsK2y9+ZyPVLkl65upd/zManoY6rMg3A/RUdOcUevKjwwZVOYJ+
jhzi78X5XqZFGAkMoRHd1aNNUyjZeipHgRlJoK3QscahpMjG588/7UfnAKAZjjaYj7Dm55+/2R66
EkkdJhzRvjRbw5XzIafw22srpzLyE9nM++tSpx4/03Sp+1qAGI+HCoO6VaKmYhFJuYJokRyctwHI
WVUbhi3KI6fgax8cpAhisAO5eRHHWxLWnbyaNXZYtEqtmCtNr5BBQV7wxLp8nwfzVoiNcGjPOLXl
+SJN2BBJwRTtfbAwO+olwgPu23t1QgbeyJlzJal9vmID+SeC7A/fb6bGsWRMuvyL+WyCqCsi1Y72
tWJDiFek/B7PzuoEP/Gjr0Z36lV9dj7QFrHdiPwp5Q6J82xwlHUeyP7lOHbSTrKk+Ivp16eEkz8e
D+AAKcuc5S+OGrRN0qpvmc8ujNZgdPKNCrDLo1UGIbM51ZT86OsRadACJa6arfmO12QMEDRwLEaz
aiU9RzcgXkHgnXZDPHmVMl6a5fAYSEG+/nzXffiS9MXY5XSq3klVOHSAKj8zor0oVFipkVVuAiVp
3cAfpUsrlI0v/4vxYIbNw2FhtWzINWWmO2knMP4oFGDqU5Jd+BGfrncobnZ5f4qM/8GVD1htxgLP
Ny9B8vG0almS22FJAkTlU/J6TCd2Q03s2EA62Uuynq8dHMuoujpi18uSOBFxfHCoEZTP/Py5CKws
A3P0hUzuYDPeF7wbd64xXA1R9W1AQ2L3+cR+PBJLZ9YeITJf7A5BL9uJS5HslS7y10HoVLsqpHtO
ITU+sd0/uoRfrQFmhQ/Eepf3AzjDQampRO+F3IiXWJvK/TiWFgj5COsisy1ItjP7ss8n3yMiqh+N
rj6l6/KucTYDe4gAEIOby7dwlo+/bAELI/OVMdqTtvuebKIlRLAOnD91po2wOshsVqrsWPsoRGci
9wJTEywDv9gh9N9tP59+FE4Y7zgqgHdJpxddBJh1QB6Pn0eX4Aer5STtwqhUFLexRP4rbXTl2sot
MW0BOo36rili/UdSJX65NXW/vxjK3niqm2Kg8mwqt2Y2VJfNUEEBUdpBfYgkqzsz+k67hw0cy+6I
c9nNZA+4c8uxGIWrdkG3t+OnrskO1DNanCam1t7Q8kx/+mHWD2u49MYTzuy1zTESrcge0XwvpoPa
KslV1sAtAKsvHVJdL24kTUSRm/VpM7qxIY8JMm9Ep6vSp3bkhgEOr0hpZ82qwysyutBFgA9DL8Go
2VQ0bBPXx1pg20ZlQfBjQIRz46i2GdRoku85Crr3aRpy46ZD27/YxZhc2ggJPujYtQhUeQRtaLPX
fLdtLZr1yJul6gojYPNCrpTicihV9OK0aEgf1ZrTsKoo6WxpP/JsyJu1sTvqol5jmeE8l2Ne36cT
+ocrxUixFgnrRrpteGwUjOMgVVZTmCpPqZwFt+2Qh7gANGZsuaXchLcSBTC4CdZoD+7UgshMlMi4
6O3iJza394ElWcZ6SDLlsWzCbNipI13YK0ru/UsJ9H0dy9DmXcrFkbIKIkvbzfNtXSOEW49uj2Di
uU1xJ/PSlhjMCwfdqtcaItYP0FTjF0uoXbM2uWme9NzqA1wTzPHJURrTOqMFriNm14XWVTGN4tmI
Q9/ZV5Kl7KWq0jK8Orr2Cs/aGjWmtM9SF2vLyt9mRo4F/MwFQMw4B/Ijma1/6QxmdevHvWK4FUAI
ZT1I/mS7YZtZXHUSCoMrKXSm21QPaaK2fm7DNYCwg6ax6LKvqVYgdQUCtNnpIs8PPVDW/QSHdoVa
onyJe3BxwD2WqrfflrQgrK7rvhTZVNLdqZ24cZOpVe5kn9NkVyVtdDHJlXyDoHGqu7E/wOY3JSke
3NHsZbEtQjnYtWapjZ6fjq29UmrzMh/N4XtWIvvkNbrld27Ql025ylU5QRzRSOUfYvJjMEzTJNvU
54PiUe2L7iWo48gBjAenz60ruXjSjDD/6ehJc6sZU/s8yaEysJgHbaWj8c6TBH10HTXBaHj1aBgv
RtNXsucPpVxg5GdLPctQAAYcjOoWBQU7dG2f48vLWsN8rmsxpjCvRf4cR3EfrSUg6o9qjPhsSN1R
czU7LFIvCOffk0QJngnAhfS93OfKi0HFNN76/WDf0HkKVDeLcz3yYnKbFQQM/T5Eh+0sK8cIdcNQ
wWFACrIOP3dVz745PQVWxCNCrC2KcAzCtaZiGSO4PnLwFOWosUBizVjr3MqP1pgK4QqnYCfpIU0r
r5VFFWzarB3HdSLCFr+OcUpoikVmgilbVt9AoR0zVxusYMUxUH3P6yF9kLRI36e5o0auLEB5zrYI
9d7pB+1+irPuB1pYwI7DMOgCTwljv/bqWLFDXLIkCYiZSNqnqped2EOdtv4WREgwumo/2eUGKQN0
56O2ue/HxBw9KGel7gZagq0Jzy3SlQB+qlNN1sdy77RRA5tApFdJX/qpa5fVAMwzbYxDJE8amXcB
qcQts2q4EWglIQ9d9HzQlqW7aWcFPVFN4M19kh90rILxpopgLoMsiJoMIcXOYKmHRXjDAR503mRo
aDTq0xg899TcJo+l19EY6Zr4oovi4aXzM/FijUqvgkoHdeKisOAgmxRPzmGssUNZ1TktpfNZBu4u
adHXccc+oEzem7WsrNl5Ayy9sY29SLeSL6lcNt+NIjpvpvABULzebgrkIyD++RB597FVFfKqkNBG
TcGh9isf3FvvJt1QVCvWQi5uCqFDKVFKK9vl6tQFZ7UkLGtFC0v60k6aGa3DaKoOddiKg2N3WLYw
mXcYc16khvNA6hhFK7PlskF+n5Mj7rL2AmGLCe9gFvBT0XZFiKAqa0tOAlR+zQBVCy/NUn9a23Gr
hus2DsO7KNGCp1gpxT2/Ht8jSlJ8pyke/bMpQFLVDSU2i0tdJ/+V677aukojpV9TEJJf2zopa14q
GUxXGVEwWTmSNJc3MmIRV9TGiF/gpBkHe0QtM0HP+iIpY521PUi4x2RtI1Vru3eqALMM32cxiRiV
SuRusLp0cvzbMOWM19A6iwYqDPHVlNad5Q6laIRHxw8NntjpES+Q7cHZN3WuPHVdgFdm0He2aypF
qnh5IPXnLGZInJZWWB22M31RrMy8wTgj0fIG3qcDZHjMzPwpLcv6uiBAhC2nOQOeh4Kqs6dCLJfd
vsCAcK2WnfIoCcO+RKLb+dv/6f9pTD3aYG/itRmzfwSq3/18rn78a18nM5p+/nP5fZVnz8k/f1e/
hdS//q6/MfXaX/RqyItQUgYqhjrIP5h6S/0LjATNSWrTGgzjmTr+D6beUP8iMCbbsIhBQdfNKib/
YOoN7S9aftCDqMkRtyIQ+Cew+ndJ41w3wMid5JSeGvj+45jTBKfl44ci7SWjnYm+hbmurO6bFGfV
uveTfNsa41d4L1/fTN7N76D2CFg/V7iOYt1Z3xUuwaxWg+3lzGh4W6txGtqJueNHZ11cVzeFXDu4
HfZ+/kC8nj4nmZAOaHvn684C/4Jn9jB2Hj0xgjp8S9ciyzuUywvlPCIECrxZous8FFmibKpEzh8x
VQvECmul4qfWtjrMxmKILkc4ab8EwcDdSNXxlxS1Wz2ZhtbzlXY+cOL2cu7zfc+q9GulK0XrcUBI
No5HqvQ4Sll4kzjhNstapMhNDe5Sp/bImBlyiWaQkHz52sJr9PdM/dFeugy/V3md/2qOySjHpJb/
61gskIneLJp3O+48rMKX5yY82ljzP/m9sSTAemyEmRykANuat9Y/O4sa2V/UymYiHf9n+5HS/72z
9L/govAvIdehLkmxi/3wz8aCyEJpbf5rNA7oohrmn2ysRXbJEHD5EVcEV0hJDQGDRQnUCGMwh0HT
3ZB4qesgN2Out/FHl4T9j7KMrb1SIgCJKzLIYVmvV5FSQ0BtwWarZaus30zdB/tt6S86wxznHiNx
GQXZ2b3geL8pQ5ikwp/imz4pJreStDPYd8n9YAjV5bqrdqmSZasWNbtN4UzNuhBKuAoVZydN2Tct
6k23qe10VaZ2fTdoSbXtKr3ck2vJZJv+cJF1zuMQSqcqkktFsdfnppw1A3Oo2GNiefzcSPA2rdVJ
0Y1c1LSgZbYf4K5EqeUVR278Ja+6YG9PdnPWqJ1zk+Esv/HVONn2hdGfw1CrvrdpV98XiX9lDGep
ovw8MbPzE/znJJu/szl7oM5KgzMWctlXo9+jI9vJE0K1lg86xuq/cKjFK64yjTX9SOMc5Qhs0+SS
HklbS6tyslC4VYQL0iFZibrGuTrV+y9ZkNdXKDDm29gJCZSlHvcFOc02Q9glu9zGn6ts2uDCGeSR
nuwMcR6cU7T0V/fKt6/D0fgqTwp7WEX8YgmyDltaILGEQU6smT3meHKl6e7YGvrGRuoAIyeB06Ah
pkNtSL5y3jXyS0nmi9GNUjRe2I0EbA1OSlZSRKtAqvHEbmCRun7eVl45FdL3NJJs1Oc4570eBQtp
MNBYtkT7MxtrAn5B9nhXGLda57jk4PZFWYbNdsIFTnbLpsIe18fE2pOKBMe4UQPQYBda8jBGGgG6
FAZgX1rtYYoG/Y7ADrHeXJPI1epCZN98GqwrRW1+8r1KxU0a6mDQ2W3nanYxz8iHwuJRb4Z+7Qed
356RD1Un1stxpZteD3KzQGjIK9j+NMEXxwKyiWUd1GF+OylAnTOSm01jF/oJfP7y9Hk3zKKYp2vk
KHYu8ltC+2IrRZPYJlPlULvIsf6EwXFZKOIbK1B4ZGDpfebL2Z2jtXfpKD1+vkNeMfBvlpQFbYFm
yQxihSWCjNMcC7zty1j9EGmjWRymFFRbi4jVVT5RVzHt3MY6Ukk9DvFq2w9kRkbXK78Qz5EuqHYk
53E1TW4G6upML7FGM8h98Gfsu1U4Ws11QhZVe1Kp/RgQQ9yqer9Lg569Upn1uZLGys7UGxgzmp1j
4FyhOQhH8EHI3XAZDGNxXdnUZyyBLI9R1PKNk/TKgT/QCMqovCfBsXefT8UCDcDXp91HNxTsEthV
GhGLcGsYTQ1I5eAfUE9xAaZeRswD/gI4YIIo780zs+i8ADhX2Oe3JdyWE+O/W32EizR2ZsAqwhbv
VCcKNWzMRo/1gz+hfWj4ksXs9mdmYgJhQriICrYf3obSLLAemrarxwPiTxpVM/4eHSMlTi7ieOxP
dJo/fCygGZDf6eDTWT9eIWFjqICrB42Yb3wwG1W5MkKh7z9/+cVBzdzz7lzEM6XnNRY/HmQUse+H
ZHIH6iTa1lR7dzDzat9WzYnNd9wRmT+ygXYIlC3wNDPycI6536x3FR/HWgeifZiiNPCkPBe1C01b
rGogVPc41J2ynp1/4dEGg66Lox/mnDMJBCjr8YCIH3RtomjNIdDrtdyN10OteE1q/uigoVagwQFo
pKvPZ/ODpUzdnlYroRLwOFoGx4OCcYhpeXXFYXCoL0zVrRihQlTtNh3qF4vKJbr567bUVnIkfqlq
eqJc/v6dESyexa7InMA/Lr0tQjPVa0ouw6GXEJHvMnP8ElN4pEjY9Nd1o77wSOoZ6LXu1B5eLFYb
XVniutk4FD8VgO6LE1zP2poCl1Zdw7SZruQi9FJJyc96SzUilw49HpN1OK0LP883U5z6D1S5u40x
xuWubO32mesov4n88qSeznGnaraywY6CtUcUgpMD7jbHXyTuQnY2EfG12Uzjl9bujLO07FUvTWv/
dupr1xwSHxGoWNskhXNu1Rjrokf+g6oxtQsrC3ctQctG5LTLJzCyq1RmHZWGyfUAcWhzYgHNC+TN
qoVpoTpEojwt6S/gt8U2kdQEQk2M8jTJHETKzJW69kIxLh1tXKlZvgkaddNLEnpy04lPuFg7QM7I
xrF0BytA8onPxPFE+UGWRRAixusxa2jEjuZOpWXqJr00uEWiGJucPtTOKU8JbCxOoNdxIc7RXSf1
BLC7eGMlocWtCzFda30Yruo6R5YJLS3PQmnnxOzOr/B2ckFDEmBwGJBh0yZdtrqBvCmNhRL1zZjI
0pXVSxfZJEGQBf7u5XhGiVEfnk580OPXm2FCCFMYM8WD6wX+wGL9paRcIVY600G2nMnV0tymMllP
RGVapWCwM6VrCrbpXitba4/95XdfpjicW5lyJk+V4g691G38NLK3aLGHp/QbF4Igr49HhK7KXDOA
wfV3hJFBRBn313hIs+ZrrkCsD9oqhC41OnArNAPJojF0ZUrWj6gN9Bd+ENZXYdtC9wmT/pzcHp7l
oEc4VlAlsc0x8UzgCpUrslo86V0d7zG68OwohC0RmsUVmlnTZRXrSI0M+mNro64Wa+1wptVddOo0
Pj6Ufr8c4D7glGhXsdAWh1JYI5AjB910oPxveo4WtucaNeR1MWGk5pZCR4InVeqzyH5p0wRDtWJA
KrNNv7CIvqqjX2ueSKf2++dL4nij8VRz/gsJfdZg0VgWi42mGWUXt/6IqH8Taz8Mu812UEssr0zr
bC2wo3+yAUNsFF8+Fem8mw9GBiJHmEVxCw7iYi3K1qDnRpYrh9C3kg0198AbRkc5cdO/W/GcIfib
4sepQKJAzWtxkDSB2SulXR044rptpRkPZV1aK+QrTqnmHO/neSaRJWMy8WuYOQZL3RcwFjNoJ68O
RhMFjwYWBWsjc85VhUYuCHU3FA5lqc+/3kKgbR70VbWKaolGtx7V6uPXs8ti6LgN2gNQoHyDSaR6
Y5YZIo+51NxGHD5rMY79favO3oJ1h9OWmP1dYSQDURqCHe3jCHitVZ86aY5vun8ebN7DYOAxPpy/
/psIa+qHTKsLhLRgtRCAhKryjXZVe+772rTPIYCd+zEe3txpIETkIjvjaokoHcT4tVOsEGRhm0Q3
gq0xRepZUjcveWD/1DMp9ppsPOWy8OrS/p/D+PfjzngqxIhQPWJFHj+umsGilLSiOlRqb2ymsh/Q
czTlYGuV3cauCpDzU5tudQubPcCsw6HrbPRre3US30wBIJLfWe8V/CcvfK0OrsiymhejRJXRmFn2
aVDkP9UsTM+CCupxXAbhOVK447rTG9WLC8O5EKqdrfU2LK6qXP4mx3F5z8EADAl5F+sKf1quu6mv
rkTvO4euKeyNiFA0aBWjPitKvaQrlple2OIKe2KNvT8iqI4BtseQmvAfVePjubHNoU3NTpQHzTeR
O0FHG6mfUj8zYN+emWFuXNSysHdd394Y+TQ9+KntPGFH9RhDc91w8jbrmBKwqxrwvEcnHq8wpRFn
aK1nL58/6nFY//oVgTHDOiF5B7G+hBdGLYr+eFoXh2TUm50zJgXtRRXm7ZAYq2YyTlnCvt/yRPN0
v5kcInsASMczEzWJAabTpweuqvIj3CwXzHjsVaFDGWZszL1jwIP4/B3fH2hQKTmnaRACxsMq+XjM
1LIp1lRBecBD1XQrNVRXokEzkO18CgT7wXQCCUcJHwUBFsC7yp7UdaZeM5Sd2hj/of1/ldPc9kIR
Z2dJ65/igr0fz0E82+GoppZIA3BxQ1qpKbBvnfKDXTvSXV8AFAt8MbqjXHRrRYqKE2Dtdwt7RvYC
HECdFo4ome3xVNZ101RhF1L16FFpn6Bru3YoOrytatMtTB90dJHm+0ru2hNZ/pIhxMVHlUFHzOc1
JSRbOR4a9T2ziExeNXSk/mkow+GlUIrpvsmMK7U0tC1lWxmBCFm9ksrQ2MRGYexxPO3XhYIdt5Sp
+cqmFfsYqwi7DGatufh5D1gzbE1+7WoYvkkKl45v19Uu0zXJK/W2emiTLnhordFNMjRu2MrhRiub
DChBN/b4PTTteT7lJ4T53q3Y+V0tiv1zpDGbDB+/a1H5Y9p3LKMAlVMa9H64STk+CXCTcff55ni3
IRdDzV/8za0DPTKbcCgsDnYhD56U1I+AUULSBuehEeWjOjanvPBeCx9HNwdZEh0virFkDe/tZfRO
iXJsoJMDS1U+G3Rbwiw1cXJ8jvEi69sQgzxLZNC71ZuymjpsfrX8CmkH4VVVKtZtanMPSvYk7/Vk
XEtpkWwlqak2TjSFmwI/mkMODvy81IbMHY0Zjy81P+e0Ym12iOy6QzUVuTvlU3Re2tOqHOz8rElP
m/4dJ4McrrNlC6f/rOyBHPm7EoY0zvyYNj7gUrluOA0v6MUj0AmkZ5Ol0rByBv1WdFoD7CShsa4P
959/3HfHw/wAOt0hHoObaFlPSPqO2nxcxQcwTIIqtGTqP9Ne7zcE683XETfl7ecDLgoov1/Zxk2N
hgyNIlLh4+UkZzSAAMknBy0szTO78zcama4xg4OzXql2gZTrV1lXBatCR6QjLPFCM8Rwqiz2Psrj
zed28mzxhqa3szio2grQcKUGyaGKxnDbOo7YxjouOiCQsJFu658qBqA7NRgQC8b1eMWdTDW94zP5
sfGl8yv7WUSnPsf7bU0XjxSWZhUVFqC+x5PT1hi7I72dHRR0QR7gQyarqTfDtRFLypfPP8SiN/b6
IajGkxjOpD+b0/p4LDQhqGWRLxwKXAbd3BZ4bOLfK8+a2Pj/dmEanLWanm0UdGRWZS6pG3gB7Rm0
MoBTShF5eChpVBKg3m4VVBJnjBwYxFqlCgc9fm/NwZ7XxhA0fN+B5v/5C7zLdegwAtud72ugBFTl
jp9fVyS/0AX1Rt1OgUoNWQj5drJXn4+yVCKZt+grlH1W5OBIWvJgOQ0MW+27/NBJwc+ws3Z9aD/k
M57OQPV3h0Nu4+Yi9L9o0PlcBJyVLYDm8WtMkcdLZFhnJx5oDg2PD0ceCODCTMEAnL08M4AaBjIK
E/mB1rzlpTH2SPGoRmdhYd4R/02X2XhdR7V0jn7MnZr27a47lYgsji2KOCxTEBxEMaxRdLCOpz6Q
lFbFSbj/olA3WLfN1K70WP6VGqgjpBbWxwEI9o2Wde06pZSVpt2JyvkiE+IBQKNpqMZR0wfUtXTg
0aIgBtwhV4ei6VBhmfpkndfRfRbJz0FdSF4dCX0VmSWlWU3pTgQai4X3e/CZa4M0ImS4ZcEHB3gj
Ms2iPgRD+EOVRv2CYnh69/lnNt7N8Rz7znPMS86WbvPP31y7plF1U9Gb7YHSqr3V9D7YTHSlXT4H
mosj6vFEUmZ+rqhBvkEaR4A97Pu1JIR/ZxZTfIhze3o2ozy+yuxo2GpK7D+OThE8BbUcbnUFQVdV
DO0m08Z2YzeNgYu0Om3CFMuguWCza3qbBjm2B77fUzdtMZQYZs9sSxGPnZmkW+CLzloeRXVlxmNN
jtlL6zEanfNpGlCWHkrUWQMruusGS3PlWk02QgVh65ed7gqRfyvLTT6ed2NYbztLLy9O0bHURejC
voVXAyWET0VVhNvmeA7TTolrbdCmQ+mE3zWEAzzVkeSzJHVwOc9ng2Ryehv4b6j2W+Rwi2+BqJ/i
lnpxlcThS5GnzWVXVMUXW2C6HOARt5EKkbtdZJvnRQac1kjzHnv60fGczsiAieMx6bb5qF5qna8C
dgyS3VRO8ubz5fFuDaKqTR2XQgCsZdo6i9WhpZKV9raQD+QOjVtHg/QFiLZ/8/koH03gq8sVVC+y
63eSR2Yo987gV8qhTYZVPoTrYLTWwLxh3VcbW2luhW3uJLy9Q469uM/cLstulHSbBfcBvtRZGrra
eGn3mH842TpodknV3MVh79p96I1W67LZ3ELr7w1u/BMH5QcPT1UWJyUNzyC20dLxrAcDiv5WYx9a
K09XVo7iemXnhPa6OgBH1PBJr5IRNV+lyxEwUGkTulUQ5Zd6WeuAKansdCNksCLqJ6/s+rNJ2N+B
VRZbozWcs5J29pdOpsFgS3LyI3YqseEWAuULuWBlBAZtTlXtd3nkJCfu7tde2ps7gIU9x2vkkNAl
bHwiFsGLEul9IoQiHYZYG/H7zhtaw8FNMnXDzTR1xWUlCee+NsdmpfUtLiXWaFz1JRD0HCBpEOrh
ppTlsUTAQQ00lyMlons0mCsg2MmJG3QR0/CsKGdwUc9dGsp5r/YNbw4yCwosGN1WPeSSpFBozkHe
F1PoxZIqnUhVPhyKeiH9TlyX2RvH+z2AUJAEMFAPahr55F9lsnUAQ6xjltfh862xjB9/vxbvBZaU
/97xhgajUfqpKbSDFk3tDi9VZZWOQUfJSD4n/3VFlYf7BO2X7ag4940zqjtA2CVeAcG0UhV2hxzl
fxbNvz4TBGmbqiwYMc6F4/fXc4fm3VRph1D0v4ili0zddqb/JdF668RXXSQOv4fiEuaDUhiipXU8
FCwX0LVgEA6Dkn6VHBniSxZiPCnJgWvlQXeKOjVHc8crnhMI0CQ4AovezrJXHug5Kx5N84PTavmL
KTkO0oJ2vMpCvUtcG9TD44BsXr0CD4nPpy39sI3OnlyIJlOMfFkEantEbwoo14MkW/5+CkMsAih+
0nbLo/HEDn1/81D7oKtEl3huUi9rn303pNQTp+h20gRqRpPaf9eUQtuBEdJotqntvspC40RUtMyt
+CjccqDFqLcS1dMnPv4oXdFNjtKl5W3dYjkQ5bSe0swsNkgtjNdVAwokawftmWO5WMUQTa8nmAtr
HeTb78/1/+Gb/4U0+5uD4h18E3wbjKj0uf4bNH0M4+Sf/oZx0jD8CwzczMQH8AwkhZPqt+b4/BPq
OYg60GsnN32Lj1bkv1DVIOxFhwgtIPp5b2CcMnrkljLLk74uA37jH8iOLzUQ2GusIp6PWwaFQDA7
xyvJ0TC8w1VH2ZVFrZ1h6Vf1bimlllgVBfDN0CkBKPlpSBcr0sqNDhhCqWT8kTqtv0gr7llXqeWX
yIqKvTCDG4h0yLJ26sFJdHhUXRNVV6VA9bsL/Ol7Vw6KB7GVRiTyEdle9+vLvOv/lm/9o1X5323d
VM9J+Jz9y22rn8/tv/Jf/7ptQNzW6MTXS6jx/Lv/rYr/f4YMPq45n63Aq5/9v7zn5OePPAufj5bf
/O/+Xn6g8Gc0AKhHk6QWpbl/Lz/D/mteYYD26afOWnj/BhFLiv0XBVLCKboBM7x3Ls3/gyJW1b9Y
fDMuhlsXmQ6aZn+w/ObV9faw16nCUwQBt0uBfHb9PF59uW01AWoO/iEtXuilmfKDOFVAXR7Qr0Pw
njwxdS/EGo6HkLA0HIUOJE0LZaTlHxsn5CB8VoK7huzkzQe4+f3gb2H/787leTDAKWCwQF3QRFns
Jj90+lnFVjr0CG5445VTrodyaysuysmpvsu2qnViyI9eT50Z1JT8yVOXVQs5apRCz3Xp0P7Kv+Vf
KSLSKzo1yDIGmF9rVn2DvYtpIxLNx3MIhaq3tcwA1hfZbmcFbhpUnm5EmykI//x9QK/R10RUg1rl
EnblI9AW0Cb2D+gxeJL+tUgezaJwaRC6ZnjKTHuZXPFeFHoAqtBy5qiVF5UlC1ZnkcNRJbvp1mZ1
rVWnhDSWC/wVPw23ngubOgYQ0eOZ65tYZIMYg9vCly9s9UoOjJXU9uvP190yZlqOsggH9FK1uzGY
glu/W/uSa2oP/rW56cBuWNkf1kTmodCJQxWanTtXk49fSKmD1redQNxSIq28ON6UhhqfGON1Vt4e
C6+DzPyC2ZPCwPPleJCh17SM7pG4rQBv4ePmjQUCp/vhJd+rLwLWWu6JwVUfcPlDvLJ3Np9P53K5
vw5PZwL2vobDubU4lVSspLNGzcVtl3wd9fJW9PkOQM33vixOfLilUAD4gxmF8J+hFgcGVxW+M30p
bp0OqSDXOkA3vC436sVwmZ5QWlgu9uVQiy83szGtNGQoxez2lZjA4Z5qry4PI4Yg2IHORQMSANor
avtNBiibeNI7ScXbkBzYo3EOzHUd4X/eKArImFPH0vvNNX+fGYnFAQgMZlH1qWtDK6iPBbeDUNex
w+HarOCIfr4YPhpklqZAnpq2DUiG47XYiglsaMUZkYv4l6TuJiP6Sv3txJJ//3EoYyKBjeQ0mNp3
MIHIzuiRCVXcltQc73RFwO63fOkPS+ksN4ZBYJGIgLb0u8tQHsZKK2xD3NoUbMaJsqli5X8GA0Rh
Zh4EYThCC9hGxKrHM1Y7SUTvO+BU7at1m1yJJLzpRLT9/Lt8MGOw3qhVga5EhUle3ElpOZmTYfTh
rZJ4ShcrXqVLp/xgl9Hx/CpHgyxepUHoaXAoYd2uLq/vtJ2qu85Ddw3p3Qt2L4ebyRtXGGWvijP9
vBrc/FY9H90v/4v3JNIizzOB1ryGHG/2FK4L+f+wdx7LcWRpe74X7XOU3iy0SVMFQxgCVWSDmwyC
5qR3J/3V60n09D9EgUIFf+0UWkzEzHSTp/LYz7wmSRSZPhqI22w6Y7ei6s9cQ7+dy1/GOLlvE1kA
ulBbVswsLtxlpt96Jq0/N8JJFYFisdInfZM+Tr3bRYk1hD0q+OF/Z6ooHIArASNwSvacJBIybjmk
j1XeXWTQ5akQ/N+NcPLQ9shnllA1GYELTtL0SqozE3XicPhyejZFxf/6iNOYxBm8bErn9LHb6XtM
D/ZrmPqHMnDD9Efc8EKkx/tvzn4Kb8F2PE+qHz+4wTl+zW+XC9cTCmwbq+AUGWcl09h36po+Dvlw
KdYcptM5beYzQ5yq04iURmOSLumjd+e66V5W5zwaTwGxfx9eCufahhfZaJGv7yGzRcM7ngwO7zOa
IPvyotnJfX2T31i38cGJvj1dXTgh62g/FDf5Tr+od90+iRb/+39jz/zyM07e3aTMpEhzLX107Uew
9YSx5wzkTzu8b770ZFsWQOemKnfSR7Q/9vHV8kPmUWtj3IApphPY/hJWURE1exzOUQ0p0eG7E7tz
mqe/XVBKExSBXyK3k+9c+0xJ58lKH4Xd7qehLb8qehv/eH8y34ZmXMhI8COqBDjyjYZQj4QFcbwN
h6e+jQ2Yksr1MhhBPZ9TG/vt1/wy0Mnm0SrFm+qRKcW/NoBojSTPuSF+u0Hh8KLtz39A155cijOE
7hUx9uzx5rm8KnbatfZZzP544URtuAZGUIZVUARuNFyLsAgG3Mo+ThfJlXp98d94Ywjo6TbT/+HX
nHzsUKXEBGuZPZpQNI2svJ21czJqL3i31zE9DWQNlz0mFQz9qdCXXQ8pHou5fER9xfkhV2V81LK5
73wMntDgs+C6PI2ttf5s5qn4a1mt/qvMjeLYmGN2Yxuz/pCKPL3qjEXAG10UCBV1Nsbf3LltuR3X
TRWnzPr2Zogz9ecstOXbaJdq6ttYEd9MKhLsRDyagVicy71A2X5U4ETocuNR6jXGaIVSfcT4SL3R
7Zj/baGx6gWynGtoJEXj5mgfwSoAVi7BhnmpVt3G3YyODtIe5sPalsmNKxUbf5fZnY1o7q289t2i
c3ofWAHkzRR4bEr/PKFd6g2zBVfFjKEPgByt/1pcda75r9Sa/YwqLvCUWbo/3z89b9ONDW+JLhjk
OJrpaC+8vhKBtxTNPGfeIadjtMMWREbtoFKpVlpPuRk6x7zjzCrXJfDYGzqqeG3K0vv8/q/YbqNX
O4FOHQUpkJgcYtrqJxdFWZlNlabZ+Ignze3SPNSm9dMrNuWnW16kMxD2N+cYZfyNtLG1pYgITunL
FP/zZJqFymCq72i9r5xlvG7R0avvgXPE2WF3kx+YzO7rSVUbUxdlbaYHtzDYJUtfNE+2OxnfkbHu
ZeCalfoARUQZfWuGKYI4seVcdVmS/SzTXNwPXktgp/c5CBKaFEV3HMQosxfdq09xH5PvYpdaf49d
vbxX5rn52Q+2+l2X6/BlKfWJPns8GrCSrRkjxXJwmzZS16FqYJJa+YPdeiitarWhLb7UZnEtLL38
6ObefHQT18DdJWvTCuQVSoARGrV65XcYM9yIDu0zH1JFbu1n5JcSAD9Fqp4p95wQeQl3uP/oZLEV
gYltdcXXk+coLRDndkwPCnJnNypUYV/VoFJjEFzXfjoV/RfbkcqVG9cIuscCemMlviFjNUWJZ9f7
97fmqXLty8+h07qlRxbw3Tc/B9GOoW3r/JCrebNrS02Ecxy7Fwow2qhGHP8a4WSI7nDMH7umcfxh
MeqjoW5069kcZCRbd7ztrHi+Qm9TDda6UB7BYiQA3/OKYuDkPMZxsVOmpb4xUOrZqXOr7YrFWq64
F+tQIqh5MxaOFyaTiVhS1hvR+9/4BnBCRQOjMUJMmoc0j05FnqceUWOv19SD5xTbVVSb/c/RxRDF
b2pNv05x4XuC5r9eGlqnYPBZ9ObHyXhRIVP76k6Qch8qd+m+Dva63CNYlXziddMOcmmM0l+Ehu7U
Uk/NfV+WvM0LgYkxBug7agdEuNqPSEcQTTrlkN/Y6Nal/tqiLx0MHhwF4HLzX0knO8enCJP+GGvE
/QPbTQY1SJS2Le4UOx/bIFWVGe6DxDoJIqL3WUGv7B7hY1Qo1GzUe38snfwvfUzbb2gexZOvNY36
CWyw+jgpWX+j5+im+KPtKWFc5I55roz5phLMht76cjDNmWnzrZGxY6dtPE7eYZCe8MIefI68kV6M
fIAshvEwLPmShm0imwwJPaqEwdBK19yDps5RbFni4dP7y/7mIqTHBDGHZhIVJxxnTmLENTchlJhj
fpBD5oFUKQH1V45z//4ob7rl1uYxpb+gDSllvMnBVKGlipWW1SGOG81vEfxAvlQZQ/y0LnKemqD0
Itrn9j6Gq82z3c93Uxlj7CcX7J2TybqXnMHd+7/qN98Ogm3T3oXSuhUNXl8ydS8SqzSm6lBNrrvr
+tqKVsj6Z+6yt/EcXRMkVrjJKK3w7JxUC8pcagl6VvWhKDt5ndhqfOsqwr5wt6S9WfLHvm7LD5pw
zAhlCNYd77ioFFYZDEhsRPgozX6LfGQwI/LuT7FaXmC5YYRrmYPqRztigFlzYduxdTGg2nYxKmNz
3Vv4n7pZLoOV1kREpJEGMjbOKTRvkcGrR277Nl5s+pF0jd70uYUrrNaRbX2YWiFCaaMVK02VAnNu
JWcu4VPMH4eQpiiFfkffTF7dkycBkKE5mu1aH1y6+deIKNmR06iej8oCRe2iAgs5FvnB0zAJbrDE
vvzDzbIND2AYPjOsHZoqrzeLbQNuXey+ORCYbuLlc3yrIu13Btevv4kaGIb2xhaZQGykO/d6mAa9
Rom6Xnto1iEJEFHDOitf+zXKWzvZ62Xa70wSvwdRxjYvvHbTGZkWjJqpXOhFsVzhWlX6zZzjwtLP
OmJwqfMzVSAm5Gs7+xVRdMLrXaaBqwp9NzfVOVb+mzCOzJqNTo2PhAz5kJMLBdPWCmDq2B68eVgD
zeoQfVY9EVjSeuybDWeFrvv7S/Omz/EyJJoD27AuQiOv5ywx4oR3e20PuWIBZkq1+MLtVyOaNMTt
cIRzfO5X0t280IL3R/7dxzoMSVSgbgy3k9XqdVraol27g5dj2+jGvRv7cl2LyET3LkTgaHisXf2c
fdabe4vvBftNbwoIMBHmSbiudqUJRd3oDpms+2CZ0zgwl8Q6c2+9Pdqk06SfYFjA2wBjeT2rGlqI
wJsy7SBm5AqdOXnucUgLBowiwz+dRdikfBNINs4XzPTXIw1Cjo2dWMZBVBwtz0OHmbd+3S8KUiAo
y+ihpRjizKY5BXbzVWxR2KN0vwEJArJ9PaouXJy4plo5ZOmMqhq2QXJEedeLZWj301XvuddaMhw2
B/M+dhG9HK2HPjYbP87PaTK/XVCy602Cazs6RJnbpfBLMbczpJmiD6Mckp7GlpY5P+d0+Lc8IQCF
31vJb3vx9VW9gbXZM4ilA5k/bV8VhlrKPsnEsXNaL7L1evBrHW9Ro3bLCO1rsX9/Vd/G8MQ6L5AA
8jrY2acgbXeBt6NavXOQqf0FxPxexF3uZ2bycY4frSlHULiC8zGA0co1dI/1HQTNMwf07Udb9Bxc
B5waqDh0zl7PLGUpUk7Ddg4GbNSg0pf1aiE8oStQL3tMj9Qzr8RvAzyw8VvGBwhCP9VpLyueL15L
95CkKkLAyarrTxVYinupr9nod7R0Hsxl9Qb0K2drDRS9npJdnBbm9553/4/LqRta6AVo9DdU72ST
l20xj/glegd8MTxfFYqyieT+fH+lT9SzyNYgaIMP3spvdIB5m1/P8tKpXZHGZnlM42YkYx9L9pWb
9RdNt2prYBVjfwlOXDP3vTmYE1xdZ8l92PA1vdQ0g3JZuuOz2gDkDVCKmEXompNXBA0ShCSYbnOn
FrW1I1vO/1pLx6l9a2iocSeaJRRf2LF7T3JWfW4g882bI3XnhZM+y3Cx5vw+Iym5Q6OgU8O+WAYS
YCUdL/UhQ6CmyGPlEym0XgVZKr2nFEoLjlea06CgZdkYEyr4FD6YGHEda29FfrfzKlXxJb4p/LK4
GUQIkNOSO5mlxuI3OJTdLQgpzQFnULGDpKkfCrVVv78/5b/ZZzDjwUICP92cfE/ZLwnWc3Js++Yo
PGvYtR6Cyt5qKIW/0doDE6XgwELI8sLJsitrhNwtsiY/tnF/rq339u5C0wlU0NanRAFjAxn9enfV
bVM60Cyzo+oU4nqxReOD4ujOXSbbX/P69tqko4CzEFNs1OCTl1a1pKp1eZwdJxgFF22qutfCQb7J
0XB+w3gwv4jdVEbpoCQP2jA5PhtNhu9P+tvLZEPqgaYBmgTS7pR/X8eFba61nR5Vr/NuaGbPx2nu
1Fskmw/GMnfnEOy/GY+aOWRowP48DKchZwOiOq/XOT2CblVCBH/Gi1XfXiJLnXeWSM51494CLHiH
N0ocgS7dYFKj12tJiq/gj8NazhAfLha5SVlLU0Scfxt7vbalVDpx+Lzahh/rFbs6do1QiUfdN5Fd
C2YnrR7xEJKXCS5nYUbScKYP9jbU234h9ziZFHnb6ZRUJop5VMayo6uxBBbSbsHC8Eh0zZgE5Osc
zOPQHqv0bFn+N/t8g1eCdCJZBjl3ugFbjI+hl2VHSlZYXhBk7qgsnmv4/+bRhNa78SPJAIi7TrtT
dqLO5ujagAkcyli22ms7uqTLzqJUsBcwX3fN6Bh+ntvdh8Ua8isLqfywSlQjnEBunNnx24KfnDqq
FYA3KP+DuXFOLvZWm9tOQUDimJbe3ZwvPxGvO9ixeIqd7FbW4/P7B+xtyEkciAkEfCdK2m+a9y7l
Zyet6/w4rVZzbSvCeoDE+xclTO3Mh71NJoE/krpuCqpk5aeqOL2ILfSh9Opord6XXKj9vYfB2W02
wfrvNDlF+IpPl2WvASh3Uzv64+8kY6AWAOUXZ0/7ZC+5A9LyOZ3Oo7M66lXZUQJsVLuNMDg+hz3E
s+XNGsJSMyipb07qmzrb60NtN8DbVy/ujg1HtLlQxxRxMhf5d0gfsowaU8mboK6M6ctqISy5jxVK
kn47ZPXXqi6y4dqJC8heE6aTGGyvTZlDlamtR81txf2iKauIbGPVd4ZdQ7rW06k7TPhDRaM6JEaE
9VZxC4/IxEegs9Wv2jiZPzMMhy9GrenMKxt3oq9zjgSznwLLtykA0oNAnm+oYs4yEUEoOjd98uph
GfYoOpnHiaz42dUHk2bIkJr387CYz5VAPjRYOKBRaRv4lPeFM30wmsqbtkBjeYjhui3+SIr/4FUZ
OvGkGYPv4ShylAL6QsVxRJYUHNsV0imQOhEvQQukNa1x8A2r6W0cqgvnUdZWe+PAANrEQiRGY/Og
4wmKQkyp+FhmFBdLwzIgn8wS4w7bxpfOMOhXgkrnoW6V+CcJ8Cb4MA+q4xNcjH+t2kDPabXyIhrq
QV3BzzlzGaRVzf+jApmZ8FzYoAUqShzqPtca1PZF3SdDoOJ/jspqvyQEmPXk7D2FZhOrQHsAaedl
vetErjy1bq/2QWVqqC4kTmt4Po2mxQ2nOtPptFhGa4X021DFJWI01ZASVB7ZVdx8Xq3Y1qNlJMEM
ZtbNvldweu1pAEFu8itPHTBK8NDPD6WR2HGYJ3aBBcTYVZ+5qfs6HCBbOb47akof1dSiXL+f2uUa
2znvOaWg+xyPZokhlUhU/qKutiMLJ4bWV/F5w9Ci0uM0HEwrvUy9AVXqEVeNI2+Ejkhr4ULX9pzR
uPUILivfKWpyUzZG9YRHBgZsNdVqdZ5lxBVgIROjpAcIEn0grHQO9RUpnGBGHhgGyDTfvriL39ky
7wwfCopZQfl28i5Yyy598GjpPepqkvVhZa/iCipKeQPUafmaUUK1A32dS/cis4ZV9aXiGJkvhkXb
Sa0qf7hWGWf+TH390HmxxzK6IvnYc/CeMDZ0kPt323ulX4ofw1AUHzrTToEJw3i5ntVW90LFluK5
7aX4TMtSsUO3qdT7FVBz7UuZHs3JhH9dtHURdgZQvoC8q/zk1AgDtfaS7NEzSgbf1KFtU5tQ0zJo
ZbN8qheyeaYoX+2gS0xU9IVe2VeLh5sFmmRz9zmTDYooua5+aWXnwTld0+6h7TpH+p0kSPfXeLRu
EI/t+iBz12TXmLZSRVlvRt3S58dFN8fbRksnBW0NgZV3qq14D1pAyxjBntIvleLad2KtxDPcoYGz
r+CYeQXzclto726sXPuvmG54R8ijYMLjKOv8hS4qOTtmPphf2cLIwq4obI9Slla3Yazko+0LbFm+
t67XX49zpl+4cmIaljYJcjxswmlM1Q/5pNrfk86FDpjUg/FZNdbpjuVg5wmKbhjVKHgv+bWojU/Q
yicZemqNPXha2MNhnQnzD/m0arjE9d76fdZy7W5A2Pi70FFxRSi9aR49UTj4tMj12bFmk44bhA6E
lsZivwhHRMI0Kkq0bbP+HC3bl6VyO2bepaeWC3SyWH636VuEZgktXwcN8FmYud0GbGy99g20Im4U
QWYDfjxur8rc7FXSO8TF/d7VltqfBaoRge4u6k99bON7orXpUcTK8gnfiuXKq4jWfWWKbcJJ6nOU
kZJ2+ZG5HpoLoh1w8p4tbv0G2U4l2ET7WbK4SPF5qNtW9YlfMhGaK3uPOy7Vhc89mX2s3Dz9oE5Z
rYWsXYUpjtubnzvNipcz5Zu3gSCcO0IFj7LbCyPh9avWZ72itfnSHmNbogAlLT2oXRdhaY8GelYo
XjhM43IxCOtcVP5SjXkdFG0SDeTsdCht7IhOMp5uto1cLMVwzEmusyDm2b1IzEpEOHNYU6jWjltS
mu2L3J+XhSetmbJlChSjbIKikvJOxmp+o5uZjoIojjhXau6sX3nr5OXiSDwH0cEQpk9ttcN5o7T6
O49r2gmZkAFYwdSlx0Ig2BXoOvGn1BycTih6F8k+wbpTYX/LIg/0mSoyspea+DggdHuOBP8WkMas
U54mIwLQSwJ6kiuYZp7p3qB1R11vUH3IFvvj1JtfSwx+by2vVaO6q6vAaKt0nxlTH3ZlOQdT6RQR
8QjnwHZ6elu98cGcRp7PAhXeRmL/C49Av4UDM+4bgPN7FMz0aDJX97KfRfNA3UZcmdSXz8SDbyPP
rVYDCJalRV31VP8745VDKM/qjuPKbOZLjS5xguoMKl3WmZLU20Ti16HeBLmeXiOQrzjdcRkSERnp
ZIXeup7zPf7NB8F+hzGhU++jnbD9il9KirNqJgu+wNUxVpqv0+gNd8J128BQFOvn+8Hsb74HgBAs
Bnp8m+XxyUZogMUPIrXrY7e5ssyUd30Lu639H49CBLslRASzm5r46+/Bld1t7VE0x2TmiesLNHty
W/tTGgPcYBtmNcISG4uWE/56lEVVYrrVY/sp56UI6sFMg6YHgPH+t7wkcb/eIIzAZEFj3TQUN63G
18OsdW/1ix6Pn2r/S9j60l/9OnCCxv+ZRFVwFkxxuhdOhzuZO7Qq0ni2GU4NLB9zrVAGaaRE3OWM
lUVXqp/u3v/CLYE5/UAK+sCw8V/gnj7pHRAIgKvBZOWT3Xh3vUFkbjTZc5EPPxRZnym5nu6/7et+
Heskv4mh10vdVMZPY/nBtL6l2eH9b3lhm733MVuC9ctR0rWJKuLM9F17fut7fh8O0RhePpsBxGNf
Cx6SYM/VFuq7xM9D1T9D0DgtCZC9IfZImrip722qoie7BSoIdhm6MR/ztlI13LHqhTLfgnNm0OS6
vNLyBkhZU2W9GuU12nyAyRYHo4VZLcyInMG6K1S5VmeS2FMRgpffxf1CLEyjEmnfkyxW7RCcUOp2
OcIDnf8atH7AO45U1lGS9XJozTioaiN+cGrkumBb4WdT67GPOcKEAnFj7wav6+7advw4abL40C9d
Hy6tKkL0nPOH99fwZI+8/NTNcocOk7apip1M4Up+SVRnz0dvdZRwWFrQJTOp5fujnOx6jrJGYXJD
S25S1KjjvN4o0hwNpRwHB92sxP2YloqKDKUcgpyy20VsT/822v0jPuv/myY5oE5/mfo3LOvHr2X9
9Vdu68u//49DjoOjDU6AlDvAdcBgZRn+5lbjD6j/C6lgpEBQa0aOmovyH+8pzcAGZ+vwE9LhBY1u
73/IrZr5r+3Y4UFt0UeGEm39Cbn1RVPtP/cJvwgIAxArYld+BG/ayXVMdK2UpbtqB8RLaYN0VYcT
ghOvzXfu6SRKesvyFaGJOcgm7D4CV1tBwiwpzoeX1ai20y6tqVAEpePJSEzkyWCHbPveBKzrBJVq
8HQJJKGcMNOX+jFblS/dKFUMSrGxfibRyal21KBrIyxFlAcEtqCYxWYygjktcDKJBtVKvpd241r+
VFVW4Wf4+bm7EgTjfWqY5a7tJ8BWkz7OQ9Skbas8Yarm3VF0Bbhb9vF4mRejQyKB6aLfLvN6/8tq
3/89V78Sal8f520GwRDRy4RLRv8WYtTrg0aaa6VrW2iHQqX3LXWAgWVpnosJXx/nv0ehQUxL4+Vk
n3ZlcZvth7ZJtQPQVBlhQ9ntZkMOO0VHNMEYy3PMhN9sDD4FJwjK4ptXw2mlbtDLajU6aznYarNc
CwTin2YDb/sd8rQtacSQd4DbtMzbtwL5jctKc/CqkUbTBuNcm5HR9BQaMkwpv5WV2v+IyVjJtz0U
WILemfrSF0ttPpqpy4bTG3M5DujCUGYzjKWO0gbf02qZOol+omcPMHmBKofrqi22nw+IndDMcirb
x7YHtRhNem1oGs2CKWMc3yreOmihbTbNNRJI7YOdxPOXhAwYzxo5GF+t1O5+ksxmLSaMjVP6Jk4z
pf/+vnizYgRv+BHRLtn035nF1/sCRWgeIaA5h15UP+O1vhYKc7Pq+DnlKGS+DPb/b9//gY3CL/P+
5va9/Tp0w6+378u//29lAdv+F6HKJnnCFcylyRX7b2GL7Z/QESeKobfE4nDt/XP5ol2BTjvKh/wJ
yL0EjjzQ/0gL8A+tv0mQJsTvlxv4T67fN6yYrQ7Oj9gQifToeatfbxICfyxZ2zq+B9hjhnpCV17K
56XtlovG1S+MXFcATW/u8a6gnvmjU9qDoiKB2DsQZvAXocA3O580N4iTdL5Ma3xF1dhB6XD8htDL
8//fZf1y+f1/scsIpP/nPyoRb3cZOhZffnzdnCdf7zX+1H+99Pa/NFC09MERKdkyt/9sNutfgD4g
6NLmAeCzVS/+2Wy6h8IFWT75KvEAfTb+1D97DQdKnnfw3QjrAiQj2v6TrXYSuW/3EBk4eR5/F8kk
Shuvt5oOd2MZicufCmd26diK5fOEKiqxOhqFit3rf9myR1XWLorxBpse54GsKfk6YWKVbvf28PTL
DP7m3eSrf0nLtt/zYpZA4xTIK2Cjk8gjXZNYm2RqPmnl6F7jxtFeIYNWBHOunyOfbZ/2S5BDYIPk
F10d8rxNTOEU9IpA5aKWzpx9aeK9W2L+6vqEXTRs6CHP0YyiQpGeA6P+dkwa5S/iITQST+Lv3vKW
CpJN9kWSUtd7mJ5BFmGw/PfF/38EUp1gL5jG7dt+GeckIbScEV12sWRf+t0cVjtxJaL28qvqK+E5
pN9JR/7tUCcvWgskojBShnJ8QCe+TZUg9tUwDb614cXkGz7tkvD9TfJCxP516cA2kI45OC7gYMAB
OpnGgvpL3GWZ/jx0mSqDrHL1S5F1Jsa7FRXBvaN2jQgd3OGjWGuUJmjtusaMiKKdh5uI5coALJtY
g8aoeeI7vWriYLQ6O6GtBxcg8KSaG4HQp1LfxXIqCAkSFF9QH87zO8OpYkyMp9p9dvtJVIjuzrPl
G4tWVpjPC6X1u8ayn+JyRF+cOmHl97OHu+NMMWKPBRFeAAMHqPULHBHXvbIghhUVs6N9a2pZIPZo
yP67rFMbtjZEuy6a3SzONxvW7NDMah0DcSyW2ZfcLwesy7QGgHW1INOyprkLNcwuG9+A0ejtU4wX
vKBs4gZcW0PURFduyD36WFKC4+urTF4bLQ6B2MJo2QfpITIf9IqJbuSIC/Uc0PpoLL+00xW1aYlo
JBbffHI6Z2V9vZaxLgN6110RiqEvHxZgEX9Gz6T3DKaBG3LLQ7gSMf57fUV5iYcWZtmtz4m29vtO
q9YP47Ao+/f31OnFAzCXQjmyfHgCU5B8iXx/KaEshtPnjRqrz42DY/uYwL9LEQYMvK6VZ2LAN6fz
ZSyEPzeTYAt058mli0ZV1qWy0J5VvKlUBmsMPGtHDcfRVqpFEfV2Wz6mc5Ie7N6Lf+DY2On+ABHn
y+DEmhn98advAAN6KCgN8bic/BzZdYK3ZuHTK2HvaCpPu1jrm4tucdYz4JjX9x8HlUvdZhk90l9q
RS9IgF9mOXHjTOj4NTzxZBYI3UslGDI3D5YlFYEZx1ng2BjbCdKCD/QgyuOffOk2/DYwgZ/Jo0wv
66Toty7dIDWtNJ6AmlU+ikeQOEHjIF5tJWeu4O3a+88V9TIUgT4RBL4wpOyniG93QpczI9B8anG9
vJ/yFZ/OsT3nKEAg8GaUbctuOdmL1vHrs4EKtr44fWM/1W0C8c6xuxsd5h1OnOmC1YipfH5/AvGR
Ox2RdXuRbiQCgQdwKl2CA0lRIkZqfB3TLH8uNbSe94oF69JP+26sPqB1SHsiVuzB9XFkFnkE4KHS
A8zNGw9bzcRo96XdYsRea07Z7cbJqZ/1VlEMf3TRQIxqCw2Ry0HvV96uLK6eZ2AqeTg1WTvCk12w
Kyo68r3erTpxYyI1cjlJk8dbaNyYe+Ko7Psq2nggixNtelk5gDL3yYLiNSCBvv8Sp5khLlyLlyHS
HBNrsdWY5k9NXGTtPvUS1HHtTolv0a+I833WJrm7W02n8A7l6Jg3OvADAGa5oPe6VvaU0UMzlKlB
m2vQvgPAqhrCidIZLytjrHusUuf+DhRDkweym6xmP6mLpe48mu9euFUPPs1m4x6hi/EvZ4NOOQU7
eIHbJPzfi9Fb4dHwwmrzheWINAsWN/bMmzqWs+enQtjo09S6s94Mbow3mlER5d0nDeJ4F4VWqjbA
XWu8YyuORRDbWpFftGaXXNGioGlgTGuW7FNplBZnQGKc4mpJoVIKV7s4nNVmsvaNkLHnezBFWTK9
qLR7r0o3SEXWxt3ekc2E5YIxg1lY6f+KoGRdlhDf3ElEieOKn3LTtfXRouHVNVuti7xEFR4H3dZ4
VlWc8DbupzpBu9B7VGKtHIKcmLgB8tgUn1ZbuA95XpbrLql0VwCspaUOFMD2DqtFAb+sVRy/Kqez
cOr1ujLKag8nrXqygHn0sWN+HlcgMaEhvSxcsrUrfbUYshbCAJrwYWrTHfanQi+Sa62BIxhUduzg
aZx42RiuTlGhBWx45bDP7DL5NLRe+xnzU/EtXzxhXLVG1l5Ps5nHUV7I2o3GYVK+j/O8IZQoZFWR
mtbece305Odcwp2N4pbmbODN0mA/v2g1r5mRfGr6xNSoiA/CAWGk5/eKY/ZDgLj+tNOmzlmjATuC
vTDk+sk2e/wWqCTU3JraDPGqUfV0N/QGxabFdABSj9JtvK/QbJ1PUyz1K1roOlxGp0bWWAHc1gQS
K7p7gBrdGgEeokhld7a5M+q1zQ5FQlr6hSjKTb/nBD3ubV+I5E4MlXK0pNR4rtQlnz5Uup5lH1SI
5f11ak1Am125ZAVFGk+ltNFRr3Fmfc53pedMY7T2MaL8lcymg7ALNYs8DNhuykl1j5AavKdGyYhc
YC3nf9WdxwbNjRakgL7GykObuTVxS68Wd+miaRKcQuV+zGh9/EBlx/tpZL32WYJjmX3L6oR+2Skr
f8CaGzu7EBMpdZjDMnpY84J6IYRx86PGX1kGtajmaKhq7JMNjImJs/AYaCPIqKL2vcls7izRyRt8
s6qcCWxhhoqiaL8DZJksRKKsguR78BbfkKMdcZGNH41uiEE0xSWMr7jTP1poMXwa23LA4N6o4co5
YnxQpJt9SfrJ4lMSDw4hcEqUu1isxE8LvA8gQMV4SVu5tmL07Iw3rrK1JxRlUtBAGnOmakCUuvPF
aMpv4wQk1vfcUbV9bLSc5yanh+HT/VDgi8q1KHzc5ORPxxmnsO3zJQ7LVSluWhvPMCRqTWSki2W6
jzVqiT7XBUhVVImr+2RIwHPgFsZKVBh8fzTqJYF9beTp7DOX4PQqZRTfF6vIQHUYleOhQToQM4te
qG2w0fTvW4srLZwQ3/1L4E8KYwzfkL1S5lTxZlhIRVDQNl1uHdFqwwX8Ei32tRKiDRMo9AtrIuT7
4OFgSnRKfXEKAaB50xW3lW6ElYPgfIQVQzEHcZs1TTQW84Cz8Fzbn+3Z6qkSAyy5a3n/06g0yqEJ
lLxYgeekVfGU57p5tBxq04FUUFXfUbddsFRJK++ph/cgIw9H0xnJfg/qQFYAJMacaLA5e7OCz0wN
if6uxYFqCKScxRSILMYTO20FPPS5qJIxxCi9n0OhxchdI18vQYKtjQOVAEormJ85UWnOgdW5wo+5
qaKp0bPjgv1zHcHWUL4XWs2jLpWp7AN7KEGWrWIa2EcI6Pehqfdax/zZaRWMtT3IIFm9svbVsiqt
YLSHwaB0WqhgDfv2aa6UdfFdaykvp2HpFj8Gi6jvisRp3EujLkfuSy9Lel+dNTZ1Rfbf+9RDE2s3
/2/Ozmu5bWUL0y80XYUcbgkGUcGSZVmyedNFyTZyTg08/XzQrpqxKJVYPjfn5mi7CaB79Qp/gJ9d
rWW4uFmovqFzmwjHl4EzTM49IM2Qpq6i2pFV1F0ZSRXfF6mKHxYlZtCAsWyu6WdUdjD1/ZJ+AVtD
zIWsSK2spq0HZI9StM4Nkciv/WC3tyZeccizgx/5Q59i1pBVlO7BSJnQbgb8O44DBLB5O+aT+pbY
4fDdU0MlEDtvpn5dGXV468aW86sgg8D6I4Tzsm5gxn9No9Z5aWc5/8nNcNp6Am/MTebUNXPJbnHk
NcKOIi4ErPKg5WOo7/qQGcHKbn0MWdtxqtqNYTTZuA9rMYF4H7zDVCaUYZaWjg9ZDPh/w1PYTLNh
JrQBNeB0NyLR8RICKpY4OheUeVM2ts9JP7W3XVFCFBBDnEUbxFvks6qxwQYEqGotsNxiWBfFVOPi
jlj/L+Fm3a8u529XlE7pH5JXWvFZYm268mthZVCVy1p6xRZWtv3UjgJhXGN2E3vXGa7C0XoQkJmw
L3Jv7BxXho0N2A8sJpHpuve8ql2JuQ8FMQJBLUwDDfMeM0gfEUFd/xZ7vXuRto6sMT2zWvYHI5VD
Ct7l+xjhxbPO3am9b4Ev1KuB7n635r6MDgD50p8JQufsytTJj+RKyUs+GC7Bq+wVE/+uT+7sKUSo
sAZen25L2DAGn2Dwn/QE8LOZKxXhymolFsBUU+3zqB2vZyN+RCWivC2LMH5sC0+3VmPZzc3WLbky
AR2Z1qHOinQI6rD0kb/Xxv5+KjxkghVJp0QdR4wFf+cRDULOSrTSdaUA69VN1wVmksQ3Rm/7+Sq3
9DHf1AoXPwIboSrWY5BTnm6CHh5EW19abW1Mm3wOFY0WVSXdhp2ruotIaMZFPiV9wG6UNzNipXBM
k6r7ZmDauEzBbSJhbI0rzKSK1azbyWEoh56LWs+Vta7yQSG5kjnqyeKspoFp0BzmfBKFjWRKrs3M
176lc6d769BJMBau7CzuVrUKJ23tqC6sLxNcHrYSyiK+wV2Wy1uEY/JjpWGAg17LYOLL5Wceg5JZ
8gpwG6wVYIgipO2Qj4YqC4Rf4qLfSd3Mh43Ru4lJ1iAqboCh958wDy3vPMvvblKML7vA8kB4rfxU
DMYhDFsPPebWca4LCw50D9kIPpkyxvEBG/nKWJy4IZXj2IpIgkWOsaIBkVwssYXBXl8lvCKsXIqd
TGBPJ0O9NFRwwyt3vVETQrRxdtogqxp7pOGN5v1WE5P7XExTdtf1ZkyY4nrfi9gbiCaQ0b46M4oj
l1ozeN+ltLtwP2F8Wq37Ga32K2M0ZT5twiqpZLKuXOQNvqLpmrarsLKscCtESRsnzcvFl2Gs5Euc
9iIOqMvNWwDBKZjGpk/aC6Nz29usSY1uj50D0rahpdE5KWoQ34FuTca8mUQTRTDwHEy+jG5q7+hM
DdrWBX131bST/iMvc/9FqwgJaMmXWr5pMElpVr1GHhKEgNHmYMxyU9+6uF9XqzZOhxskA7gaZBsD
HDWcOb6tfTfF9mcuxq0q6oREvWmqae14VMPgwUtx23XarKBo6Y7GbeINv7xkjIDswbksFhi36C9g
tI8rIHxIcBZVm4IyoclYrKrJKg56A0Jehlq1tynhnG091Mm9F/YzOLU5JmR2lC939TDMwC2HyYwD
15/c3/4rVzXD8/mJwk/eksqk0WoyqubCSgoGH30DyDAjahGLQ1N79stwArvepPc1R20D54JcB89d
555N4T07qXs9x9Fag7+o2GUrLFC87xSxGepiYzOMV1zI/dEojD5b2ZBybr2Gyd/KkZGI1xmD7EeD
kCZvJgy04jiw0FmyVjIa0Q0wtG4xDNHj5nqo8hhU3LA8mHKyNoLR3hu3nozc8ioSNMkDq1XuD0G3
DYkbCmSN12BHlyEw6WpNACp/9U3OBQCVHoUbMYwx4Bi68BhzqNDH2SWyh6eINsazkSiLFJoS1ob2
G06XUVu3j04ZsvdSk0n3bjBK1CF0mkfrKEoAMEZwmghlaSu/5j6yB05VV3INd8a9QtADSK3smvzr
HGvZN4rS/KBZIyh/6WTiqdAKzmEXps0jtXn0KBjiH+za6p9HLRsfB9mZzaqiOL6usrQq7wZM3ENe
pSOamuaq0d9CSpofrGHInycOzrgiMbB/DtiodFtfRk7D5+9UjD+hH7bPoWqLl0m6vrxE9UVqV5ow
zBHcpQUBk7lw+oMf0TzlYnC+JapS9zbDYTIndFSuU1OgdFW4k0/n0nbrL30Xe0dXTuXXHPknvkwe
ec3aQKXF2UduHO3yMkT5wenAM3jlaGKaaM3TSznEz0gbdyFqKmZy1dNuJkcocNTrEyLKqvBiipqp
g/+8mtrZ/t5UPQ3VuAz9LUo0Lr7U3CV+IEEhFesqyiv2ajlpaM+nY0iZH5ntj5YuDY3+MSytGydG
aWOHZlLUXVte6FabNElpfo3KV0+Ja/biu9F6eQHfoHKzdTvNbX4VGQ7O1iCPbHfj9c1w7yo0fFZA
P8d2P+TmYDyFcwRy3WziEJC6NxbORk+L4U9cDKa1TTSk2LeRwHgcFHU7J0EFg23c2xIIlCXpr0L7
1RDh9hgG3YW8tAs7LKpmH474bF+gNJ2lVyIeex3ae1Nc2mXV6xdaUUKR5uId0m1UO0WPHaGSFcmS
V7kBFTN3n2kkOOuWRmLHW322VHcZ4naUbMYapWSyGqUVl2Ft+elhFkXdBEluTQhNO2EDncKrFSKO
uZ7XV1BhZPqN9kNhPcaTTU+cd+HOF3wSd9xmYvnYEhEKrrfEiO66DoPzQCFQpQdKy4eHCoW3H5RI
qlkh1ZY9RqaBGTKnmnRfVlQ5fkLuEww5/cF1ir/xTQZAVfJvtnW+cyOV6Ws/RKo6yEj8lsSiLL+l
UZc8DeyoJOgdN2H4AbqMk1DFZXsBRoxSWzYjuZUOXL2GFRNP3wtbp/2uaMp8TRgbFisNAMCTnll9
GMiM/XAFbmgpMc00t6+MTFbmwkK3f3gINozBONjlQ55Nmr2hm49Pwf+h427YFXpFP3vHKX9Xfgz2
LtZik6Hl/5tt3p1DtNDQxMsTfJoDl5exC3JGb1uNMk/LBOla72ecx/p1mSj9ySQb+te26bIKqvrL
CH5pFS8Nz78axNhy1VM3T9CcM2fcZFPobcpMP/Mo77qmr4vQC8aHYpEsPpmOpZlDE4iu7U/VY8cy
eKa8KG1kcF2jJDHuE3Wmwb4MLd/0glmPVBwIGDB0gxf49qHgnHYdWrzy5+y34GgtYHbdGGs3OOQU
W7ihj5EXT1uh5uTMpOH9gxrQ3WnrkzLzLq1l6PHX22yAu8dOlxYH3+2KXTzJ5kqQyARNPsu1nfbd
18/3yPLvvXlQLlQc1S0XyD0yNKcY9RajDXekLjxkflWt+ZBi7RJG15XnnJs7fr4UkjRvH80t7XEK
TZMOSi7KK6PkZnWiDnF/jKDPwFvftfKZ07NNSHw0HdjT6c4XQ0d674bFAbaWTzqc1beTXfQP//ru
kICA7wmpllXwQn77QHSbOqnmrDhoi99bRElKMRo99/R7g89X+uh5/l7p5IwphbCerxXFQXhhtzfp
Y65Nv/rz+SLvtt4CbgAws/DtDYYgJ9+nHjHviIexOGRjmG6b0kN/LTTqn1Pdml9Gbxb7z9c71e/i
aAF/xAaG74RZLdjFt+8PUhzObXPdHiYUU34CqyryoEFu5xvkuGyRMasuChU+SESH7rQ2VFvRmIjI
gclwvs5O56xsOdY/lNVpZ2Ze73cqxw/FclCKNrfK6zTwr0OoT2EzVJy6g02A3rXQwFd9a4v9XPUv
n7+DDz4sIGeOH3wKishTZ+uG6Qg3s6oPMHDywC2NFJqkKc8ElY+eBxmNRb18wYz4y6/463myDkW6
0cq7Q5L5Bq2m/NeciTyIGEGfWekEncKdg9YORQc3DiSRRWD+7VKK4tAdw7Y9ZGKQm7wvjQua+MUt
ZY1+IWo5XtTZHN3gDzw8Zk0DTKUbq5tZb43f9hCGZ+LAqcbi8nNoICzIAy5Dwptx8nOw++098IcH
uFRIWkl3oDzyo8TZZeQh8KEotIyNNGr3Iq4Zd6ydFqWsbcI5u8Of1frhyK6GBWbBCECCxAeb6tNc
kAxH/GlfGImFMYVT6AhBZX14UdVmfiPcIvyVmbm49eyxmtczapff0ZAtvRV2fkYZTIi4fh24A25B
ECJl8vmWend1LY/MJQlSBlg6afjbR0bnq/fl6DI1q6I4cOhRBj2Z47YjF1hHiO/+IAnojszK5u3n
K3+wzfj6Brp07OaFqPF2ZbescRiM9P6APVl9ILutbwZHz7dWbZ9TzfhgKUh6YAQ1rEl9/fW7/7Wj
gULnXjrL7pAhtrcSGlly7hZPSd0UZx7q3fQUgMGyeXTEaFjx1LelEpgu6nYxHxjobGbheBuSX7VJ
9fG3k8QJQoPn9BzfPZsPiAwtOLKdhS/knOQ6KksEsVfn2VxEhUo707+RW0OPZFZ18Y9fjKU4Hd7y
dCApTu0TBs8QRVaHw8Hr6SrJOB238N71wDPcc3pc7yMDay1pItKIDKLBUZzsjomGoay8/mDJaL7F
6Vfe6a2tgiw3cJCch2hT1WKpOLqfitr2h8ioY0Qc2WstVs7j5w/+mjC+yXv4NXDyQPTqkCuQzXn7
a6YsrzQRV8MhobJcDb7rXECWHLZMTRkVK927l8kkEe1pnHt3qLQNtb79CN9Qo+ni7xKj1X5+/pM+
+uwLVgbhqCX7007ej8DQknGBORz6XouvQTVrm6i360s62+d22KkgIKo6NmK4fHoA4cRs/wRVgX3f
OIxGrw7CdSZU6WtaggAIfTMFMeROt3DyKLs8aPaPno88Li7ctr9r7BIQQNbl4xeohgqGgDExUXCH
DBSW5rbFHwv/DbqYNBIuaehR3Ta8qGeHTsmjPgrxmCWR9vD5a1tey8mHZF9BFiYULETBk0cx1CDn
LDbVYZyLYodyLIx1TxZnLpJTdt3rG+PbaAu1Aif10zCQlfQApryYDoUeNRtRu86XGd2KbW1W+X2E
RURQ5527ivJa/+ImcXOHsiRvbFLdZmq9cOt2eX8F0M26oPJTZ47xsllP3wH0D6oFg3mOcXq0dKNJ
OxTPp4PS7X5F8pJvojr8WUvOWDSM54ymPnrllmtiJW9hJUiZ+fbs+Mw0FijBdGBwweBTqmRThao6
E3g/eCggMnS5uMwQrzl9443ZSQ3e2XwQjrb0XTF0LqfYXJXaLG6MVv8fnorEBe9VREcxY3pFTf51
pRi9AGTil9NhdDRxiYQa43q0kjb/vF0BsZse9zIyI0ggvn13eRVC4Qqb6VBPMx8nG8RzXpbGmRzg
FW/+dkcsZFAIdGAyWGsxfPw741O2MXq1n+gHmbjNZV/bCoXTVNLXtZgn5bTudl3T53u9dvxV2Vry
UC4S9U5rZtexXdS0u0gZJrplN6YH1U54MXm4r1/1KXPPYkyKM1v4/Z4iP3UXsUKoVNwQJz/Yye2q
kELXD1UaxtuqztEB6a3ozDF+H2NZhbOMLCItRlze376WRnhm7yBwekgKX+6SQcvXU4N/rt+N5pkH
er99Ac4RZa3lmuFILj/lr+2UaGbno4NiHzybNv/kWkYwuI1z41u1umQwb64/31jv8hT2LEtpDgeG
UHDKzZ6QlQTSpPkHnlvfIZWLg62BpTzicnOt05mPp11Fb+rH58t+cJHC1STRp/XDZWKeIiMNdPiM
sunEAUiWcUFU6MSXqkbJ9qpkd38RQxrelFNa9V89oLL4WtuR/UMaeZ0EsyP8Q2sxFg+QGqAB+/lP
e7+lll+2NFKQx6bqOfnY0ej4JZJQ8tCBXPnG0Y6+526cnlnlg/cO6Y8+g4MEJtfPyYGWOHxLgR/J
IR31dKOhprx2Qr1mMhg19ZfYieMdatDhmQP+wapsLb4k1zdQxVPsq16bEj0bZjgUF2Ifwjj7naKd
8DPJumin94WNR1mWnpHHeL+lAUY6i4QWOTdPe/JC26me/Qy9wmND9rv3E8WsOWto0bdltEu06R9l
xDmnQMyQf4bgA+CfD/n2CNWG0IakVsWRPUaKyL12EwPrOxMT3m8TnwtmaUO4tsvVfpJuM3OsjaZz
qqNjz7/8BIE/rc3PXWangYfS26H+5HDSwETo42QRRldGBaDKPlbSvSEwOVduNJuryC7t3b/t+oXA
CA8JksriFOGf0tUKkzZvRZ56zDuvvlr4ooEKQ3nGFfqUv46c/+vuo9IjzNFBPAlvri5Ap/XshTke
c9idDSItX2Z/NtRO6Mq8RbMxuWE4gdcgEl35F6E1095H7XC48u3BblaCWQCI/M7YzoVuonKV6YUJ
9ibyd8rXk2pXIFrd4coAhH4tSn346s+e/9hoQifZzJvMoJrWinNNytM9/vpc7G1ODPKI74HeQ1r2
FNi8vlHfiDErN1M+1pfdbN0CUjhny3O6905WOzU7BZrpy8Jntb7Ts7XZddggu/Kcx+W7zbd8q+Uq
Iu9Ai+S0oCTf6PTccvNjnaQiyDIT0X+/brbZOPz+fPO9X4nsc8GJL1wneucnwRBThHCe0UQ6hhnf
bhQORR0q2cEM6eDMfffBUpZGlQzV4JWBv7zav+7XvKhBxmYKT2ZNGVdZOTLLqjv7kgjvnAnx70pX
kkG4DDBYuM0Jf6chYkyyqB0KKz0WHW4STWV16xJsPyDjrtLWthULyh+v0lb4TMvfg4n+udngWR1N
UTmsEuZKZ5KL9/vm7Q86eXgRtk7aulhjlwz09raei4swM0jvPv+cHy1jLfGKnvAix7DcQn+940b3
8qGpzPQYN6G2bvxcu/PMsXz+fJVThgFv10FOefGwIIGg/j1ZpYxBrI1dedQGTaHrq/XXtEbUFdB4
/6nLTepM048281QBqJVRcmYCcnqVLsvD/V6aABqqw6d1hmv1eQRKsDwyhXOvE8heK8JKvzNtTDNC
GygU8nP/w5t9s+jyTv56s9KIanCAXnns0j7fOXjM7HpvGM5sk3fJGc9G2xPyIc9FTDvVhLQdzLVi
WVbHKK2iHyVIB4ByNfTtSYdkj1j0Hv1kpvvs034XOkgLJ7iTQq/3aUvOxH5aa7a/+fx7vw+xSCig
HG38x5R8FX7+69nRly9C5A2bowUA/DoTrv3oLQouJmPDm74Lz2kjfbDeogSPEsOSoSJ9+/Zdp1nv
xgnl45Ge2nyrYAvc1bWrViFGqDeVFZ9zADklA3M3wlFGB56kH84yRdjbBaHOl64JLvUoXVTKtkme
28YKq3iwUd3gRS8iHb1Hf9bEry5VA8iEub6I2hZFQ7TT8i+NYreua+7OvU2a7KxiZ/S1dQ1nS1v1
ZWpj78Ufb5uqQDfXUp77x+lAhwSff6YPDj/zGRqDRAAYl6edfAt1vEzv2vboZ70OHMZrr0pdyu2/
rkKNCuLOIGNhtGuftG/6eGQKEc3d0c5btQlFrIFdqP9Rgokvwip4DqB6g2o8LK63XyTORqezAPYd
nbnFwtVL0zWgZ/NfwyVsYQMWrMcwziJ1PfnuLSE/js10PuaUfFstnuUGBG185vi8C5cmJ5k7j6C5
VHsLP/nv0LGwOhot8vsjExbRbqLIgs9iZom+kShl3CSm0vbg9cZsA3EA4UjXz85kzO8OFL8AOChM
qSVHYoO//QX5PFHvmNpw7CJhXU3DOIGHHkBc5Qp4xwJ1/3yPvI3Q3LuMcDD4xeqZhvjS33q7nl70
fYtM4cycsHoC8VlWK6efFbhu27ywbbApUTyV54har4If/7+H8t+yxAzasbAL33fVAMZ0fWXr86HD
d+s+d8vOhOQyANNNF/t6PHDc+NJ1QxR5LDMatL0DIZssLkFc8swpeZvsvP4U2yWcLINCVKpfI85f
IdOIQZlhZcdPmXG4doYCE5SYhhiOwf0/zT5fl+JZKedhtiLxdnogO1C7WdE4UEkg0+xKSC/ggiJ5
Adb0XIF+Eihf16JKYDdTVeI4fOrRYUqRZ2igage/ikM3sOcpvSsTCayW1HyIN6MRNg9DAuhtTb63
eC10Q7i4fGX1NZIz0lqXQN0ugBJCYDHDSjOvRFfUt4XtS3Hnh2l4CYpJPAidufyqYHc9eFbdfv98
e749kP89BXEFRj6uKaSJJ8Flip1GMT5hezp668Ln6PRbS2+7oFbjdD+rUbuGRFM/52Yx3EyJW5yp
xT7YHAuEY+mTEn0YvL09HvHUigyx5Pkw6E67bgU4t5iECSpIU/77PuQcMieigclnO83vB1V0nehq
7WDFMLd7T8x7X2bN3m+hinz+VpdDfXL6uESX+e3S03ZO36qZGZNZoGF2yMGYrvFgq363MjWCVvOa
ApPM9LqrhX8ZIZ/7T22O/74nFh64bQCEAB1zEmDLKnGHEobJQWV185Jwc2z4a2vphkb7OWuTc0Pz
jz4g3Q1zKS1odL8bYZRFZGez4MjBtVzDWfIuEZf11pGtN2dO99vQvTzbQuHlUveQbWD8c7pXBh1J
1bg2D1ZOSA1SK062pl/XPyCgw6OKoyJ6+vw7nlCn/1sSFQ0aLGT5izXK2+0J3xTtpnjWDl7SDO52
8CxMIyFfRfej346HQlVArJG1Tr8OKP9cE3OLaxcB+qDmXzxzk7zfVAbXFRKvzL8o405vaECdA/ne
0v8FZREDckpIzOYJoqVB/wJCZpI9xI0C4VlUxsvnL+JtPvX6Hpa2GXfnopjxDpM0i3IOnc40D/ib
DZfZLLO15gNO/nyV93sJMA2DPRqSHFMEcN6+bYQ45giWo38wRO0FmvKNNe6zxxDt5DNb6f1KYGPY
s0Rv0nmmiW9XMlQ7YmfUJUemvfpaT5DwshvRrz0Rd+fqmPfvjpR38acCy/Gqz/V2rYjxfN37XXqs
Qr/4mSpGawA3jU0YgjtuhrC80SHBbaDzWo9idCzCfqcFMi+AmMJxCdweFHIs6nOZ0AfvAKs/JH8W
RjeKQsv//9e9PIu68rACy46jh52V38Z9UE5tuDNipqOff9iPXgGTBMRXF1dB4s3bpUA4q8i2w/xY
tCrfaXNRbsrI0vefr/I+1cIiDskkJOnoHYJKertKJ1uEDoq2Og4qM68b+jzMd7URco6NheKs3J/g
Hbr154t+8GgYNYO65v60kCc5ye/gCNqROy+LjrYZuMpM9kOlW2dW+eBbkZMvcgacf/735NHcCBtP
NSU1NUAmEeJFnV4TwtgWGMCcSZBfB65vLy/kqrA9ZoxPkkzse/saHbBWfYMv7hFZoBDGld85L14o
oitTpuqWnV4zdHdstJQT3UZMIQOSE6+8yXWdYPQi54Iy2ElhfWSIltOmw3I3q2YIqGS/UHXQ2dZX
ozm3D4aKmnSrJY5+accaJuWOGOMKnrHbmqteYdRDPqq0PwVsC2+lVGZ/V7QcqlVN7IE2ttRDqw5p
+acOGPKPUuY9fqw2vxFYRB806HE9AIUdfvU9etIrM02woPMNxg978JviedZyXHTzqrK2mjaEdUA7
YYC0jAL5S1NqPGYMGAiNOICFMz7YnXHVunDXmR7I5Jc71AbsnMJUd+NY0D8rZVOqtdfqcDQRo54L
jBgbW1x1UJS0IC9TLYI1pCGhlUBuFoGRdgYGvUl2j+2m+lPasKyZwUiI9grD2aM9ewgZNJ3mPRcm
OvgB0PfyBg1xpSMpmOb0xt0uKdZDlkCBRSgvh+OnZhvtfXgSkPBAh3Sb3FvUPmAAeo+DavJzncyT
9iLoJW5FEjhMgFCXY+pxknBUKWBitOyLX56wV334ByHHLRTd2XsoSuRM8ITSin2ZPKfxvQ6t6PPD
d4LCfL/6STWnFxW6Vjhj/Brt1Q2GDNVL+c266X44X1Hxq/Qg7neVu+52ny97mjSfPvPJmS+wuQ8t
waqZySxktl+gLl4KgSh/Axna3jiTFfTtcCa8fVBxEF9c7hBm47RQT3PlTBkDJ7Bojg5Mx2hVAW65
Ss3pd5yH1V3lL4TyWKiLWO+Bvxit4Ktb1UNjYYeF9Ei0rvUu3U69Xe4trtr93Ebepi1o7+D2oi6p
tSHGVpmxR/DCOnPffhAl6d5rxqtO1Ht38QjGpzJirJCLsamofRtw8E6pbz7/Lh9ESbolINBRFgNP
cioWMmT16EyqzY51D8V48kd/Pc0DlIxwsv+HpUhWkKREU43h/8m2Dy1zRBvA5PJEQPcid0JnrWed
v0f4aTqzyT+41l7FxJFgJeJy1byNx9KEpjlgPXAUkQGvmEkSFzWu41eDmOto1XTSv+8qNd3/+8t8
LWyBJtF8Or3YkCdBBcqVxbG3G2ONoWHJSEmawRx70Zm8731iT/+czJ7twfAf4MzbJ9TNIvGV4xdH
nGQzqOpDHERRlF6MVi9W5tgk288f7YPuCLrmCKd74GUW7dSTK05UfTZaWUbXnqHqpq4ZPqTJGK9b
A8nXGNedJ5HhadmQf11alhlvUJI95yZ6GkSoQBeLS7apRzuMMfHbhzb7SUlahnzWBKZYxwDxxrQ7
+SUXenyLX7Tc5vzEFfyadFNP5r+50pLR0yHhDVAJs4GZ/y9n6a/sz3KTENmWXGdwobc/2MS/dcsq
txCokn0Fgu7CH9vyzHd+/8ikFUioMeGllKFx+nbNYi78hJTDOIbtXF7WELrrVaXliHkVZXuXZiMq
Bm2f37g1kqve3P4b2+e/ZyZN48Wz+gKIe7v+6GQR5ArTOFpykda2LXWdzPa5hP8V9/53AkU58SrL
zzRoYVecnpxxsU/Bjsc+0vRudTR/F/cWaMn+VVmFWb9olohsbYFK/GG1EAuRZQlRr9HohJRBVKbd
lwgbmJ+dLxCOKPMGiliOHq0BjWuwccwcR+0erRfvqi/N/mYopNx0MG/awMig/ZYMpxcKl/yDpWT5
IouZQQGWIMlaZ7eZQVtPSbRGH0m/gApfOSvwkzCEQnOYfwpjNCJ4/RK+vaqj+cVEJgiIcmbMdeCg
wfbdkw2UEWn42QWCYd5en4ZW2+kYEQxBQe6Dl0/rTwMKuKVur2x4ZzUQLRj/m86K7GszDofFTbKp
bssyNyy0ngvti+htfr1KlHkZ2lb+otLYQviNjRvkRQS7eC7zGv8pzxgOLcS/ne9i0r6TKhfTudCw
xJq3Hw/qFGF2EUPlqj2VHFYhtO5aKes4N1JO6EgNOe5TpeWQ8+rOnqQPvKg+lvGdbFN/2EPXhd5b
C/LpoGuiPF5PoRF/xVbCfaxwp25Wo3Kt+wm3sC8676S/LDJfnDlYoLpPf7YFm4ceq21RNjPWOkmE
kGvQx7SCbmzCZYdm3SfDz6ZIGx/jcS9ZJwWdKJjHi6yEYdZ+E/RS1x6iGU8zK1EZY8MBob+144bS
2mVd1V53Yds9Z1EivmEzZTeXqjDQ59DNvrFXMe5PV51Q3YyivRa7u6EfEJDJpJe8wMJ35hVGJnON
u7bnPw/daDw7GTTmVYPQicQlyVVyq7IxBXM0DvDt0RFCBa80CvhxPvpP9nae5yQO9KytXhBTEs06
LUX+4IyDmnbAzi0M3H3pTIErKnx32G6p/w1xtGKiu+aheyajLvuGpJuyg7gZy1uq2/AmAXjfr/S2
nH/6Uk1XhhfnEg3nNrzp0w6VGH8S0GW0Jp2/unGfinWYVuKiH51SbRDASW5CrVdysdQpSpx8EHVZ
62nv/3DKHq2KDpeZTdxN3nMWlvNNDhPU2KJSJtrVwDjjWDSWdqvsbvpJKxhZh0GziXjpNLi/rbSH
C0gAll+LFOtX4HZl6l91WRkeSvSsIZcbM7pLyJ9QzqTRiLiM2SQrx+qae7vMKz/Q2qYEIpn19gs+
TLXk5Zd2tYHQK5CGinGBqLHE0m60Rvnueu5HWV4CbJHZti3a8Hcm81E8TngRtOtI08N6ndSdmm6y
ekZiYAb3clRVWU1ffDsVyVfEAWRycCppC/B6dT9CUtZj0d6bmsw8pCSSsEwu+nlQQ7SCxOJkN2Ok
gUEBCyucC5ehvAjKJiy/J9AgW2xiRWqtkzDV8NKq6P+syjzrd8AjkDmh8sKZDnJ39dt1uu7JG2b+
E92OpnFR0mofpOm0W6fCqGw7S9le50JEGpToxKAIY1x9SdmsY6+Mlx3iktNAgpHXhp98maSy8Kyo
Wn3clV1aoxPWJ/3FaLZVF4xpUw0b3P+iPNB6MaVXuadlv2noONeTldgJtDnDRlto1J0b+pXNi2W2
Vh0wenGuELVL4F0qSRGkKqRe0GNC2AwsUKzQVNLykFBvKX1fTYPJ/JgW/bxnMlpol/j4TWJDK8y4
dlsVWetc1KjlWj1Y2z1SVPV9qAZR7JFertLrwYn8+LYZTRemBU2jvd635SVc4aKOg0TM2UsUSfeL
Jz2H12yOooIFZIbNSsen9oYnNOetmAoClRyc+gsKpeJP31Xg36dYmMhjqVwidJEl8gZvK3u6VKUe
hhdAtv0LPSI5CtjtWRtonVka69Qce2OLW1pcfLEqJ4uDVpdtvtXLARkKJr3IOiT4a7v7Oop68wII
INJvUguhOs8jhwc2RYvGRckPX5VYmr24SGaAAzWYrm4NPvEPHxJ3F3hhNiCzZ8Th/aB1eb2qaUL/
ZHQv7Y0ucObcpJGU+w41F6xvpZu9DHoNFQKp+llb51NDvBpTo9gYPr9jXflhfIWGPop3As0LfArd
Onox29jGpZsavQYdXzlfwxT9uEvUSMsrBjYINQAdg5SFIgoFqMjEhMiqNbtLhDSy766kr7Fq0Qd7
mLlf/9To1Xcr6ukQoDtCRDinyCk+yNZDUQ7Otl+tqgh7253X6+GTmhugG8bgtQ6BqdONwJQZPZYi
66ybXkMtdNU0c2yta9pB1aLDFtk0PUxH2zr9xJyxQ3Q2XiExRtkgkT4LaQYY8wNAKmzball3j5NV
Vn+8tjAPBHGEwkoztJ7S/8vemSzHrWRb9lfKao5n6JsaIlo2ESRFiWomMEqkADh6OPqvrwW9NHsM
MIxhrHFljvLevPILhMObc/ZeW4zV77JqOJfZSix4s4YTFbuxLp1nftypXJWNM7DbFVHyVSEOgEjo
OGt1lNkN5L3MnFXWEU/J+b3RtI0R17BnzTgin86KYnJYqMaknc+mosXrvOupY2uALVaTSAt10+Cn
HH2n9VJAtBlt/PXUu8auCLmNrapaDb7phS1zGlSK+Ibh3vo22k1VUAiSsb5pAEX9pLQZkq45eMld
P2S8CeK3tNvaUJpbSHn6o8hzG3gDzHMfpEt7SzBbE660Qol/s2aY2Up6kB18w6BMsyOHwjwqWQ9z
IhhHEFucIalgNW4JQ5JHJb4whuVE9SgonL090vtZm4Eq2O0MNVJgmNmN6/fkcm6TtOR+nhesr/5Y
ZupPM069J/ruWYTXrWotjl7C2TdGZLEvlJr+l0BNO13VahL/KeKhyaA6iPTGbAi9g05VEGEhhqLX
12DDhp+17KKeE3RRiW2Rjwlg0wTqF0iROSEvT2LjgUMdGLfSs8Mf9jgq/VXa922+Mosq1P2x9lLT
L0FFZLMLvuQW1od8WTKf4MCpRtT+qnIl+1PFRJzuAbKpOzHGMDThA4zX5D/Etg/gEdOynqXNk2WG
za8SXgxJslpU7VuzNcO1QEn11czd8gsatPI+zyJUzcxfzoIpF+5tHuiF6kNSSO5sV/ljV0aT0+rJ
WEz7QWkFGqu449cWg6ttBs1T4JwVmjdcUe4nFjGHbnzDmYRsUDvu4hfwiBncM2rT4S5o9ZyEVFGa
xjcWbtJS42rSYX/Qq+Ha2Rj5vUNjwIDvME7mTo5EXrG/tD3rhR0br3nSpPpdGhrBIW7Unu4L63fr
Swx831jQ2WAGKQjdmJpE+zK6mRcjFBXWN2oeqnMTu25OLCWkmNSndRi4jzlrbb8CBtOPP3tO/KSq
DrBLdq2EzrSlYi5bmlo0XnfDZLLZ9yNckx5WaLPjqMHXVMCQIblQTGrwy6TMN10lkVYWv3PVhnuo
TtXUbls3tJ9rVxGjbw9T9MUwKx1eVC+tdN9y9/tOexvC84CdQLm24bo+RannUNJE3+yr0diRuOgO
xS8v1lLAckDi+g04ER27UuHyT0RcgVY05UT2MGhj1B/ToC6tv/x+rfozCZCKwTSNVfW6Yp0JN41X
6+ltxKoBJbuB9ZVVdZ/tFUtk9bWRDlG47cuksZ9KQLm30OLtr7FmtsYWhYX2FwbHWK/tLGySdcNU
lOusx8y1la3RJushLcySTl1bTdgBjfaGHKxa2QQ9uDoBErWZ2Tdlu1YpRsVrDJOEseptYVJP85Tq
Z6chAEZXqnbDQdfSybkfzS4ZdsWk18Paid0+XLl8weqanuAgWLn0sV0ZRNe+EvbnKCtUesWvTCNf
7mrMag4QU9yqd6GqNbe940VwC80s+2M09siOMVZJsjXHNAlvgaDEB5FTN15rARc5eAlAsLZORwV7
FbQFTi3Kxuo90uieg7rryKeuifrqilsMBCUeO3spS9U5cpRQlK0Cp2D0ZU3AyarLtVhfWaxG95ZV
sopDEOycjQwb2/DHpJavXJTVrwCTmmfWaaXYFmRmbj2zz0JUXLZ+RdA6CdBd2hnflYD8X947d4lt
zaPdCu6qLBtjRMis280xqPyJ8mFQRcWVI6uUcgdfqD7adUU++6BxYVsbmT5KkjMTNbgpCe69zVDC
OCu1D9MG2MGk6xtNpNkhzfA8+Gpl67+HqGIP7xy4UKugq7RNKBV8AwVg9K0ZTqrpN20X5z85gYmN
O8hihXEP1HNpYZkBUgVrbeWFFTubPo7svKKewpXsCDIkqTOR67DKihpNimcQGwPQjluFnYTEeI7Z
FEPFpMK9w1LY1ztV6urOSUEs3ZYFK08S1xrJqUTP3mdeW1krsw5F5rdzL5nLjko2bSpb8Wuw1OGH
qo1JDkl3QC1d1NKr1wXBuAM8PIVitdXNhlmdxstta/M//CKmd8eXZfZ/Eqmbfz138r6MVq+Jq1Sx
4RIqkRBc5rLgh1q1010mFBOwbKNazx08UBPCruIWW9bcAfmryLTmWNaBVR/1cpj+WEFV1Nf12ENY
D7qZiw2mmOs4u87f3qjtbtONXqmummyGKZKaaj6m+SAMngrR/KaX4whg3hoJR9UhMHu3LmCzad21
Vd+veyKYjmmLIRkgQM/upyH0GohvFkW8t508+qFwYP/tBCEROhBWVez88MT49A2FdqzQs+gVJnFm
fG0GGjU4u2R/QKM8dvvAo3+0oxI6/K1A7HE8zQfrNxA6r1wXwL6tdWmHHvD5GW0m/BRh8VdCkNlg
i5I2IEsXyRK8Wy6cPGxcPxcicSOuK3qc0+hJhhcP7jvYNEF0wqZVWvOO+6Izcj+mNMHmYzpfwQG4
uEd0PYTqRHG0IQ6Wiy37SAVjF7yjOAJjdZQr2A8ZwEu4oNp1rWVjuE6Njnq7oUTtt7ifcZmmnTk4
v4Mk2xqC7v7c/aKfheMSp1toxfXKMgEV7RWty42N3tMUxyyewcsEZBjfy7Ke30FtaU/DENOlYlds
n4eoH4906vu7WGRjcGUCaag4dZXKEQZMOK5MgyQlvFYdba1hKA5qMpJxjISpQgI0GMafLoplcE0K
JxrX0ZH2vsqc6nUKwNpudIyyit9OZpStvT4rvkK9rG8ig7qUX9jA2fy0SutHMMktHuSmGalkKp4q
96klpHUH+cQBs9oXGVdxlBv7Th84/qKiM2+w+oGgDQwCDlZZPQLQNFtVHMZJM5+H2nHwYyQa+yc8
sMhc6RG3SN8ZLNn7rd01P6epAMpQOE7GVTKK3ZsBgkpwoxsmZY+WY5XqD5Etv84BHd8muPi3nlH2
0UYWhDmsLeE4d0Fk2kcRl9NLJpXGXPFnVX+jNLFf+orDs+/xvn5BkJSgh2NHf8a4m+gMGQ3CD4rU
+EEVL3xMOlBbXM5jvfM7jv/k2FZeeV8B9cU/VygsLiX6f4elB5D6plHNQf1KJ3k0oUkD/6Se0Qas
IyW7MocCmd/aCMihRxLEIHeGXTc/6kHEfz8ui78rfS1aeXP59k1JOLHBZgVNTzMNupvj0MB7AnOT
0tdrYMQG5gVRwLLqf9pFo2p1OhyAVVVNArpo9qCv0zRbkcysOAkgxuhCs+bjB6NDfTpSr1Ds0Lsu
fyHC+o6yNiMRwOh2HLcBbDVb3fv68ZtctruWj7ao7ZNFZ7AR0hQtE1rgvM08vv94hGWraznCopRu
5SWJuaPMX6j1+LONTfnTDxfGeFdTnOcDYhyUsuhWEAcuXltcWjSetPwlv5I7c+3slKvPhW38p3/7
ZojFixomaTXuoOcvyMg3dfYyh9Z//KIWNoL3QyzeFE5CDdIRT8GNjKU/133pp0/Vut5M195DeD+t
ot3HQy7bHP9+mzcPNc+ON9+RhWlWgvvPXyK33ZnxrmophO3MIt+l4T5XvmPcuvCQZ+fbmxEXzRy9
HmXtJIxo4yQK6m0oLzUhz36sb0aY//6bZ6KeySZFOe1FVdStqZhXNlToILhO5AX5ybve3PLtLSrZ
Aebf2GnH/AUzxRWC0NXo1Gyz6bqtDwC8V6omtyJ/rbWLSKezywQqLdgzs4DYWsx3isdTSYMyf3Ee
0XFcZ0/xdUHAg5/szEdKBclaHMDgP463o38pQenslHkz9OI7oFEw2rHu5i+d99wO37iYhH29do0X
NTwq5Jibxq+P5+jZ9ePNgIuvAl1zboy1k79kfHFe84S3fwU1+sK8PP9jvhlm8SlMNBidDMAYS4i2
/XJ/D4Z7DXTowjBnp/+bURbTH4tGZLQUcV4yhzAJjlnxpfjmS1NjMf310VRQ0PO6Svi5zYaShTZj
KlYDwVqX7FVnl903T7P4ABSTGO9SY6zCXTlb65fzC3zypWBI7d0o5NTToGSea2SUW/bil6mmIjT1
adBedHvo79F8Aa3tYMxPtpjWYzRLa6smPNAgM0hcytMVh8XktyApYN0OJpJ1IbPBJxbTXNeF0q00
5HEIQ0v3wm+rzzPxpCHngYOyzLlLTssWN/XpymPobakmsgp+IxilE899Z0hWDjlX0YpKaxyvm8pw
/2bzPZZAUAH5AgsCkSmdIZ0HbfAMgLbWlN94YzD9TjAG0Ovvjb4hLV1vymuUBw5JLa5HRbdVIuqX
c1vc7/TJxQJsQAgOdFxuH3995zelWe0ww8Zmh8bpQzkVHdZs3r5dsYfubhW+/Sx/ht+8B0qWV1Fx
JJjm0k747hdfHO8Wa0wmsibWDE5BmSs4O/+agruRF1fS+w0vRaZdFGYt1hdk6M6YZxzusuf4GF8n
D+6VfY90z+Gqf0sGWghB+zW7sHecXdTeaNEWczrQOmkhW+CcNz5O3veyXIE8+/iXO7tQvxliMRvH
QoqM3iY7LcI6X9EeFOah0twndffTpIadt89e9OffmP8/V/V/EwP25vW/S7y8fy7b5/91JPdyB+39
9fkk9nL+R/8TsWp5/2ViXdEglfzLWGX1/k/Eqqn+18z58dBj0BoH+PM/qZf8HSTJs16Y9QB/HXaJ
/4m91LT/mpv/0AZnpIsKpe0zsZfzvPufJcx1ECOjoUKxzx/IZrSEeUB/Rr4LMu9W4l2CeG00yt9c
M/X9m5dz/99/4NsQ6NO5+W8YCz0PyXJzwKS1lC5k5PsqNMzdW6Up02+GykJu1k1xxGuZfw/xEX0H
ra5fgZ9Tv1eRbX9K4zcPz5nJw3ICIUKHJrL45MHU19LKrfCQqwTnaYmbrbOh//LxM75/leSR87Pw
m0Eswd59unBGqkNPXAujA5SwYEW/jSQSyn6rj0c5XUj++1EcmKjYAwACIBA7HYXEkjDwxjg6qHQy
fYWKJ7FiE30uN1PXHw917oEQmamzss8B17e4BSdtxbQGaH8gWaH941FT3wKIQAb3+WEwibPbIxIB
Jbn4cRrYiSORCtFh6LJmg61AJUsnaS7oUBZ+mX8vbmZnwhqEyIeqbbE8xp0sqFSp0QFiTXmQpDvR
U1TTbRHor70cwJtJIIRG27rbHt/2uhumgnuf7X1+LuLzmsE+QPtmjd/pD9gRyRcoiNEPkQTnFrmZ
RdqCk144RM+79Ol3zSzH3YnNkhOKuzT/UyHkMGLo0aFK1JceQovv2eWDRYoVsQKD/fmZAmGAecJS
ZWgQMk+fiXKqVseeHR1iOmm7ltROH9txdeFocmbqz+AaDGRMfb7kxZvD8ttxtavFwZiGAJpJWq05
qbz2KiKAT05JE2QB7knUVnMa5BIrkyW1ltKnyg4NLgZkbUweyrtSu7BivPuRTCYCd27MaRZf2TID
N2jcLHGdkhVjQpxlh1nyYocEkBJs5D5wrb3k/Xv3QTOeSxrujDBl7i3HGzVD9rWM4gOhiMk6EsTs
KYabbT778pA44z8FwwaTEgfP6WSo6EpWLq3qw6Bb2hWJbh0F7sS4MMr773lmhjDfkE6xSVr2Ys4V
s7yxdoIMBaGZ+/VgqlTnq+ElzgtvGzWhfofA+sFwK/m37OrijjJbjoKjuCTLe/9SLWSbjj474ObV
a7F8xVY6Fhr+voMZmSNoSeUlUOJLktgzg7AOc/Xl9o+dZ2kKS6VetBX5fAcPBc8myGu0fI5dffYz
5rT/dpTFoxDjEsjUGKNDoyckl+kmMIeeOIGP58e7z5gtZf64OHdAmuHidDo/vBE3t6oV2SFTdJOY
nh7gYaS0G6p97oUy4fmh8Fmgx5wFk/Pff1MaUgu3dwtHzQ5jptmPBm7ywNervnlKZhvDhX1sXn5O
llyTXYwVEPP+fHFdypanWhLK4ZTFAYjS/YAS8KoaTJ2QkXGlqd0qrSCxuXl/CUbyfmowrMV7xBTF
KrKkfQMtH7ompFPiaiGS9CwOfOQByad/NEYBvgyUigWR6X76Jt0oFyWCluIAwsQtV51OpstNhR6K
IljTxOHVx3PkzLsEGsknjD8RSfbSAEim0iS51JcH/FaaS1AkQRXEurX0a9zJPYbO5L6MSmsfhhIC
yYUf8v2yzGGEM7dqYNZDML2YNSGJiIUxONWhaNC+rwnhdEIf8774GUWp8YtYUJDXHz/vu4nKycfk
EsC2NiMU3cXr1RNimKowk4eQlpEP/5PirydQlASadcHW/m6+MBQHEM1kW5tpGoung+ksHLssmoOl
q/pfs4+1Y6lKNHWffiLONyxZc9oCvPDFLoAghNZYnnaHqdW6G7C72TZrZXgVAsv58fFQ734vTh7c
TjjS8Y3PaQunc7PwktpEsdUeahfZRcqPdN0TabaaXKXZm1rjXjjBnfmx4B5y++LAqsG+md/wm1Ul
LBq6D55sD4rOA8E1b9b5nEhCMI+z//jR3n0H86NhSnU4HHBJXMKLmXr1oCZte+A0pD2TPYQGMOyy
24Gsl2M+1YQCFh5Zmw4N2cPHQ5+ZJ7xLVhXMCbMbY1FyniYdoabU2kOf5MCZTUP7lRvRdPx4lNPK
D6fy+QHfjLL47eyKbMgW9PvBQHPWmuSP6jjJ9yRZBF+FSHsQZ6L/7Dny35ics2d+kwFy4fT3M3Kj
RDXGmL2bOGsoYz8qMcOHgzHcfvx0Z2cKkJ8ZGw8+1FpcCYHEh53ROO3BKzOa8AaYXQlYHbS9dukY
cnYo1ufZrsNxf9lIBFk0dCNCrcMEX/9KQ2b2gwz36TqWZn7hN1sYK//9aGzGIJ/QweG4/1dhe/MB
SN3u+pAGMjGsFWmtpe2K46TYyTUKz/CADl3P98OsafATdAPo9sJMf8U5k99VIC4fCPVKL5F5z8xW
l+8fGhHmak63i2+yVMmHZCMEBNIjmJmC3rw2uzi4sC2dGwUvGL5N7sNzmvnpzJniSWmmhlGmLiV+
tmqHbcIxdPPxrDmznnGvp0hCeYeNaMkDRY3atKNu9Qe9Z6uN2QJ3ai3QVGlp9aOVUnx6PUNagaQC
Jg/VJO4jp0/Vj16EoECd8LVY+krwQ60cqVQrtEPl+rOPxqQxOUVABoXIsTSLj9LJiyk11YNQa5Yt
8l91DeU39Yy1UvVOsErFQCPt40HfL6IzhY6DBN5xCtr/mJtvpmvoZEGla6F3MNvBG7FaWDLeAbQB
sDIZblBuZNfk3X0Kpr04pDOX4cK/wPtFjlsecUfsGLTuwJidvmBSg1WyfGPlQNCge907pXY3Zorc
EbGFqU9InB1rIYPYvDDu++kKlpIrLBAU1nFnCZTCGBiwNRdz0KbjbrDcYGAogujCHvV+lHl3oKIx
J7uQhzX//TevV9WDcbALNzgECRG0o4lNy4mLS8UoyoX8OSfna+yQGE0hWfNRgDVabBVWqZgpP7R+
V3W8sIfBGRRzI93ech+gVyC1nIulONGqSZtuiT/XzeusxumNQQUHcrYVVZl1KzLUZL8h8Va1G9RJ
qVtggA/ozhxRalIYMcxeVa4g59TG2qpFhAXOCJFUWm0XPCl2rlCuGQ0z3SdlUOrrulMKfkgN06sf
VGUlaUHF2rA21R6riecVwvpViykbV2WQTd/TXI+Te1gPfGN6XEr7JieekpZVOBAj+KjFLQIxFeOD
tYU234pnYiz7Zmt0ugnVvCUd+y4RlvxryVrr5qBSJbolAKU0r/TcI8SqTcOyWhMGn5FUXBEsvjeQ
ydEeNlv5I8wmx1ljFHHDW9cFOw64wMhw6kgjyvwoRXZyi5S2vFXVIX1qGqc2NoJKVfzVHq2YPYUT
8/NgICM/Ek9cxncRUt9xE+eT+0tSXvquEK6b7iYvaaKttPsi3E1JH7Tf06RKlFtMdMK5GlyspdBf
R3DhD6LXrAo7DbSiu4mQyX5LfJDzjCiKANcoy93kqsgRja+DoXWnfeWUSEqqlMzBdSw6HIUd0bvN
VWeKOPPzuhfuNtCV4VHpZiVjqVbiR40TJSKy1SFBWmL7cFdGaxB4h/ozfi4jlYZPpVp5tGqo6F4p
RD7iRpQSr0+JxF/4WRLI30Gv21+afqBAyHGyi2/VxixmBqvpvSK5d6eVi20gXsUNN4ZdEAVjtp5s
pTQPSt5Z/TaZHHTmvic5J24iChbOXYaeEJQVaRzOb/ZDFN9K4rShQJRvVe6mdCbsK4XiFb+R9JH1
gJiOeFg0gu3WlARJPSR1TJw83g9V/zVQloteJ3LA9b0SW26xSwOVtG4cTiXhCaEdtdtpwCKzdSyR
qleBTgV7Ky3sQSvXSwj89inaJRN3cATI11ALpX2VNMTaGgCE3dbENIJXbp3T0ERjnKAkW8upr8aV
TMifvbFTh/TJjuCh9tc4apXcen1vxNs4IYZxA6Sh7K8lQmYp/dGwhvzGtXpinivFmvWQHaLym1rm
aXKwiGDXXvpATnlJoLyIykMLXAMhvHQ7TCI0W/WrBn5fvLNEUCrPdpfRjSyB8XXrQleLdNfJ2EP2
GKb2A92ECAUljh1NnR2GqDZsLwKN4aRlUe+mNmjKqzjhH/ZH4cbpZqobwgfLBj/YNTulaa9tnPsk
sXJrCjY9YbP3dpj35Er2NDnuZF03CezJUnd/hGmaZJ1P+6HOnyats4OXSWvy8MdIwl8PfyElymGd
q2oWtVfllNjkbiruYMjnMq2s5kvC1z7eKiW3nF3iZNS/m9JomsAXEUmS9XqK+uIl7vJZhI1YFY8b
KMQ8l3Z0PVnGuDeS/i/J7iiSqbehRET93LTldZ3r2itC+J9N7dyFXoRxprQexx5NoIJ5aSVrS904
lsz+ynbItw2JsGuPerxPWiZ+71AbIY3U7U428ogA+nsuTaZSHMarUuh3TayYDuLMRHwbOaL4MbX1
67Ytd5kdkRUfUG1WgVn7UNXLY4APdOtNpumLaiy2ojBbXyf8w9dQUT8IaO/rciIXl9DwuxgW8Krt
HWXvghg6BjFlO2W0/uKB7bHu2gdSnFuMopaCSr8wr1LduzPyIN90/RDuJ834PRLQsU4c5RbnOo7t
PC+3FhWtXYN/aY1l+YiGk6zhVAm6H7bR7B3MF1u3iY2vbV/cep2YNsNYBVeYycSeAy0eYqTUKEvF
uiUIfjd2yY1qBc78l9HkyqneYZ4m5jjH+YLQN9qYdl4eTC37BZdFW4VifKgcNVwpnSW3QxxUNxQ5
wh9BL5J1Pow/pKZTbtPV3p+4mONeSPNdjV0GMuErRAnU/0GwNxs7GAlZLatBk3QnyA3Ya62BvBsY
+MhtkAZeXzyWBF0r5LY2bXHfZ8Kb9qR7mumDadeWt1KqWFOuWSeBHNpp2MX7GkGztbLryCU/fAz6
/M8w5dNwP9a5M+N8auxuK6HGef861mPR/U3iUe++eEkRNkchzIkqPFUSY1fW6J9fM13NxoZ9zJqm
r2M+BYh5VeDK3XVFAkz9Jy0Gtb5XiyyP1ypftNhIsAfedTa2BqukrqZfFGng3U37yRh3mmizbK8J
jSsboj/L2uIxCYu/GbbFVltF7LXCxTdHlaxdmf1g3AahY/7RkGB4zwGLdLixJUL0jZ3j4vQLstF7
InSSuDH2An7GuE74ovCplZGlp6uBNDOk4+5g/+hS9Jm37F5O4LuRiJK1oofJsZCDV28oUrlID2Xn
PWVR5rLhQtt98TwQZ77bKNNw42USEfpAoj3y46F3rQ1liczcR1rnqX5jTXhjvYjwBL/R1YjbUq6a
f/OGwEO/z6xK81tOpOmmT0X8iy3dQGzmWUBcS6WNriOcO1ixKgOdiT66abaFTareD4iJvRU+Y5Mn
bQvF/AqjMfpTZX0yIaNiV7mtNC9nG0S0n6zdvmnVY2PlQHzcPM7lmvfC4W10B7PkGhCWL00vA6TL
WTuVPrgS+mODghT5Ph+yqd4DgYi1fDUoVdJsAzDz464OJi+6rYcI54SP7NmAZdCg7d5EhZPZ60yf
BXLuQOV3pdaGgTKhs2sSkpoK+6CfpYOH1VoIDQ17Wwk2MFJMrIcKWTF584QwfCk9Sj7szGjD7yLy
Xgd4lZY0v7S5G9b3dZUK1ssYZNVaGP0Y+yzrsjh6OExZrWvsQ2vTquwKHE2vBbvewaZ27dRRpzxk
6LtTP6vU8henApsgGfqtCDN76fkiHNp4k3LI/8UpX82uKz5JLvS6IZqXNlKrWzTUHQndcQSUYMdm
YYlV0yZJNwB4ittmFUyBle+GSm/sVdFF2NmTjiPoqusKVffZgLHrszPn5Sys5pyugPaLtghge8wa
xEFBLJJVY6s3tMj60fcUWiTbmpXr79jpIr7i/x4/hqZsnmRdDjUC72E+S0SQ95KVi4+ZiOOhQNKc
xBazxjLrTPmSG1XlbRxClq3HKgw6DPdSQ6yyYmsp5c2Qp+WLNR80r5ApOznY9UjQcBnC0urXOp9p
v6sKzRgPmjqExbaccmPaBXRx252edTibSAjEHYjGJ8nWdY8V+sprlOgpdrLa9I2icB7hQMSuXwEo
LvCXBt5LHGu6wCek9/x4TUDLuS6n8JmySZXvR870+TYVs3fUCBtRX6hcvrutUXADoY08jNvGjGI5
vc/IaIhdLe6iYw6f/CiKsmBt0fI7NjKSFwmnH32z7S9Bjt/Vb/6NSowFhz+aj8sWKof6pC7GNjo6
bGNXtZXHGxEjw68K4E0f34ff1RfmoUgvosBAZfEdHpbiuaaVzRThl5f4ahQ1OYxAcmOfLFyoXnoR
XxA/vbshMiBFEyI/dbAjqExO36gTkgphFXp0HDLD+RG6lvYz8cziQtnk7Ch0bOHnIOjT3Pl3fXsP
JSK7HPADHzHLVRLfXmkHd944qdGFqt65gebyL+rzOQZqCbTobLPDjNTEx8oyqiudxMuNMYr6s1VK
XhrXahdFCewMYq1OH6dsZKSg6YqPaFfCvYccAZekyA9OCsHu8xNiDjmilUqhgh7E6VApXis+4z4+
Wmr9pUk9lok8gUlgtj9p8/74eLBzE32uaCPg59ui/no6mCgip0bxER9zmZp3athXfyY51Ihj9UuF
+rM/FPUs0K/zz7VsdeRpnhZGk1Kc1IyQTbbuAvmkeE7Uff34mc4ORPGV7h/LBqX602dKzTjODU7m
xyDIG64axP89Gfivm/+HKT5rBlAyUU523wXOsiuYuSLEEWRf+90Z7YHEjKlMP5kahuQMuRTVnBmK
jXJqqQGdKqzOYDjiI779dh1GGsgyx40eP/vW6LLO7FHIMPOvtCiLySYa2U2r5OjWw3CbVp16m9lJ
ekH4836+kUtGtQgY1swANBd9jLSjLaN6nXNoixR2KYKZFYegCuNQqn/65zkdalGhUmXa4QQcnYPT
t9qhUnP3jubUJbHsmcnG0QMB2FxKpWy7+IDcsMwqM++9QykUWBUAFbEUe82FUvf714bMgP4nc4DZ
pi/byh1+e1NL6/BY4txfjRCRuPKblTJgofPE02dnAuwrNj4PbQqyxmWB1OkcnbwObzYUhGp9l6MV
JO+3tc0LK/eZrf1knMUWMdlT5kVKFh0b2BV+lysbTb4qTtH68DCmLTCoSzzGc68ReQhdc8Lx5sXh
dGVIBtg98wH8iE01bQFr9tk1fjM93vfW+B817p/h/4Svxf17leWZmWEiyWOW03UlaXz+l3mzA456
L5QkVKNjnDnEZcJUdDglD5cCzd8/E+VipGUwxAiyIJfodBiKn6pXc1o9yjAVP6e4q7ZWW3DXT3Fw
X9iaLo01F4XfPJJwUxf8wJQcu1ifHtCWwqaXar+h2hJe2HDfv725rAynF5ItchFtMVRLtS8Isaoe
m8wInigMaIS1x85nmy2YG+YuHW0qfqd3zYjMLg2zjjNx7JJYOhvN7r32S42qrVt5hIEYFz7jsw/F
T4XE10KXslws1EALHas1OEX0PRWBgdiBRmsv8b/ns8hJad5F8MUWy840K7/+IcDe/Er6XO+3Wjba
AIQQl0EkJBWLktXta9Utblu3F7d4J5UjGKmB6gewq09msc9bFugxxG0QwGlZe4tfz5KCOtBYiaMj
KZlzZZuCeNUWoviuhRAk1x8vWPOf9u6BSfyaux4c0NTFSm+GJuZcpRZH+A9yyy2IJqcNVsE0E3Ft
i7a5CXOp72uPju/HI5/5QV1MwLR0OOHO/zn9IACHxF6aReIoxjRdA4+JN22vjxdm6blRMK2gaUPL
ZL/T31jukKhw7cQxRvv43VYFhmr+Ynwpb3He4pfvkaQTkLGzCYeD2unTBJQ6AmvgPSpGPz3ajVk+
CjhvKzvg1lVS//U+v54Ad2SVRFqP4NhcnDkyZ+ynkCiVYykR3o6u0m1TSd5B43jahePN/O/+7tlY
hO15FyULcXGAz3N8icIM4mMSynbLNxGiIT2Una4+gdLp1mLqLjX8zqyW9Dj5L6cqogiWB96eanwa
A0Y6Wp1mbjNukteOMijgfhx5YbU89wXQzeQAb7Pqkh5z+svVcYNuY2Adg1uePtoRDPiqUbLrvsnV
dadZwvLroPSuZeJ0m48/gbNPOTvEeFDKIUsK+EBZ3CSJRBwHzZa/DK8ROAckmXE0F4LmUnf87BQl
/BWnF+sLK9zpg0ZRVo0uYxzdFuhjUBrlOprAA+adlt8QT2L+/Pjpzk6bN+Mtpk1GyGSiUvc6Zj2s
ZuGkr2GrJH42CHFN4yq71ZI0u6DoOPdGCYpCRQhbck5QPn1GI0+j3sP6fwSvOd4EInJ7v4va/GcQ
YTi6sHYunJdckViq3462mDqUnehuCV0ctVqW5nogcNWn+Rfci1YMu1zkET1FCsFj47bwQh0j/459
5NLJYmF0+8+/Bs6Xf9llZC0s6jxeEE1eHzvsxH1PxTMHcPdSJXD6Z3A7FduuCAmwyG2ahrSwiv6h
tvTgvo3LcJ+VsPSHmvzsyM6t8sISf24GkKiG1JdTiG4uueWuK3s7ECoIQK2NNkkhernNtYQCMTqG
Ntn1ufObzb68UKU5OwnAzyJq42JObuDpJECaEARtSyO8tej1FLnxNIlA3VSprVxYO87tLtzHOGXN
MnsUlqcjVa5SB27D2mEMs58xyMXaHjv1wmH/3ApFcYu27b+jyVIv0BSQZmU7imOBcOaoQtd4BLIr
b3UIQl8mp/FIDTCbvQZi+YLE8uybJFiK386l5OUt3qRZJ2opc00cEy+xNp4EIBDqnXE9hyhdmCvz
H7XcZBCUQBDDgEq6xOJVsoG1Mcfw5DgN9WvmMVUbWU2vsjL0n9T+xl0UuePPwi2yV3qe8oJG8Ow3
ZHD8wUL2fzk7rx25ja5rXxEB5nDKTjMjDUfZlk8I25KYQzGTV/8/NS/w/Wqy0cQYPrANAdpdxapd
O6y9FoBuS5dH+bfAL1cjwZ+EWdCQE1wUBX2GJ5hbUUnSp7r5nNVJ94dToMLji1H7MRXW97kczHPt
9sZnJGfp/sbWuHy/70FvfXimUSwwIuC00BC6/lHZPDeUjgmR1MqgeNpo2nIOa7Tw9HEeKNXl5V90
FdpPChwvOxty0zSILd5eJOTg/Lo2PRrZ4FUqcDinCkfnEKdwWfvw+ABYaAp1LI+KYdH41dTMqY7w
SHn9ztWSBjbnwUMuz2CyDyj66ugpRhiTDLRpoC+Z9iKAVnxlzih91iYlOrZqbF28eDDeRsHwP1cK
lp8ZFkqI8k5fL9sTaGGoVp0GOWpqkW9VJpSx9PKUl4FK+aNRanusBLeumEktmVyKsB9ltWuL0RxP
GR2tNGgMRD8OY9FX3jGfoKvynSSHieb+kbq1rSaCWQwekcoTeVybG5ZQLdzc48mKGxc7o/inzSJw
O16cxGdIpbxfMZnWt/tWb4UeTC6QtklIp62vXiimZnrI/XgIeriFO3+JcoiJdHquFzko2Z+NXmu/
3jd5a1/JTGFqIymCB361r1OXVnPKJGjQT0b54sTRNB/rJhpioOhm9vE/GEMzBtw2c0Kkbde7mkTu
0s1lR3JvNfk3qwcdeK6mJP8HxhAa6PeNbVGrhB0YQ63UZgITwa5ra5NXtsJz2c22Io9R0mykFw+5
OR3Z5WBrkB7npvYxUVsYhlI9Rp/Bof0TtU7lK8jB/AfHDSiPFwLUFMWG1YmSZSr0U4uM3muffQ+L
rguyKqY4SbzjBkY2iRe0YULbhzuxfm+5NAF2fsF2gkpuCL6KgVxeKnz49YYgvNIIC96SoMla8+Bp
rTq9XwZrhl45WV7gx1aSA7CTD53Wme+VxNEgXdQkzeUI3eD9j3PLb4KQpg9ESkahVt6E396RIUpj
AfFvFqRm7J4pXFWSQiES7/ranc99H3v/mlORP9dVZe+dC/nd1y5TTgeDldARNF3HgW3Tz1EOX3ZQ
FqBTfbyW+WcHVeOfSmelzcGeW3ithj52/WWsO6jESzHBqCuYqN6JWG55GbIpqhhMgnBQV2ciHYs8
y5Y+C7R+Bt6XNPSXDrDn04JeZir+Z0hsw1+KkqvLTux3y7JDg04nzcGjrhsLHesqFfyZxPhojh/V
pRqfeljGPsGVp6LkAfro0MMPvlcyv+VvmCyWLU8p5LGW3zInr5rNUeHlsKr8vTaJ8WCqpfg06Imz
k3fcWiOznBwxAjOWql+fMajf4XOF2jJg1Nk4hxPkrRS17Edwv8q7toi/peWg7uzr7eX9f5ur8Ky1
XGCBdZkFKpWxd+McfQJLUL5DOrp4vH+Dbr0VVC3pWTv08BjCvV5dBcRPqKANgrASiDCPejYvF4HE
K7zhOsLQ/tgrzU60c9Om1BmlgAOge+1AQs9gPGmus2Asacf7ZrcgisINZ3IqM7xTNTh7z/4tP0FA
KYMrlxOzrtFCGt2LzNCzYErArYWIZCUHvQzFg65n9rvRSWAfbHklj4rX7DXfbp4fIirKKjLaNuSf
/+aj4gH01qBzfpSoearUMLDTiaEOu/+oJGF7nIu9OsfNRBneiP+zuHLQpYcemTulWVDq4GdNQq9j
W4vwBKC8eXLaDj5fp/xewCZ90bthuSSwKe+4pFupGlyqtAAZrQDwuIqlqdkChq05VnpRWpfEU2vf
tcNhp9x487MiPk+Y879J2uutzdHnXARCmUFcOtnZoraPTIjtHiNliN8PQNbPQzdLUpMZ7O39e3Pz
hv5mevVVbYjQ4JPUaGbQHVZ8DyGWr8IF8+irjgQR37d2czsl+4C8NAAIVl80StqhMds8D2YFqQkf
aXoiq1qMyJXfN3RrWQDlJFIelAJi9dc7Cn8w/YBEJmZurVV+altTB/hXKygoNCqY+P9gjmhcDvvZ
FKdX3qfWa+jpI5eTatNx8JMyF38Agm1/KXbY5//hTJLbyda07NQYq7Axn9JYKRcFV9fn9bEFr39Y
qineOZM3d9DFu3HqaZ+sh+WZDGiryEvyoKOngRQ1qgX6xSjj7vPYOm67871uuVJCQSbimWFC2HAV
nCotXXKvb/IA4Zzsc2eixNEgNvwn9Cyme2gpIfyHKhMJ2yvG5DVXXQUbYamVMFwseWA5ikOMX9SX
wevAIuZA0w9VPJsfRNjOD28+KB4zriQzFOBdHo7rc9lZSHAYJcGWuRjh6LuOkdM8BJ8GOW2r7+QX
tyJcBlxfk3GXR3+juuaood1AmE15omRuY7DbpwTlqkcxl/PFjlBiQ76jgCxasL1Wo4qjYrbOn7nW
ljun6cb39WjbcJIsqb68RlTYbajkeNA8SAdzqh/7JgRRGBYqWNEmWYwvXdm0f93f6hvvFbxDsjzP
VBfHanUnm5KBhWEZiemos/6jVREzK02ingp1MF4Y+QrPAODhrb1v9YaHo2wp51W5m9Ckri5nG9ce
2k0qH7hcZuXYxA7y7u2IDvDpvqFbtSc8HLPMFHkk3c4qtmII0VGqsimCqZnN7KQ1Hg04W6/yr0tX
kS4D6U+lhvkhHaz0RNhQHGMRMV0N+8pzmLfiwS4n5cP9X3XrO8uumdTdI8Zcj1wtjQd79ZwWAeAn
7dSJIcmh4qrEhUEaFSkVt/5+3+CtIAHVMFn8M0mkN8OYejh2A2TgeUAEFB66svMOS63PTDqoo5yq
UBEs742eERhQsSo79kVVsnJn2bfOGq6S0JN+DI/A6l2jvwQ8yONaU1ZdvqBd8Ler5PODYg7O5xq8
/pnjtse3IE/SKm+DPEt265HWZXx+9cRNWW4qI13nwEWC7FMfqfbyrqZ83yDtCQk/REV/ZLSkZpA+
PWKxsFwZy7f7m3/raxMOUspmrpCm/sqH1iODJdbErZ60GX3NeixN62iRHv50mnLo3nkLkpY7L8Wt
rUYcWSNPA9QE5uzagzaNEduZaecB8vTDVx3F7cdCTc1nZx7qY5erykPMOOD5/kJvGqVcT6mZxjM8
StdGp8majaaLisDRh+rEAJdyUeeEOeNcFQ8MLnTfxwyquftGV0x9r2VFSpncIokOYmR0HXzmXZh3
ilUE8I9Xf1DsTQCMO+O3ZqnGi2ogi+smM7TU1uIrZhgdbZidDrR06kfE0eOT21TmpaoZ3tv5XXKL
1yfP0iVBGyE3JZzVJwhRY8Fnq0VQuowQDErnHYHljRDygwk4KBpzX6HBlNCQQPhp6i1NUNS/mAAN
D5WYkTdS43TnXb11EklLyKQJISCkWf2kOZ1r9PFEEdBmdkZ/GhhFZXd6OYSYqA2vzDCX2s5G3LqB
su0gs2n+va5XaMjshLanF4Ey19rZaoT+6AGZeWSEX5wRn4aE3VXsw1AgJ+kzuzfvHZBbx9LiOaU5
TzixScnyZIzLkq5zYJuQTRzHnj6dPxgGYwTg2ZeLN8fWM4cLSaEadYWRwrfN8KWPU2kOjZKJp7Rt
5l/xBGgKhVy3+hF2Uc3Qkj7mP+4fGnlWr88Mt05mOIzN02Vdv8YQBDVmGgIRhTN07A9MS2hfDdRs
l52bug1bmfTlr3fwjBQ51x2ILJ3gU5G9tU5QtZv5X4tHsO6rJy13GFd886qYFAQkKI8dxlbHTiy9
x7iCDZg3N21kOeJKQCcdJWJ8c1jBvkEohUi7DB7XuA2jLguzTOiKuxnYTSOsiiPkCntUdPKZWn0k
tItB9dA1JKjYlIh0o2W1lBdogFcJ8C+3do/ASJLeLxHc/lYopZSeagGr+Ch9Z8Pf97dze6F4zaCD
lakN4fEav+ESVwANS7IApJXzwWNyaTmV+qBGf9ZKU1OLZPT4X5Q5Ep6Wrmvb06hU85un1WFQoQYp
8aWahADLH/lbnUPEdCQSZcwCJ5nzE/oC3UgTPqkybow2g3gSLpdF5Pr3+4vfujAeNMAHEkTNHVmH
Tk6URBWhCmldM+nhAV60JTpNrVsgq1hg/hgPJnro941uPQhGQbqa5Fx89jXyoYQWstYnvnhj5ssP
yoHLwRms4WIiHf+exDz5U3gQX983emOlgN9p0NFokWRYq7BBUSK77nuKnrY5etR5Cd/hBMlLxi6N
yUsYhcpV93Df5g2/IONRIkWNJxVOkuuvmsZ5XGQLJZZFZRz72BcDega5MIThu4XSf7lv7dYKaWpI
NCUOz1zL2QqqAVXoFiSX9mgwKlwy37S4k/LVbTt0mJSsU3YcxI310YGUbMwW7hVw1/X6KqAUdu2F
eaDpnWo/Lp0qUIOi/VJ/g++hefNz65BQgRWHqINy67rDv5hpb826UQZGvlRHFY6FYCgaxtMoZV1M
uhRf37yfFOVV8gmgctSn5TH+7U5CmZaVrpszCZva+cPSGQb81vr8s0R/Zjp0zLLuucIbFwPcBLB8
ie5CGHkV8cHsrqXJ0pcBgxW6cqyn8CWEuMMvkJF7sIbeQ8JK0/bgeTdeScoDOGAKvOCE1r0Y5mFi
wLNLGeCA9K8KA3P/IEMyP97fzZtWoMGCCBQk/YZVSWsis0+B5wfVVFWn2GiHg6uMe2HijTvA3jG6
w/5JON7qRMLeWgpTTBXQDPLhMyqDi+ePiZXq50V3Y/3c6jPCbPeXtjUK/pWJQHiVSEyYRbk+KIgi
I3/VemUQd4n1yYkX8zMyluXPJQ6tz3nV23t02tu9ZEKJjA+QqIS5r8eU0lLy0apGFfS2rZz6mvHw
cOiUnT7KrWWhw07VnS4d3IGr01hGppnGtouVwmEyUc+ZAi8QBXZaZHbaRTfO97fx5qokjAMIiAw4
Vt8unUOnc2EJCGxlNJ7jjmFMo5p3noHtFePvN+XrQ14F9Fy9/ladotBlazIRjHmZPpXhkp/CaBh4
ZwsduG2bTH+GkRtqO0dk6ymlWUonMD4zGbPutdYI3+WT4dUBBCrDixWl2hOtcQgBbNtDV/jNGwnM
CJ4oAzQMwJDVRiY9OZwexSJo7OHfvi76yxy9necGJklOnrxpHrQM69MhGA2fvWFsgrQXpeFT+hZ/
zi2Vv9P9xdw4hYTWHpSj4E63bGxzWJpRTkErQF8r8YfaiZ40V/+l53UZTEq9B/XemsMDU8PXgdkC
Jls7kLkyId3IljGIq+j7JFznoKjtR9sa3EOXz3tDgNvY99Xfv8Zg1IXXfG9FJ0oVbosJKXDFBq8W
okKLVmiXnXi+vfflUMQeTF6iEKex9Ma9Nvz2MuAsGZ+it8fDSkXn+jK4JdD+MhMzNxwC6NJt/ui0
5VsEnuogrPGlrFVxfuPX5FED6ihxLhQYSMyuLfYWOvWG8JTnGHnAYzOZJ0WH1iIuXd63RXtrxPBq
zeHagXJgf1ceTEN7foD4SXlOcl19IEHrGEFLuuWBB9+u/RD/sGNxc88pOBPwvSaCOs2m1Y4mU69W
uSDjhMptsY9TpShIs4W686NR48nauRsbj4k13m2ZNLE4Yunr3aQJa4CikNMzA/q05tQrH81+3gMc
3lqT5MqH/JwLgfDGtZVpbCJ0oZwkGKcFeg931o5ugdankpfjW4MEFiRH37jvkhh/7VTy2EpLuJIR
zKum+gkkT36aNTQJ7x9C+RGuMk6sQLQp8zkCn82IKt4+HCy4mIKe8soXhNUzOFyTlGJiV0Rh+c9Y
Jpma+4gNadG73ginyneyRvf2mO1ubSxxLM0utg+avtXGxooaRtkEpp6SY1idel1U7RGaB2t4Tj17
T6ri1mEBnkk8ix+lrCh/zW/hrNcOVu9YA9l8CdBaV9UKrZSq7Lqd1+fWqngRJICOSIyWxLWdsZmL
GZwNgJrcSWHf7RP3R4JWHoLIMNf8J2NgRyjAkdqt8dNhF2pMdGAMEOhA1QA5lxNsAc2npUBPZecR
3+4gTgTFGeDaJsx9G8SlGk1FHFFwH+baPCWQeaBosHhv7Vq97h1PN3BA+SasIpQRPp/OHhV6oIXw
mOiymi6BgsJI/2U0PXnR7SJ9863ja/Hc0SejAqKtA6+ihjKF+lgR0K2Qc0CjUyrnrqjgALt/8TaP
K0uj0QrHO0EDU/xyg387gkNahrHVULts8m4QcNVoheJD21TNR2eok8gXQtY57hvdPHIY5Y7xvUhU
WebqltmIRWqJKKIgqkwlSKRgmQLHFswvTfGw1O13vY2NnSjzxkLpNenSjVGp3rTJUlokaQLyNzDT
CZHRpja/V54YP/FypEclhPlxZ5HbS8eJlJoiNFxBQK+lB2q38qZppEGRTdQ+jl7ltP8qajR/aZQZ
dpj7O7pdHb0QOjAu0D3g787qkROVasY2uLmgmBSlOuh6o9bHsZ4VAQePE0NJZRViT4Nj+xmhLwAR
I2He5FlrstHUM3PbLro88BYLnbkF6XI/n83uk074KPW/I8jQ+kTbeSu2d96EK5f7TqOPCGkNfoLF
rIdijLaDNy5gUr0UeObkNG8Oi5jOZIKMXEt2VtfsuHYJHG9x6GBmzvITYdLkV16W/TcXrVfAqLTQ
P9//gqvjQo+YlA5WR4kCZuJ8feMX0JCtolfTMz41PGiyf+fCrISWmbPHsr3aQGmKE6nTvgL26jBh
c33nVcBTau3a83MJO/vnJqlsKqpLshN33bJCIwYtHX4x5bbVJe/Qmc/Kbp6eVbOlXsL7c0pNI985
+Kb0vb9FDnIx8kJTJQabwjDo6g21wnFqqtian+U8T3YwtFTop9JroHJMBHfl6A2tMx0c4cy/ok6v
Kx+oi/0+Ijk0ghFexu9aVDmfKrUT06ktC0P37S6fKnR/20Q5sQZV8SMQYYPfIsvVP44qFGNPZpUq
3XM7cEMO1ViI/Ez32Rwv+mxU8VnNw8J+6ZtRDEfEeL2fHoK3M+2XkdTPn00nit6nttPGz1mN6PrJ
q+dmPERqo7JTJsnbgwrsZn4sPVF8zbLYQS69qY3pbWf8de+A8hP1U+HiSq0+0aJrNSRNrvos+rJ9
DPPaO2lFDteal0qtT6G/bSBI2qNoDryHlgy5/roqoxWZYirFqD0bozAPmlFbJwluRKnYSPfOxfZY
uJpOuMOrTZN4HfLQmRhs5OS0ZzXrOr+PQD0sbbT3esoNWh0+F9A43UaOIOSyqw00HdjpsmYynpEw
UWBYbKbwPDot+udaphwQn//VpZpdneeBEbr7/uLG9WIjZYDlAF7atP0NZRyKZMqnZ2GVxbFUyuij
qufOzglZuXi+GGVNMFcU7miGUIq8dhUG/Jn2BPHJM0xbX+wEEq3JVX1Rxj8jaGX8OdzLbLbLMnVu
Hi1CCaCghXttUCn70W5KRXtOoQ18aNPy62zWeyNxN428EnpQJJFh3bURr2r7LrWF/hx1QPj7SIvP
+IvleP8LbT06tXHUeaEFhqHEWPNXd3ndGQq982dAEGF1HuqltXzA1dTHYaPdnSa88akoojEUD/sw
wNz1ohynE+EcDubzFHva9x7mwkeDsfgnEAvRs2A0/zxlc7rzFt9YI3hYzL5KstKXvN5JxdLaGaI+
85mkWPlhuk34dRnRTUdGfRZvi8I5i4C6uW2mVO2hU7VqF1njrCVN6prPkITBba5Y2dGsY6bLoAA8
hjTldm7YKqb6nz3ZgJNcCtRF5Cn6LTTOCnuMQgoyz2mYjccptIqDM7VwSFZD70MtOX28f162H1BG
xK96H7QeaTxe20uqhMFBuDKeiYWd4RDORt09OkizNo+a1zriXcucDmD9vMisnVh168csg+YaMw3I
YcjCzLXpTiXEGxfNek6gJD2Ekxr+AxAasBQ4qcvURPMnk2nGw6QNeyRiNzZZokqB5lIBYErUuLac
0tGOZheuIPqp47FOww5CyTmETRYqvLKc7Dd/VKomeGqLRoR8HVaHiIFsUTMIS7XLiUqfEfLski1J
fDCSPBt8MczDr/tfdetrsAfnOYkwAFpSgesFzt4Sm3nSKc/svul3XQkviCv22g9riCeHFTOMUMmF
0ffY8BRNi5k5ma08W4oVlGa2HNuh/nu01F9WZ0S+m3Sfk9htj446v4ya9eCm07RziFY1nP/9BEZX
uKSsFr93vVJw4wA+iWyC3rT7+GhPoT1+ziqSAagjPbeDDxZegeICt3cc/uw1DdZIR4VMccfvbu8R
2R2NGHIu0lq66Ne/YzF1EWdJFgWeCD1/bvpao0/f1n/bNQO4dcrkohlPYq/Isl2+VDwk+aJSSVK0
ptcfHG+iUVokQWXP9gPDAe18MuuiVv021u0ZdkvV/tvQZ8vy68XovpaaMH++9azRyqCwashGFI/1
6ho7TqM6yQg8LYZk6rnNtPRklWLcOdHbK0stSZb+kVniwK0xVunkhFkOXjgoFV31x3R8onfk+t6g
PIEj2KsVbO8P1qiPAYdAQIeo8fpr4qw6kUZdESClU37PjNI8uV46Ptzfudds5DqSk2bYPEjyYPla
191juMTNRVeqIEndxdZ9we5lftNQGL30vZb8rEpTXY5eOdbQjyqQoo9PEYwY49EtYau0a3VwDnaB
YtJnaN68HxFdEs3XPODHh7RVRXWcNS8yHvE4Trozu3Fri6g28/rSNpCtg+stKtLeqcreK4JU6+0D
zX/l4FQw/N7fou1TD8BJKikycATeeFOsnFComb2wDBz0ytD1dO3jGOb2oQYGfb5varMginqgt4Dx
EnKS2q3isz5c7Lp0wiroNC85jEOsHFyIYneaqRs/gRXuCmeKHIj+38pfVWHal1o+1lzYIjkLwLuH
uJltxQ9DxHZ8wPDDubf1eOeo3Vic5LMAwsW4NstcHWjDGHMbJhMRdHa3HFqlZ+rW1KbTm7eQ/Ip8
GH1cqpbrkmVeTEk2I4IQjGguH7q2i0g76+R438rmTEBSJ70snUDeU3RTrk8e7O5WIpKRtUAB/LDM
dvqcE9ocqfzsNR23piBIeo01mdNl7G21bdOCFMzgLXWwjK19aXvTOQ6RzdiiEr/5ASEAYvSE8Qyq
dxIBd70qKjGZAbuvCHpt0v/g22SwoCA9eErFPCW+GPsQ2ptFf2t8K82i34We4yuScLVCtUtLPa4b
EaS6wUBdN6fQuIfL9zCLi7NX5Mobp5WY6sQgoAVCaXKtTfE86YSsRJQiUN28fnBBaV/iLOtOfea8
se33aorNlNhPOsZUDa+3dLK03swbDVOJVj+oKVSdbWL2p4za0LsUKteP9w/m9pLBqUIwROWODA/5
l2t7plOnnhIaIgCebJ+qwirPhaa8EWT6v1VRIeQKAPmnhHJtxRK9meSDJwIoSNVj5GqFn4/2crb0
ud6JW28uiDIkbTJkbBlmuzblaJk9dosrgsXSwr9BWo0f2m5ednz81iWybb9ZWX0mWl5oJ0C9FDAm
Yh0S2+mmg5HqDboY4Fp/KNb4b28P6df/8LFgpZe+ik+2TuyEU1oag91NsERu9DRKxnUDQYu37yDH
HRALeSQcC2sZZ8vsQiVu7CboofblKqfIqcTJ/GaPSEQioc2Seoyxw9VbHELGLxqXg96GaXYwoY8N
XBFNTw7yBB/ub9sNj4iSOA00OXfME7E64wAXIwbXFhFEgxd9zptFfZy1+F00J8POk3XTEjUF4LAS
e7su5SaU7ayycwTsnWp/dFs38bU4dQ9zQn/h/qJunHOpiYXfBS0j4dvX55wwpjOGIm2CboqUQ1Hr
5VmPjE//wQiVSFlNoPu6jmAL1e7tNi6bQJOZfVcso9/N2t5l2sTJryeB0FdOi1CEXPnzZoBnv+4H
Dhw39VHU8PyLGQkTgjXxGBXlnvr0ra+kS6CMjGJRsJWX+7d6hZNQ1fL6mVUl4ZQSB869ci6VpHvp
B6vqd87ErQ8FchA0miQRoWB3bc1g1DQs5qVh/NuoL0mkIj5sof1z/0vdXtP/WVljw0KP0TQ4Vpug
TZLmSJm/PIgUbZoqjn7et3RrPXQQCGIIzAwwANfrYQaxWyhMNkGjJMNjOi7mIWqn8PQfrJAh8pE4
fhvIc6SXFUSEXhPUUNsdG23+VytQlfgPRiRZDt0QIvZ1pJ40YlSiMWuDUI9RFh678RLP1tuDdIJn
Xj4+DgjBDfYX5kHX692qDQBMuH9pxmB5jyZCnfrlP6yGAVg548Zbvk5qkaLq7CUsWphim2XxvWxS
bb8pS7FHnXrzBACrfZ0poxkiz+Jv96fzrI6BroRtK+b5SGrg+AiUvTmfxWdLyAIge8ixePOureS9
NSWDCbUcWlfGKaxbxKMcoBhv3jRyNEmqAxUVcwz6ysoANtpqbAjs8kE7pGmiHI26f7uHIxgBTyLV
9eS/V1aiIbWRELWYGkCK4oOeJOq/TMIZH6Olyx4nnNDf91cl46mrJJ2yEuuhz0e5i6r66nF1y6Fy
Jhcw9uLUav9QxZ1QPo/x3C/P4ThX4rmcwtA+Jw5q3Q80orvozSE6lUMqwQYxkqRqXy14LNjyyRzq
IGtaSrRxFGk/6xxVyQPTYcqfEAz1ex5w+4qQ9WBR8iVzZtYBhemlaGXNJteMCKY/lKViFmdwDMvF
sBBD8R29KPbKwVubkvdKgrap3BAprW6C2jMomgKTC6JZHeOjp+bC/iNfjCH6qpiNYvxdZ2m0U8SQ
f+f1t722KX/Tb7cvasdhoubbBV2v6u8zimNHOy66P+eMGPT+MdpedOlOcPV03KU08+oruu7Smgoc
jwETW8pxakBR5yKqdx7IW5vIUYXLnVoZNZ/VgpJB6wa1FX0wG9m3wmx7Hwmt9/2iP/ZptRfc3to9
qXZLj5vxY9Qhr3evqrQlo6TbBwjNtU8Qiv0Dsnm+uAvC5Pc3b2NJei9ONDMItLV4Yq4tKQaVv7qb
usCtauWYwhbKQJLR+skyNzumNt8Jv8WLDFraJJzZzF4Us6gSG53nICxh/cpSrz+mXb13wW4siCgQ
ADgwK4meXjnkVkyDliBsBvNJInQ/6pIfUxYWCJ5byI+/efOojtsAFrjLNDpXZ8JEMVuMrj4AQrIr
ptRrZlWRQPK0+iBQrtxb2sZfviLqQceRjUj/sToVxE1W0xbmGOjuyDPQAzUsD6hl2M0DamQWbeO5
RUeLVt3wTZDy9TuByHZrCUQlGyfvEMWuDXZ0Rr2DT6wGdp4np4FSy6HVwv4yLtYe38Imc6VCzMFk
UI+7Td91FWwDblpiMRYGKF9ERtGiq8hO3PSMNLMZ6Hnj/JMbYfLW7icNM3wzb5KkfiZ1vr4LbjQJ
OrmNE/QusxEXOkCRdYGTXUPGd1DmPeal7X2g6gr9MmeHbhk90Gtz09gPWdRVLsPNg3roYs32VX3X
O24/mhQ9oQnPjBx3b522KAb8Zp6RLkEeM1p+bNyO0+l0rVui/Ahx2M4ll9fryu9DDEvfimYcIwVy
WPd6UbWWSoGG2QiQIjePcQXkyZ7d5qxbk4qqtNAPbZ/QT6YI/NAKfe8t2JwbSAdf+bNpBuJl1vQ2
dgyGo+idJYDkrYnO7thgojXaLn9Hm6uxEBZFkRLZSfRmzvedweZ2YhrQCNgUas+kUcb1yk0tRl8z
rDRYyt26PqeDEWtnr45j/cRNHaYjz67lHqx4ypdTrbTmG8l2JGIKJB27D+5aKsOsEkZhE0VV2mAG
6YL6nJV57gctJpaKx1b7jBbrXpNl86mBnYHJIVfgHzqhK0/b9YWXLIttMSOlNA+6Emb2o1VZOW1K
3shTViYI943CARphdjrKZyaZsnG6v+ubSyR/hBQVl9NaDqHx9a4roCSKOc8sCgwQ7+CS8qeltPSd
3sLmEjECAH00+Qo1Vh1Y5rWVoq0Xd3AhRxtjrXoaZyc71tT9j721K0N/05RstwKdx8l6qwtEp4Sk
RXPDwPI6cz53aMgUhwjpweVg9vDB+m/dPyiFqVLzD2EwJeTrlTmGcIpp6Jxg8urItyOolkWS1DtJ
3yZ4kuR2JHsgS6mibKixa92j2ZS5TjBQp3tx3Eb/1wHI8liPaJN7Ran+dX9V203kUJAtg7tkI/lw
16vKB8VYut71gnh2M8ZQoEM40NDNP9rQrr3V4/E6UXSX3Xo5y7/WIml0K0fmsw0DZulLWNaVuTkq
dVOf1Na0kAtF4heopOIW+klTYjuH/N5cdvb3xnppPtHxlLTvsnlzvd60tlz6KRyaCs73h0rr+2NS
VO5pcPr54/2tfZ0dv/LwBtEvNWteZ9rOYKKvbdlGLqctxuylCTXR+TH6x/Ul5cMbL5kq+uZkJzjc
I3KKaKY0RArdWW2axrzUwzwrD3jEnFzAilomMUapD5oacTp/heOlbM5Kmoyhr5ednb1rFqMZjm7i
Wb+aVliVX1mDNiMkmxfD4NuihoQ6zjyj/9bMiYkVCNGbY9rnfXec87SCoGnmNpl+FjWMVTLlVYZf
MtMMxwc1q9zIb3Aoij9qdnuZKVCHB2iFTOOSmd30ohWdPX4MPTsMH9MeuNx7bVRE86xFommOrVfD
pzGViWk8lrpVpaiMml0BgC43iz+Yb5uXc2M24XSY02UqvvQOw7mXJlKj6JTqXbscVYu8yHdze/ob
fpcyPagGF+KUFAUEgXXK4O7JLaLJ9Ud3McTHrNUHZJ4b21IeYBUOhwP3bIzO7KtqnpYMup6PfUnr
rvW1eR69s5o4bfNH3GfQdvs52ZgBhYgQnfnSKKP43vO9hq/p0LjFX5Pe98UHJWmoA0d1lIVfJoFC
GqLy4RSHT66RlP2HcNLV+ZNnVO0MJiXRosdlbLTar6Gnqi8AnCziXyJP+yPAWbd6uH/otv6D2i61
PHDbNCaJZa7PHNjTFqXAInsh3DT+GoVYvsUGIgtG7RZnRa3LnUhw+5aTvdLgQnOR3gwcoNf2yklb
IGIa6pdqzK13Gi/2cAyhN/+D4nP8NNKpfQZ6NfxsJ23aSZy3EQzNJ1Iy5MN5rRiruDYdGmY7D4r0
/3auH1E6qr40KuS8p7JXkN0x29KzqDmnw5/3t3j7kFI6Z7kwbnF0jPVcHRQRSYMOUvqiiHREFnke
TT92hV3uJBHbT0njATZXGOxp5NEBvl6fqDJT7XnUXsas4w4OlZ7/ypkX/sblAGbU5JpVn+4vbesd
McmKWB6VTcDr1yaNWEfgTRjZi5ItlX7WkVvPTyUTw8N7aCMWd+ewbneSLAjGSMmTJuG8q8cnqajh
uCrcCQXs1qd8mLVzWLx1JJ5oDxgAIBoZcfIf3upKlNMYLQxDhkFmmN2lBjr5qeqX4UGFEu+UAZHo
3xwpYJAPJglFZKNgFV7qZmqmiMaEAVN1+sVLkbdALOqNGo1yWUxbAuLgMXtl5rr+VgUVqtK2k/TF
45a9GEtsHxwlcnY+kby/12+YS94umUqZMpPqWtdWsjwqEBI2xUvJBOvwUJc5JLSQeCyI/MyGU11m
iD66p1Fj+Oyy0F3aQc5vjwj2yREkBoJuy5qYenASAqbKqF9iRC5OLbKYfq1H7c6531qBOYTpY2qb
nEVSzetVFlZb1Hmfjy8UFvuPdWEOpzTW97rmN6zIRbCfwP2AXMk//63Sl0f6QtXAHl9MvZyf4LoO
/YLCzM4Xu2UFcnuZXkkja0hrmFHEt618enmFd4pCSX5Odb3s8YNsXQU1B3wFISNnHLry68WUQMaY
CBqml7Qp38Wh4hyyLkqRzmGo5r5TelV/vD6DEtpNRk7qAjp4Xc1ZElMYjZHOL6i4LiVI/Cj+JOwZ
QW0nX/TyOOjj4n6o26hRT8QflvgwZXan+SOjKuPfUaFQPxPjUkZ+avWKe7JCZ3xvjZFi/fBixGB2
DtONnZEzRsR8jA3ze1deTXHySCPqmV8IgGQlMlcfJq3rX1yHaOb+1myfCPj/iC+5GNxQGhHXHyEy
1KFfGKt7IaIdGr9lbvihjMfhR0X79Ytij017vm/x1uKIeEjvoBDikfh/zJ1Zc9xIkq3/Slk9X9Rg
X8am2+wCyEySkpgplkSp9AKTVCrs+45ff79gd08rkTmJ4ds164cuk8RgBGJxP37O8VUWpAVpM6ZG
shyHtB8ekCvm3gy+6NuLpWys45WN7JBFCm0+NjswaM4nFzSpFOpdmh/lWVbuunCJPASv6cYSXkYR
RBDcoTjfg4SSep2PYsWytkiIaY99PfR3aqJXzygmjZ0ELug6uFn6Wd/PG+WUa1ODgi0s07Erukhd
hSN8ODkdg1YI8au4yD0VjHTr4Fz5WDAxQLQwTuExX0cqYTP0iZQUxTGugBMcChkHuEiFN8paetLn
pfrSYwSQu4jGxkPQjA+TrI9f9CTMHjL6NL6het7swhKam6nnW+4WF2sAWCnMlQVnBDHei73rT7ch
1sqzOlu9chzyApDAsFtXliz1/vZ+vRxFQOhQQ2H3gFmuTwhVOQRmIY14oxnO7hKnys6Gd7+xVddO
lRw9IHTCUKFHEkzU1S5KyHnLVO36x0zNZ9N1dCLTH1g89O3bcDFq+V3Rk9LeUZKekeQtll0dMsle
7Ic6LELVC/ok6XZ0Yl8mdzLHAfhkmfMtY7eL7SBclYi72eWAjrA/z7e6qVAk7Jumf1QltXaTWINn
h6mPK6mpurH1LpddyAyA2OD+gxWvwRJYBCRg6LgfqaQ03mBF5UFLUsd/7ccVR5YRxCDCzOZ8Qhlm
w/Qtr4fHSW/hmDhqdAA9zV8bzgmFseDlwDQGLlw3J5b1tFXg0suPi2QqD+WQ5r7cz9LGFrq4yl9G
QQ0CTkh3yjWXuUbTBk++YRSSGLdPjG+9ttyVNY1nzCDcath6uRUAsdgI1CdEkW4N0xljQvKZaQpY
txPErpYiBzHaOgTpzrRPt7/S1bFErVxDMEVbk9XZKIMWCSd2l49SkeAu3kS6V0q8G44J4Ht7qMtt
x7RESx1cy6CxrhMK+uVlPSYMyuPYhaanyGHgx0u9VSW+eDL4VHB/ERDjQMIlvnp1lzQbO3Vh8egp
V/pjX8zgM730e6ch3Wm0storZrwlArs6NZBbWWSCl9nuZNpRC3SoPC7z3O61AkwwSvstiO7qKIQU
aEjgN/POn58ope/CNip15THSzNzr26J+o/XhVmOL66NAocGcXIg2Vni42U3zVMPnpK9VZ3hBktT3
ktRuKayujoLOm1sIAcUFuzI1Iiw6Z5t911j49yfcy3UnbVFBrm4G9FtC+kLKvCYj5nNamAOJ0yNd
pBZPzeOjKQcfslL7kJTVu6EIXteqk5eGzffv8dYwfiQnBv1x+EJJ1X0pQlqd9E5Y+UbRb7HBL6oW
YiQSL2reIEkXrXla7JN7fZaUR22kGeeg2ndxWNxZEUYgWr18rJfyS9AH7+n38EoHiZc5spooYcEH
qGqKL/tTaNBmjdElMfsDI4TgoPbDDMfYKe4yMKbXxrNMUtCrINeQXgCAnw+VdmyLZWGTRL2jejTK
tt3S0UAjx24rj7m2H7lwIYLzjBCRrO5BGcC5pVyr0tbToSuhk0sPJirqw+0r8NptawLFCRoc8N+a
mhRPem/MODE/NoFl72jD8yOAHuHbYbpVZF83VOMzwQgC2KauC6WEosX52iHmaKugL5fHQksj/Esn
uEdzpXpZaRWHkXYWx36Jpnf9oAz7SumCPXhndVd04QgMam05KV0uLyRx4kjsOIjGEGmd/zZ5oc2G
vujL42SEs1dkDmbbS6G9OrAhEYWDJTg71G/XTYCo/TQhNqPqY8Gy+mE3fDGmesue4HIqXIvsR0x3
KCBcuGBS8k1BcbX5MZQqaa+EA33Q7E7f2CkXEQfWJXAxKHcLwTmP8/mCBUHUK5ETWY9xbb6dbePd
gJTTjbDvovy8tVkupmRQbcGWGoUknCAoGeeDORN2okPSGo9Yaun+mOu0vcm1LcvNa6MgqxQUQ6o7
fKPzUSD+DokzDcaj0Ri1a6qDs9fTfksffXUUUFl0q9ARYHicj2LbDWQcdAKPyNxjRMOSRof7MPj9
9kG+MorwphCPJLYAFMzOR6mgXegLItHHUCsXn0bwym7opMm/PcrFdUFJDi0MNr2Cr30RQk+z07WT
lNg4ZLXd73VG1SjW0u47vij9xtG5NhTeTgg0+TyConk+ITvG0LnhF3nM+6Fwy0UdDpZOkTF2kua1
VWhmBaFJdEAlJiL7PR8KXDTDSSqn0iilkU//VbxHZPzJ23zZooVd+Uw0PBKqUOrrbLvVUHFZdrnU
UtQMZRq+9oHSv1Psbn7tqy8mhHoIkJxEh0rt+YSaCLwv1mIm5Oh/xLSFvtd6B9sBe3oteiiMG2Am
0UKOWBODg/OBig4flzjMw6OG29DOrtTvJaZ0GxkVQjx+zBmkRyYAEk/uBp53qcCSC2Ip1eztx7Fp
5tKvVDs81fSpm7yeWpkOzVktrSOPaZ350ZyO4XM8l5P93qJHpPoQUkoYP2WxnBa7uagxVzMJHyuP
IqP6WDXpEHxSxrFa3EjrKICWijQYrpoMpnZfGZLduDQKQKridmY70TAZz+HiQOPTtPVzZ54zt7Tl
UPJVeuRMXmoSEe+DLmtNV1GTUd+V8jRq+9wZu3rvKO2YH0K6I04P/WCb9cGxgnwfYydmzS71k0l9
mvNyGT9DdqPAataT/RCmkV7fYcLqRPejk5Z/ZZzBHwSwmrJfxsQO3zpFpMd7YTDfd+6kL3LsjxV8
lqdpIm5/H6R6FB3mUWnAaKR4bt6qo23Q7gBUljaxSpFNrtYGzpcy79nwBKiOjOSfDhBuXBb572YE
AdSbKl1N3RKz4OItT/nU7Gs9WZ7krLX+SJUxK/ltsyryp0XSv9g64MHOnotF/d0cNKO7i2mIq3pI
vyTVxR2ixtzYCipT3ZkwGKo/27xP38MUURRsQAi99kVn0Co3b+igdUwUfM4e5qYax8PU0m5pnybI
wu8CskMMIDBGG96PsTL8IYHywpXhLTQyz4mkQP8B/BjKnrlM2fwXjdos1UtoRdJ5xZRXrZeZSWA9
LYRYzr4e9GrwinxYhoOhFEZy15nWhBw/L+dReseTiJ5Rb/TwVLJE8TfHGoN0J4OaRfvaTrXPkVHo
moe4L6t2zpjm1ns5nTPU3kMQPYWj5GReZbaVhO2SXNf+YCWjzMboB9Ufpyiilyjabf1Nmg6p8pCP
wRyTKM5OcupQKc93elOki8vHkCjDt1ZtezkC/9mj2J9Efy1z2NmeEzb59yBsiyczpOuYaxBrtV4V
jslTP2uT/CFbeu3dLE8ZnY/ZaYqDH5kpJ95cGFLp0061XO67Ts4732wBSN4bi54lfhfpUnxU9ExK
Dgm5ZXiAJWJGu0UqbXU3R10PK0N8hk91pbTqHoBANTw5ScZqP5VJJR/giPSqp6RWVLsUvJ3pQH0o
md0ozpYvmPiZg2j5wXly9TrQMz/GZ+bLoNCtyG/hRFQuov1J9W2tVgy/oiW8sWu6VjZ/KEqdy16k
NWoKP8NRT7Umx+ZJkcu2TF0UWe3nlHOreKaRhirssUzp9mWry99vv4yXFzvXC0wxSsuo5y7wyb4O
Y8BVhUr6WDzR7TX6KOG8+fTKQXjFAdEVACaLstOaEkN9uY+HdCmOg0wpuWlxWrdUafRuj3Lx8pog
SsIVH6kyXNE1YKGM8jhmUtkcQyCsfedU8Z0RS+pz02Hpe3uoi1UTwQotLCAxESaTP56/H3QeMSK1
bZujUXXmXTSMuacNiua/chSKdRQ/0TSSugkO5fkoyP4DygFDd0ydwTb8fBzlN8bkTK9s+42CCCU0
KDUfCVoFkOn5OGqrTXOFzguTSKSMVRoNuQtBMflIHUHfTbBx9qHZF+HG9ETidP46Uu/CfAe6oGjl
s1ZbZHE0Bd1IZF5bQ3BvWd8SZaSDWNgigE0LKvJRZ7pq00uv1ujAD0SKTfEao2K8eFbzDWUsk5bK
NB+LSpkOumiZhu/Q77c/3uXsiMpITF9CdAOW4PmiNtqi5cKx61GzA2lvSrr2JqEW5xuVre+zVH2T
xRi3OO2ovTq2IR4kNcR1kgCBOOd8YK2veVm0znkca9YvhHH1pqUh2kbseZlWQTkn0yHbIa+66PRH
DlLXoyk5j00fJO+d1Er2il5Jn7qIsjUeAcvH28t5MZ44caLei+cB0dS6qlx0lIBpBt8cazCBB9Qd
DepbMn5kGHuaAPx5e7TL8w2BDzyfW4TclOznfA1ryQnkbEz6o1OOM958ZunKoVzvbo9yWU8RSCd+
syhvhfnJmqGLoNLqQ66t4yzlxegqUkEDrboKEZoHiaL2bmprdrRr07zP/1ScWfi4plIApS4dy/Zt
kaXltM9qhOPvUiszepeO7sFWFe/yWuWXBEbnZRRUq7VGU6n4wVHgjEduX5mopUn8hFDYjfppq2/s
laFI8KguEf2z9uuyaxiyY6NJ7o+5MQ8+vnTpR1wztTdVKfUbtcmrQ4Eww1qkYojU//wLS1E9O2Ok
98cmDifL46ID0jHCsCdWlJva3G98anGnnF12gCiiOCcaxZB86OL3+Qnsm6usk9XZGo8dXzE/It2U
aI+1ZAaOkDat3by255/dF0ZjqW6pDXL90dbp2Qu7sUos7L+VOLyjIzoVk1GJ4i0s5iJT4deDtM07
wDYU7WbPfz17lLoOXv5wtCQl9rQxIW6ljPY2Vh1KTkaNPHOStioMV04ZgCQqICTnAGuq+KV+WpNI
w+VjpvB65IHoI5eON8YpYE021v7yU4uzzI4SMsbLjHzO8N1M82U6qj0lYU+TyuVIG1Yn9vt50cON
0ODKaP9QvViCbnwBF855vChgZ8sRgeR8F8c9JNYgjt+iBfp2e09dfjOhlARmFdkyplSrF8YpaWyb
z8F05LaS3uPVGBr3YOaqX+S2lu+xg6lnL0vHJvJePTDFdlBkrq4XP9vz75ZZIZQTmKpH4IfKB1KX
3EiRRr+XnfKo1HV2N4p4/vaglw8ANDOCLsBy8XpbqyvZWjDlLodwPhbZ7DzFwxK+KSTDwa4vHt62
eYqj/O0Br3xIwEkSdK4I+ryu3VMVvW/JDAsGZPHfhVaCpwme4B+DoIsPt4e6PAg82OCUfEiwfmdd
pzSLQNEWK5+PrWxHb9QkxYUwj7c6JVxbQSIC9MK4mV5CbaWuhQrZ2XzUg2h+toy49UPFyA5ynwR+
j0P2BqntygLSPhIPMZWTwE5dBSLdYrbYSBTyUckck56sVc9LTTO7pJm2GudcWUCGwuZG+KkLyuD5
jqQVz1DGbS0ftXAMdlia63e6lrwaEQXI4bQBVVIz5K5cTUjLsywqMLw+GmOn36ejM78Dy9nyebgy
Fzz+wFu5iGEGrau7Y9G2lKcb5dhasCXSrJtQlk65f3vLvXRCO3+QmAHoLgawXPwUD8+XbLTiULKt
QD4O1Aw1P6g0yHMlwAsmguUkf5MmG0p7B+v4/dxEtbOH+t+GIahRJTl3cyOrqacGzvQ8W9O8fFXH
IrN2hWz1hkd70NE+NmohZ55sQjF8SIOm+W4Fsdk9lHU82B/JRSsZb7GYSqVmRFGyn6NBemV7eNIz
qheiTTNsOpZzzZzocGfLhqJWjnoeW4/Ec/j6p1UsWImK8un2gl45XULsyBEmLwTVW22Oqcm5RBJZ
OWaljG5bMWDFumjrtBNAcdPumixRzY0g/HKr8CZSWAYNEz3o1lVSu8O+bJoK+sZIqXpQ7Rge06K3
G1tF/ObnOwU0Gxk1yyjkuupqZqmqDEWKScPRMcvhW2a0w56Nqz0VC7jWPDXmJ52+3vfKLOsb3PfL
G4TMFCIpiTY+FNwj53u0DzQoQxF7FBON6m3WzMpzn8LwH2dAzNuf78pSMhR1YDAK5E9rOiMPTie1
JUMFWja+09gqD7HaW/e3R7l8sokIQCZQlHKB4AN2PiGrw7OaNvDaEeC38QtjNPb5VNjvJrUJf09j
M/vToXf8/vagl1PDkRtXNTisKD+h/p4PitNy1pSFqh2pwjie2aTxs+1ExqsDasGE4ithCU8Zfd0h
ba4SfS5pHXWkqWP8ls68HHV7NN+ZtbXF/b3cFsAukE65JAmq+f/nE8ony6kkiqBHR46+NYvT3ct9
Ne/HqN2q5125JXGjgzBNfQq7Qi7M86EiE4BZrzXjCD09lehpjMAv2aUJxk/3ik6/Rz/Wxwr1EU2V
lAczWpbWr826PMpObTc7NZ6q+VMcTw5OpYMuKlyTLid3oTXEp3pOw9mfG6n+k57PYfzegicS3qlY
bOQ7s5DjCImSTcNnpc9jx4WzUgfIn7J23gp1xIKdn3AOODo8POLYAyTY57PEn70IRrvUjk0b/1V2
teZZen9fBQiA1Lj9Og/R/Zw29DSTNkLYK1tTqHgAEQhJBCHsfGAza5cR1Fs9ak5pvl10SfqaGY2y
cQBeeHir+VFp5xHAk4Vx1nDdgCNLs9iNcUQSZXvg/8ZjZpu9HyZd916x2vYo4+J7mI2+9KZ5rE60
HYj90uy2+sRd7lzRtpg3naCScqQi7oefMh6SuD7GhsA+WrSdcEErJa+Z6hL0fkl3rz31QvknDiMP
oHDbOh+qM8swD6ilHXXJjncazS2oilAauT3KlQlBKSZnBDqkYceaezsvaVVJdmYQEoGB50YcHgZ1
oSN2xN65PdTlM2SJKj6Bq0BEL+rRmLulTl+1xlEJLcmfw777aCrp4IWNDfKh2BGKwEmZE3/SsmpD
/3W5TxkbkJyLm90KFHW+mGMmV7GsMnYSx46/xFpGsqPG/u0ZXl1M+hkgvAUSx6v6fBRryOhY0w7G
MV6q/hDStPdtRCK2pxn9Vi5weeKZkCWI4KJVA8yx86HqRppoqSobxxlKJt6hvBFPTpy3nyK2rZ9q
Wv5n1iT95wCMM3TD0HS2HEyvTVY06GXXUHa4eC/0WI8G9o5xrFA6/D5J0fAOr8Xwk5kbW1jllfPP
k4tZHxsUJvZFr5Ky0bGqCFTziKHPYN0FyyBZblqbDupIK0ksr3Si8bls4yYneJ2y4SA7bVy/MxuF
jlM1hKxiI+O7tv4EzLxiZPDEqasNpaezhQNoYx71sJ3BFrOcsuv8oWrrnV6ahtsGyrfWCfdKmb3a
6BeuPLpJaCMKMBTM/PNPv9DyZBQdao6EzrY3xHIAIz1sDnHT9RuzvPaNhe8KbyjLjwrgfKiWwgnw
cGQdh2JSXThN5lHqTDxK0kB/un12LmlaTAvjGjYUEQhoz2qsbqQnex2OFvupGyQf6dv4I8lqXBpz
KV/ej0o7z6619NlxHtN48lHZBum+K7v+qU1yczpoqRptISVi0POHR6T0BF6gCECIax7VUIRdW5eR
fRzlRn8sh3x4N8Em+3B77ldGIcfBwBE/VNEiavVFzTis0JD0ztEa+wnOSdGWXwbDnDcu4CtfU+gY
EEKRZfOxVrQjs4ysfpFymxclT6EdzfPTaCjjXolMfWNGIuBYrRvXoFgyYmSMlFfvpJXoi9UPsn3M
7G74OBhR8AZ6HeVbK5NdWQ/651evIEY20IGRj1Dt1Fc3byGVtQqmZR9NK8jcqstQ9trdVkP0awv4
UsAQNpu8y6sF7IdWCx07dY5pXvS7wO57TymtHENeeau91ZUt8aJYgxQkrMXWnquGEVqhVWfOsZ3q
2R+7qvJwvNuyGbg2iui2AI+PVcML6/x8R00zTT3oz9Ho6H3SYa7nJ8A8d6/+OFSasLsWHFnqEKu7
clKigmpNGp54FY1DUY69K2vBlrjlylwgU7EL2G/cH+vQzMRPGJsNLKGqUcu8PrbS+5QbcgsTu4hi
OKcvJr+UjQnO1g1S7WRUrJyWuic9t/vFn7m0lo9K2hbgYt0k2fc9b23hJ3g2qV7dqjLiXbOD2Z1N
tt6+x8VcnZ5omgn5AmCgyTyCc7pvC5sJKXENrrk/YhnTFbemh63j0+7J4f+nfSHdZQFg1TvbHksI
HbJVUFeJDSP/2GBkcuq4W2Ia7pqd7Dr9iA0X7gpz9q2kY2fzrrSwVHCVMMyeij7t5w9jgUd+6qpm
ouseU9DaN1UTwAnSQinGYYF+no6bqkbyfUzpL/oUJ0ZX3jVqqRo7HWej8c2Ep5XlygpI8R9jI8cL
nlXKbL6R9FixjrGTlfV9TCOFABnKiLNUoc4ORdOlXWaXbhhD5UpYlKaNH8IX1L8pHb14frxy41lQ
i18Adi69S3+tgRAAt5DZPvYEAL6p5aHf5djI3x7l4q4ToyDsQSEnApR1KNZKkqIiibKPdtknJ5N2
RW4+hPqbTJumXTBm7efb411sdOG5b1D7BlhB77O+xh29dkr+VDkmfVzuaxXL2qjRjVfPSugNCTLB
HYC2zdXVYCDakDGeUI9NaDV+aSXVHkWa9MaoJuneUOst1fHlKpJDCnUz7GiFR1ecu58zq0SWerNp
tSP9l/QT/e+cyI3gaj+HgSaFrtzT0Pn2OooZnL1RwGGQloVtgSDirsGpuXW6KtUGQrgmzy3fsKr6
hz7OUXUwC67fQ21Ik7Gn6cJkbkAtL3Z/q6GR5cBohdcsoPXVcwWbUPSkc5xj3k79/FhNTvY9tYr0
c2ONabi3UrX/QrshKnlZOoUTDo8O7iq9E/Q/qi5vpXsno3WUq5mZ5PjsSRveoEb1+WNk2q16IGFs
Fj+OdQsRZT111R+alYcYyfXJbHhV2vTxrgTtafw+Nsrudycwzb8CdbA+IS7VBjeecSh0ZZiIX4eW
0u3+9sJfxM5UKk08ZRDsi2xsbYQcZh3V2wU3gKZKxqcmDfvHxBkNbh1Tkr6Zi/yxsAd/xlb/e1MO
7R+3R794xAV0RzQH0gPFm5jufKM1EVQuPBWco5Sk8WHsGqWhYqyGqTd3aboBgF68FjYxEIidMIYX
GujVhw5GrSvapnWOTgiJcSRdctGtfjGnXHcLqT4Uhfo+tLn+b8/x4oogJ0RpDSsH3goSMHHYfjpM
g9YgQQGYOqpq3u27FpVZHiIXee0oACEwH0BCSevNi5VsrFw20jg5jXHZfx6lMnPxMVafb49y+b0Y
BbWEAtGCmayBXaNeaOiVFsmpHaT0YOWK/LaYlnQPuLWVWV3cQaTsDARIAFgAkLa+g5yxzTFYA3LJ
HPpImNMfUxpaXoAYv+uHaOP+uZwY+lYBa/FCqdgtrEYLo2Iqw6oKT804VB7YATXmrNIelbx/dTNC
gA+Y2UDjTAo8ST3fD/k04Y9H94pTMpWUd+om3w8ZfjC3v9TlrmMW2CcCS4BDki+ejyIB05VqUfMG
NkHmEXFE92USOofbo1xZNpEr8ThRwQaoFrfLT3u7jqzSSscoZdlSLfSr0qm+2AtCXjdpi0j2b492
8UhQLuGNZUYW7sDUMs5HM4J4NPORd102wsU1cjzVnFr63lTDGykZygNc0i3HxSsT5A2Eb47jjHh7
V0P23EjmknbpCYJ7dR8YHUWvuZMyTlcXDBu34ZVv5oi6CQ+90CC+MOB/Ws3ImkJdDivsoso2fOdg
S/0h0fNyd3sVr41C2VXlfReGT+tVHNQZMCqz8xMmsZhqtZ2zG5x561tdG0UUXnGs5FiBRp9/qyhM
lALLgvyk9nawR5lifg0jI/ny2rlgI6VDkBIW5IDAq1HMlnYY2hjkJzOYUlqJ0D0t7bCmvD3K5cPB
KAYfBZkYRpbrE7tY8qKWbVGcykxbDjl6rp0zp8seL6nuXpfUya1xDn/T1bm5RYC53PKacCLgQiIX
EVKO82UMRqWCOR3lp1KxhvFJbXIzeUQVo06nhiSy+DCrVf/NrAIjebXF+0svBg3/FOqFYFviV/tp
N7ZV1irJ2JanLDJH2ysrhxZ0tNd9/RGjbk45iKCIL4g30fk4WTwH1mKH5SkYcGpBJ5B7Ro7tmZOZ
1qsvRWG2wPvFy4Vj6zrK1JK8hHvelaeiWvo9uIh5KpOu3IgoLxFS4emAOAqTG6IXGDbnM4rbROsl
KStPQ5KOd2aqp/vIkoIDWVi8U8fK9PMcLjDIuO1NtJzaDfaoPxbceRvX8+Ubil6fo05FW9Qu1ruH
s52BUFrlqaLJzmGsC9PNx6jYaVIT+EpKBe32Qbk89IyHWh/AEND9gv9e1rNRG2FSnYIyThBp1TPd
hIutkPXarEhnebCFGchFCbZQM53rq69O6HpCb9GcxCucADWpGlS7fJHbu9uzunIGEQhC5iZBgd64
zoZIWpZmbqzqxFHRPJ4nbRdT2N47GfxGewFUgBwcfr096JWlJD4QaKdQPIHfne8h7u0Af0XhSxSo
jhfgg2l4KhGsvfHJriwmoBbgNfotmjOtmRYKXO3JmOX6VHaF/FdsFuVTnprFc0tvv51axa9mpSIS
Q6jFWwqXCU+8VVxiq83IjW1XJ9i52oNw096rk256iaZ/vr2C4t44y+sYiXsFJJLri4h1Fe43TQ3l
M2RmADDarg2zevAwC0NjVaspFiZxlssfzRnNtjNE3X2TVOXGb3Bl44AjI1WDhcYNukb02l6th2VJ
2hN3XKntuK8bdacpY58/OKVS1fe4GkhPRSkb5UY28KJcPp88rBlqozweIgRcm6dHUZxAB+qNU1bT
QsPigTIq/FPxPajCB6w/6/jeqeBEvY3wNm/+qqxpsQ7ymCft74W1IJ5z09JczL8Usy3rN9KkOfOh
m9S6Fcokubi//anWmxA9BluBbySoFSJFO9/s/QjTeliU7DRYResPS/oQSsGp0MNPlI1fmymJweDe
gBKJbPDCYlVVyl6xlqQ4RWWr0Ow1G2i/Kr82fWEUXJu5pASLiVxpNaU2q9QuL7rmRONC0zMMyTmw
1T4aTlV6kCS6jTdnvdnFcJD1SOHJLCjPiRX+6bGudEibtj23p7iSrEOn88ZkzqDs0IUN3mhP2aGd
R3vXNGboqXMdbdwi69uK4VHlESQRHvGOr/1usq5qOwKv7qRJtJ3RMiXcSyYCu9vb5HIUzvGLyQO3
Ilfy6u4wW5x/tSXsTxjU2O9qJG/53ZTX41aE/FIR+fn0qKjcFcAQ7BCAys11nGC2mVQ4fT+eAIZo
oKNqyWQfWmeRH7CaXYp9Zi/JH7oh1cr7qMFrYvFRLuEcCymgwybJlvu2BsFQUfdmVRh/SAZNXg6o
85LJs4cRd5l5wGgGoaiTJG6fmvZyCIPc/JZacv4hDsAm3LyJEpos26HzecYGFlWDLH3UzNZMXhkU
MVlgA/JeuFqi5eCqkKKlCBanuphOpSN9UQc9OkRlYm6c8At1hhjF5hbEPYChOObnG1SrQ9XO42oG
kx0UZddMRqe7NXy32V+kAsMnZ5rAw6SpczDqDaewOGUap/+QGKHd7mlxneDF0gAjuhO2NpJPjUkb
X5kaibYL7GSOLTVdUJRVtlfV9gjct1SnwbEJtnPFepTynpr9yz7+j+/Tf4Y/SrIAePZF+/f/4r+/
l9WM6CHqVv/592P1o/i9a3786N59rf5L/NP//qvn//Dv72KQtbb8q1v/rbN/xM//5/j+1+7r2X/s
ii7u5vf9j2Z++tH2WfcyAL+p+Jv/2z/85cfLT/kwVz/+9uv3sufq4qeFaH9//ecf3f/5t1/hPf10
pMXP/+cfPn7N+Xe/f42L7pe7H9mP4uv/+eX/tt9/FC0/4ZevxZ+/fKDZSve1+OXPr794fRERLv1j
xP/+sT++tt3ffpX03wj6qCwRjEEgphzHzTr+ePkjRf+NTwcsJUByIAmh8StKFIn8M+s3HEmFpw9l
KRAe/I5//aUt+5c/0+XfKCLiCU9Yws1i/PqvBTr7lP/+tL8UWDaXTKX9268vx+Xfd4fAJWiUR4mD
4B9klafmfKNjSD3hDh49yCj/sn1rAWdmPh1E6uKuKZQh/wjwXpXfwlSfqgCDb60ZvmlKLzqmqlYU
bVnmrUr5tPYm2yFzZNIgGKKCcP77wFrBG94pOjcDX3ALGxPxwBuSKm80z9TmMv4uDa3dRfvSyAGc
3XYxnPYOdbYmocBFNVlIu8lcVBPllmNtQLKrVAminO6AuUHyFdcC1OnVbxfSqtWxBq13yy5RpwWD
j76G4dxZEQyyDke83i0oqESJFwhZweJ1RmbXpwS5urMnXZas9xTSbHnr9xJPyc9fUWwumrGgZQKh
pukEO+nn91TVaq3gBXtoCiMr590i9/r0VoIzZba7GqoZ1bbGxJtVd3vklfUz8n59uE9pwWzZnjIk
gWkj/JHmBWmXA2na1825TT7kNEr7pAz43gx+2iQxvmbNYPStWwUwfv+JNL7qnvkfb4+zG+dDmfO/
9QVz9lf+xx/0/+M1JDqf/8e/TvHFNfShLEQ69tP9Iv7+P+8X6l2/UQ8SkAtSXnFp/Pt+sZzfyBDg
5fKEUaMXmoV/3S+K8Zv42xhUQOoAJxQxxb/uF1X/jbDFQJuL5g/vKO6Ef/1u/5sb5jwMMnCQE7xS
AC9BLBIq8PO9aYHyG4jWjI+TXTpv9a5s750kl/wiMcMnXHyHOzWViw96jMTAxYmjvNMLdbqnBNF4
tTxQaOpQVaEyapaN91M84v8+NfxmmAIR/wnZOHmysb778qnCgz+Wuo+BHDV+0A09wH2tnGpzSPeN
pG+J0S5WQozH56BCQLIMD/x8JaJBHweiquEjZgf9jvbkg0sGo/zjuWZ3/6+u9H9MC0IGt5MQN174
FkdBlSpBEQ0fKytNd4Xk0P2giWzpEETO+ATzwPbo8Nq9zYEG/M5qB49mBv3ppy36z23w88NyHuHz
S+BFCvMJITLybiEVO59rnCY69hx2+SwZ0nzXqqr0ea7nDDGj3X9CQdLtSkCRk1qX8vtGDzT/9vCr
d02ML8j2whQdRQb62tX4dLVtF6VUpueiQ8UYlDlef+pknzQZm8bSsAa/NxL1jVa302My6Z977reN
D3HxuWE4QkcTKCxJLRnP+RIUXSotbRZ2z42qBp6Tq63fNdbrfC5fJvrStQVlF1RflFDno0xTMtZK
NHXPtYlhohrT0FyO4Mo0yaZ2/oXqenZgCBLwDEE3hHRTNCE9H2uphlGh+Ds/z0pr+G3SpY9SGWj3
Mk/2w6Ci5XHLKlI+Ox0NE8fGPGSFhI2KVMSfgjBQcw/y7FZB/By1EPOHEwwkhJMY0QOOzee/k25h
OJf3zfhsatKXnor5rgmKu2Qy3k8Z2sS42vJHEwu6XgREqXxXojASr9V9ptoQUMwqm5/LCY0WFBnH
D0md6CYVb/kTXgwlGKIK25cAH+TwQsNUG3PLgz48Z31euTlFeX8B/dlNertlZ3seQbCMDIVBICA6
dQMhezxfxqKqkyoKxv65l4p8j8pCQmhvNl7QGMZTOZvyTrEaC95NvtW16dok4eUT/iKPRmi0SpOT
ro8qPW2m5xw3sjtsxCUfFCfb68a8VTa9uPCZpOCjwFpDpYR89XySuKoXsbOo03OgB2+tNv0MrzBz
Jxz43ajVvt2+gi42pggUhfEcITaX0Fqia1WqlQ0DdMV0qigJw7H6f+x9WVPcyLrtX3Gcdzk0pKaX
E7FTUo0UMwX2iwIDVmrI1JQaf/1ZKsCmCja0m33v7Rtx6DZhMyiV8zesby3hpYldL4qBF0djrPB1
I5z8g4PvjVbBODQxxOL0hntxMI+Q0U0HYTN1O6Y8/JF24s5A1cHciHVloTS14duDYvx8v6evDjoY
GIgbImuLbDQ80YMdgbcgbeuW6raNotZzQTHkjdhSiz9uZReeIkjcAsB0yJEv2g5OlgzHLfS93YCZ
taSO0X9UMLWL/extb+R0prgQDm8wucFy2V8jIUKfbWG21jYpnA304VCHo3qqLBAVbY7aKtCMb9I2
qZssWLbtEU0HN9OilwP0smA+9Nv3O/3G5pgsBdTlwB5DluJgc5QGqJOynFtbp4KvA9QCtLl9HTGd
95t5s9cAmuCq1KcChMPo85Da3dgi4rdlzNfjZZdRYx1vnAuQgRlnGAR9Wd4BfBfdu4KG7geBsrc6
+bLxA+8FucLMhT6KtRXuhjRHNggB2QfVkq+bgA+NBBWqyAG2Qzh1f1Zb1MCoYIKS10avZvNsBIqB
pyjVTDIz/eN1ipsYGx92JdTu8bf9phQwPxLwFrtbcKR0QarDjUVR2EfM95PJv38Nufou8T6tDFjw
hwga1C5UMXD+7tZxWrBGsSyXDxGwiiHYhu0k98Ncr0GsnY/lqssyPi+kZD9LkamSRlo/1T2UhHwD
Ng4YUS20WOrnChH33BQo/RVSG8FDQlgZeb2TxnLOoEgc0rEEM7TnGHJYk6JsT6vGAmuJY0kfFG1k
YopWoDkWxSXWSk1kqFKjZe5PJ0eM4YOD7vWhg/4bMDKnzCiuyYNhNrW0jEajs7eizvKgQL2TVxX1
RyG2V2YsRhln92S3w5FBuHF/MgUSAZXu1O4WFAuGn4aaaGkooeqz0t24W7KSDPII1BLjaRKmaRlo
dcY/IEacTuz9AwklT7so0JsSByOc97qPlWhrdrq7BOi69nU1TRdKl4sgZekfeymgPEAwClULuI4n
tZb9LudkLLlWyXSrVlHq2yMBFR0oFj6YvtcDi1bweOR6QGn7SgBY7zVoiOt1umW4qVFlZBTmDMDn
cJF2rXkqorZaR0KESwP8gnSIouKDA+HN9ie3FEiFqa7hoJcVmHSzEbDJLaQO4uNCgoivFPo6zmHk
WNBTAb1dbzNq5MpNybSPKDUPAkmTuYXuAyUxkdMDRHNI79VnnaMwZiXbjBHaqcoc12u1tpH/C1AT
WVwmLIqpNYRQlTZgN1hgRlmUg0Y+WFuvNxHKq1FFDgMamR+kYvbnGhloYkJ+NN1Cx2Oc97Gsqd7k
H3GMvdkKmI4ggIXCI9jr+610Y+SWpY0VlZeSB3XWg2hMTfQPgmBvtoLzFswrEGoD69Z+K1nHga5x
0nSL0k0o43Ss8BNufySsqr/VzASuQUL4MRS430wDvomwbdVkOygpeDbTvN4oZqXRGjV7KB3gpyMr
Op26A3GvoSvCNhl3+RWAYOrdVFjm5WHYoyQz/GnbffvTVhulpH2HqmaqjGL4qaWKPie9MabUREw7
yOLU/F6HqeaFrVYW9P17/41dAMMUQKOpN5O7vt8ZvUdNylRnv+Vjmc0bqERMCI+I1oqm0WbQiaeE
+Q8OpGnRDh9JSB/EenebABglYLdhOGLWDl23nNdZDERxskWRuhlg7CCupBTaslJB7JVCPngO/kd7
0ZWNOitRL48iqnA470M1nkGZkP2NvQAGkUk7FhFosB3sj4WFyI/bcZFs3Uy1l7UKgDxIoj4q/pue
sn+a4zqBbbBrByG2A1u5de2+ku0Yb0enS70w7dksdiO+hNjjuBxzs5+/P8NvDPIk6I4hRh4ZIedD
sxkaDxWWa1Vv3a79VtgmEMtMNymULofl2BvWjSbbm5bUkd/mXbLUGlWlvdrWa6PKP6pLfhWVQRwG
1vUELwA/HSLgB71nMbezZBByGwHdXlI1lPUKjhIPIrdmc6z6+hoDJ2ZWRHhECxZtWVyqHyz6g+Te
RPyFePnESwPaQ+SBD0vewfDW8dSw5RQycLwGJGrXME+jZafmTdCpTUm5iCBUXHExG8w0+yEbY7gM
Ff1BuMi0DPJ8MCv3g4DZDt30YmXgLphiGYjiQ/EF2IJDzWgt7xyQN4XtjY3b/ihqiuTGqmvZ0RD8
BDqtbIe3FIBwTdChG8xN5GTljVUORFItGS1Gh8zIjkvRhN+ZJlUQqYIWbmPZzKhp27U1odzKrIKO
UatdctIPkioDy0/A7gEiXJjg6o0euQ0YZ2QnLlEooqlUMczstO5q7QzhNg6MlBGTS70uDLDvQvMH
Fex5VH6P4ozd5bhRLzOeJwYtx1okYMxlKAtXizGRVDfD8rztFPFd8ErbDo7bmxQV9yymxAiRLtFA
FXOrq3KEeip0XNd5b4lNlVfRXcsNgVvJ1PMfxjjkl7nGjHtpK4ZBE1C2/jBaVCx4utWjDsiNyjNQ
CcuKAosUqbQoULtNR6yloxgcyHeFa3NORQfj3DBRJUpRRwERsTofekRiQdwFRe5RYV7OiuSbKnj4
6Br8H8hwvJtv/UemMHDQvZPCaNrbrNnPYeAXfuUw3K8uincBHJ3SfrtExWOOFOb9V7D3wBWHsQSa
gSni+JzCMJEiRaoLKDaEq3CBTdGx5xSGpn5FYeJkBwCCjXva+JMMxi6E+mJnwmgBKAonJ1jDEV9E
yG//ZqjBVyTNwpRXTQZwOh8aa90bYX9h8oYs4qZ2lqLu+dyKqvxUb41iRYqwmGWQ3Titjb5dN2ma
eaCPmkcRqoydvEyPXFeWl5rWiyNbwOaztD5akKoe17EGGVJohdXhUckWENwyw+qP3O3JxYe9C7AP
AuMIz+Ne2O+OSirTCoFEu0ChVuRHXDhB4jh3apcoyxeTfPo4RC+TAFN04vfAPbU0ZSSRBEDE7ZBs
teG1CzrlxrzQeWYGjPUOrpw2nguz4OvSZdamaAqcQ26mfSRas+/w75pGi/CbJogRsGUHgRPmFCBT
52p4YcZuG4ixjtZZSMhRZFpD8H4vXzWFRTZxJ6KPAMIDl7I/ngnWTeu2vLxUOguEpIN1yy2mAhui
fVRYt6sQ3RtQ5KoA1MUyRKIctVkHNgqy81bEraG8BPJmxqN6ibjxzBnlkSjVoOz5DKg+cCkuBUqS
WnKNE/pMy0Efnqyj8JbbD4iteZVSL1gnVwM/VSvmty1ZcoJwSHYBIsYriOV5BrcXWVGvEx6vqzY6
lUyPaaNrH9x4+6YQpgiVuxguGJ5gZ4AjdmCwO/2QQB8rSy+1tFNmtlqDgCUUOuWDzEF0r3wU5Hq1
GkEYBJqiKQAEjD9Wxv48FV1vpwnCFJdIolvzMezHhQvCh3XHQ7Es+s49SxUbsNXqwxWy7zNMPbVB
sowqZngMyAE6BysENBO95Ua4OhsbIaGoEKFf6yH/YLe9QlHuvDgMKhJuqNVHheB+B7VCQx270uuX
0GjIF8j/pAuCHNQctO7egPpmXzfTmoaRa4Ia2IqDOmQWrQjAXwmv4AQ3wgiUAWpE5e37O+TVyAMS
jDIRwG0QwUQJ6sEBWvRl1uRJGF3FYZR7YSabE1tTiBcWkPTUjF4PWo2dKzbgEe83fOCtYeQnhxD0
b5NCIrI1u2rKF0BDDWhGSJiZ1ZWEMnoFtCZyVIzanTgr6+G6MtrLJBsGz44gHwD76YdUI78zKt/m
JIQAenPKOphPw6Dd5sD4p43+EGmGpIjV/gDg1CeT11zAZ1fb2ftvfmAq480nTBBYY4F4QZoeAqj7
k6kUSPBGiMlelaa+CUdr3mWFnzvuce1260QQz5TQOlDItdY8rqP/tVL+C8fmi1l4BbS4vs2yuN7B
u2aNbARW+QvQxfS7vwwWCxCJKaKMwgxMzhS+eQZ12c5XYDEnIMZkRzwbK5rxdbJrkA9GFR2Qi9NV
+MtYIV9RTgLpThRlT7QsSDn8Cd5i/zqCVw1vYKqgA0sSfIpXDl/U2U0ca6q8ShroctMK1JXHvYhB
I2AieDh3QUdCkz6K0mAc9PYHAFbg33VUyEtKw0qvwlKWx1lv8HNAfMZ5Df/xg/tyOmd/X2K7FwSq
BFo8E8kMQRhsf2V3PV69Qsz4qkzkaQGq6xWIWsC1k/KSfHAk7h+8T00hfYLMBoL/mK/9pmQLvYvI
HOXVoAy513RVFEQqSz5AM78yEKfbH3ryU+4L2xUZ8v1murG0lEpytoUL3cw1q4SvxbpTsHuBu6Gu
y5naNUVHpQxx2WWDczyWyiatsnXFQpNaWiTgd6djMI7MvACBbxUompuCCGJIZ3Z4ntplsU4Bglsk
EdLZRc3COWtK03ehevJRvGBywfdnBwkwWNY4LVGwguDofl8GWIbVwGu2tW2F3du4E04RSqs9GFnw
y+PCpXGjrXqCsveGoEynzUYvGlLV59KkoirGeVbzyhPNpUlayK+mUfy/5xMArxNw1ASKAZlN7GCY
kkgeI1763nnlITxWPFQSkNRlnQGV+vK8evNZz+eX6n4FldoEtnwCkf4+v/CtiXoHxe3AVUC1A7v3
6RCDUzXVvCETgiT9pBWLpfF0huFbk5gC7DnsAWw1ECb/yRG2W2QvFuHhMBxGydyoBlleQ5Jlw9eM
JNTWHjiEKQiSTQoTVBuOU9vXO1CoeMN4VUYzVQRu5Sdm4DDPDKHtTKFNQ2wP136eLuy71KJEXbrW
eVmi+PJ4dOdAs5JsYY/XTnOU2PeoP/bEoNFY3pXkTCNHYXQJZQoGB8mGBoynmbcxu3AAeGmO7WJV
6usa1XjOEUlOEStL8XmthOsxBunO3HGEl4VrTUNcIj6uFERXhtEb5bFN5hFQOWr6wxaLMDzv3K0Z
n+TKQ1oJ2pDjakqbQTlRQE0w2/DkFCBNS5u14drMwQp5iaBJanh66SvJQoc6anertyWtcoYMXu0l
zTkfLphxOapLJb3Wxu9turTZJqwXXC6tYQ1VwgrP6WYWTpJsbrpHloacXrZ1TR+MviAbztOTfphb
McAXJ8w90roggYJEsejZyug2Q3s6qKAn8xlbjUiY5LOsFhSmj5Gc2goNjYXdLqrxxgeTpdKvpv/z
2UiuWX/WpJdFh3hSsuZ8I8zjilyU9UWYbRK2UEwvSQPmBLGgoqTp6EtEfq1VpSzsgurpptBmejEv
2SMfzx/ZOW8jSf+BARYcBTgPUD0MxTz4MChAxSXz7wMuVyKWD/dfLuStfKi/bGJs4S8njcyGWERP
h0W9d1q89fin08I2v2JfQxlxCpVCL20q7nsKz1jWV5RqQj4ABi+izC8sHt2ZDB54daBvAqQA2Z9f
h4WCcwRRGXQGseApNACY+x8dF/u3PCrmcJIhRoMaPZxBKOY8MJX1pgYnUmxF38q2ELStmHmu1clx
gXAKNO4fuoIH+ThehAPWduoQD1XqgXTKiqLqrAsqYeBg/TXUb4Q99q/Qp/cBDwQwiFMK9ZArvKsk
UYahjb7xtChnSmRldPcphXiDr6S2Q3mjXr/f5oG/MFUKoIALR/bEqQHw5aF3Wxu6AA1UbFwOFph2
tCrgvAMDzgDxKlmxLKjKnniiBA6yFAwYmo8I0icb5/eRDeqsCYCOywE2tjnZdgeTwMGOjiHtnfPR
HKgbt5SVxgBtSqQxlSU4RGEcxMbxoKvjoznwb/GurxtGwg8YAEQSACDDf/sGS1VDK2THSa1biuYb
dtpSkIoIaoTtBSR2ZjWxLkytWJQ5+fbBmO9KIn93GisYE4y64akuD6wViODvt520xERAm/EzyHZR
A382m+/LJfdsD1yoNDwyj90AIpoLx7eW1jKeW8tqbS1RphMw3/Fdzw0Ub/r69HPFolqIhaSn1ULi
r26gL/VTSSW18IN3rXd3avlioX6r1m5AfBvfTn5034bTbA0f9Kw/R0ZgWQRQzz6Gut5Vf9ahWJwO
p/qypYonqe211A6q4O4UD727k/grpAh9jJMX+2em33hOoMyAHvEA8AgMqiysoPLVuTrPA3XezqoZ
/5ksy0D6necu3IXpJ/N8Aci2Leh4rx5rS6TmTiBIseZrK7CP9I2yUOfDChIiQePleBoSe7vnO4G5
VGYGdRfjKTk2ltOTGhp6PxfrnDbU8Wx/eg3Xh4Lgul5k3gWnSAt4xpLNQ89cWsds7l7Wi44K7/0J
3aGSX82nriILiHoqBH0P5jN2GxmCuyk7m/knlyA9W5dePo/O2h9x78HtZw51UbONmq71uIiCkcaB
RjWazcYFWJHm+NEAsZTZw/x4BZk4WnkXA+0WkQ/WS4ovBGCP9ge8dYYhF9OfzaB5HT1juBhpJ6m4
clFGSkH+rPjdQvGjmfCm310s3u/nLmJ90M9J3h1i6pNiLY70/XVbEN4hi21wYGTdyDPMzln1bZks
3RyyxjGr/XxIgPaKHAREZHn0+ImzFWs4W+7+hfrMb0Bp1HNwyEpa2MicxWJoPQ2aiygaBLMK/JpS
XYZa51V6n692n7RE3jG9iDy7wQ5FOgDxJ/C2UmwjspZadxKKRF2F2Hgr2IBPn0Q+Za3CyPZ/f233
c2XfOB+sAHP/NNntaFQfIVqNew2X12EMLRxFnwzQOTpDGmClEOWICHaeSHbk8Afo5FxooenbcXoM
8dANlK4u6tiZjeWyjdxgRCBNH1eJeh8x40iQ7hK6Ibd57p6VdrzSkNVquLxu8t4LawDsxA/Qh3+r
JV/kPfNBuTSLq+YYXNjzWNs62ugAauiegrhhXhb9SMORzS0j9sOmP+plCjqIOOhIGOTsBHH8QMoi
CCNYu7blSasF4Z8bAKDqEyLXCYxMI4ORWGbnAMJddOCQANEhfX9RHdxAu6FDHh/V2zuQh3EY5eOJ
A4FxnTNISOKqkQngdQCdAN3yU0WVwRogMs08BcZwBtRB+0Hj+xHGacYwYbgB4YPAFEF8ZX9BO2Fn
Dr3UwsA0obBaul3sJWNXUIIK3ABQUXleEBYYNXBv7/f6YL1MZtMjbeRE7KIhpL3fsNlVTt135niS
1PpDymG8s7bkszHST6BpaYLY0TDpCD1CIEZrbf5+49p+6wgkIfIAKmfkscFHB9vwIIRekCYEYYWp
XpZaqi8GEp0n3EnXWlODKjVUshmACC2VZr7JixyUinGzSc181mpwqwCE2FhE3BIyCsh8QwEk6os7
8LfUl9yuPoqRvP2miGUC9YXKuUMiBeEAT5HBfrhstPgb0OCmx1UVAUzDXqPo8luTmjSPS+FnkMX6
YG3sqvJ+n3aIpCK/gCoM0O0Bk4lI9EHASet45eiyyc8y0fhZB5WYoh2XM5QLFnzOKnCHo2gWWZB0
rI95zIC0t8XVILIGELQypsCfuEd2jhO/YnLdEu0GIrHdmez0al5V0Crd/RMUuWVgkg7C7IMdz6U6
XDURQm+GqZ44oJ0/s2URXhF5PPJuOEqilWuz9gLZ7MpjRdRTSCioPuvNxKs70a5GAFb9UdTy3I7C
Y9VqTT8ajKvd+vkPeEB7tXT/vyWjJ4P7l73+Kso7fwBsIN6L7U6/8OjsEOsrXAgAU6D1A2gioObP
vg6qbkGO86IoDt95CowQAwW5OIIQNwNwCFY/HvcUGCHaV+QFkaEGVpegVBvY+D8IjOBVcJz8XsrI
WiGVhNQVElRTYgBcafvHDWpdXBv1p1UwOrJM59mQwP3u7MLaxiYAtzMG6s3aK6PWsGYWqforvc2c
W7xxvwydPNFpC6QIoylrINylo062WSHtPjn5qeHemGETZwhTchcB2dhNwbgbpV1FzbFtT3rdrkvY
BDp8LKQene8gjEUlbO2qgzkb3TLcCMetJa06yaBLbedK7gFjXcAshvLrkZSaEVJHg6RuZKOm9KRr
w2QRt6p7JK1sOI5QCnZLzKT8mReiA5cwU2/HcQA2FDjn9FvuigyETkPWCWBVmHocx2n/TZatfeUK
3sVzBhhJTtuEgSXMGqI4pmFH7BpCC3yEwRbx+tZKS+2eCa4RYO1ifq1L3GVUHSIDIBs5cgENgXbS
2WDg8qOarNIbk1njGoS2lrVUgFjC1Zyd6KRySgST3WqlM8LTOa+FAv1Us8upmyfJPUtSBfUAhAyr
yiqQWVJbaVsB64YaEs8pIEmeqcsu80iltK0P5H8NtaVQGEDDKCgDQtDFMMIgFE2BkKswCpzecdTS
Qmn076QWWkJzK6vOEEyMFFxqan6TSGS4fTUlOD1LXTonVWpYipdFDhu9ElShFUXIVtUDRSHVtZGb
7g9UXqYqLY0UQJmad9ptC9Bf5UUMICQ/nTLELUOYfgEuV0RujCLhzAOFl2xoVpLSoTaUt0+tGoED
IGognLFwEpLUNLLB0DBTOqEv2j7vdN9Suwx8XDBoriB0GXNAChM78lySJuAjkhoko4UtYmXe9C7E
HQhR7HJV1sWAhkwV/mMp8pJ7IOurGw/1NIW+kGVWznoCFTyKGIPTBsxlMsVCqRxw7CWVfuF00j4X
vWRLgYaBGexhu8e6gPa0ZWCNoe5zqD27rturPq3G1rPtZMCcuw23ViMTSQPNbZvcZtGgxijmtux1
6TRQ3xwsJ+ee7oR1RuEJg8EbxH5G7AE35GzsMbdSj3S2A2V01EhrNMwUy6GpXY/jIimHMKIkrkxz
kTsTtckgDOGgcCxlcTAQrf8uZO9+KxRdKT0iHdD/OzWBKnvoDi3+nnXDTB0qF7o3Ek8qm8YFa2ZR
baDhAqxBrCXqQvI2S4MuybFtDaufkKgWs1mATPfwM+1x+YLIHZea3UoJBFVSmcOSWW5seq6KE4KO
aln91IAtM7wEBQGpr5mpNmEDkdylGfQTJ37s0Ly2eS5SzyA9GEGkS0oMJiHVthZx9jMD0gsC2dCS
oV1VhA9gIIeIKnZgd2xCISTxs2KipmrqnGse8J8lpynorOEDxhq7Bkm63nmdUVqaZ/dMjTxULoAu
PY010Ci6WZJFfj1Cx8XLoNCgIrMt8pGm0+LxoIBe2ytBZKlTAgVw5hlp24PVnQDxh4CnMp4CdgDj
sDQZ577qSK6iMr5oKmo7CtLygtW2urRqp0vmEm5A6BUZclizfMz1bjYoEY4mC2g7YzG4KcQzAAbE
cWhEpEKEBQlmAuBCwQvUP3VKNWMjjOBZWMLLmqltSm5yEzRPnuP0kGGSuXsP0anmBkwWBP6eGtft
3AJXpD4DEYS8dPsBEvZJ1qbWoimkDh60oam1WagkdjdDrDoqcPKoRnKH1+mbZWxxSIOqVk2+9y5p
OoqON+cgwItYwAul7RZVDrWfeZSNmjwnFcMKUZTBtE4BLIQjYcoxjjyBSot01nV1VyAJXmf3SmIh
tGxDBA5KCdwH6eiZmxiQGrDLBip7DCT2KW3TYiHgVVMzhGVXjTHmFfkyzJ8JLuZoYvuzTD6P+5wc
jbnYJB0cg5KHSxNz78Ri7eTDKfBDgRuB7yrWoIfLm+M0MnwL+5gX7Qkp1bu6iM/AGttSyPut0qqZ
Gw0CamHYUWZxuWjTzjccsbZ2xjbAxAaUOOuiRGAZ5QN1Zd4QldwPtbjoEUUn0HlvNf1Wi05bWW44
ZO9BXrwwarasZbIs4NANSDmMqvC0KDvp4yHgJbupWkfxpVmWC7vqLhuoN8Y0ifsF+JQbT4jzlis4
20qTZqGzEczQvaw0AxVkXnZzB0oZ4bUt6mRctJap0TypOnDchc7KNZJrczDYTGYqypISgDXAqK6M
FgVVKfHHNPNrY1hBHSZdkdpQVqievgQrB6cmRN+KvMsXXbrQc46tOlRLqEuhZF44iyri4P9pz2vA
BFrLXbmIhOVOEnmk/zG2qvREZw9L/P51WEXXdUIAEBHkIkvjVWuztZMaR2k7tFR1RheH7TBvyx5x
fBWPLSJyBprtO1NJRMBbVrteZ2pg7zKBNhZqRAVI0+tKBgrRZyh+xx4d10mhrjKhrTtN0TwuNFqY
5KRhHVYNjhyQUyyjsIa/7zjlDTInPk/Sh9xyg1LNFk2iL9TB2YIJDDVVIyznAd7OdlSJp1rFSa0j
HBMDFzo6fIPDyKDgSo4D1id5wEagrZnQtjaI46jUJksmk3dxrp9XJQcIGLvRa0bVt+E0lXl52erJ
Dc5TD8hEtgT/7Vk75c2lzHEIxCYu6hIVYDPYPhelna+he3qrZ+waouYO6HE07bIXbNaYPKMghXGR
DdYaqjj9pga82E9c5jVm3p+1DM8ssIGCvCm7GNtRJ2sUM985REm83G61TadpA5X9DSkygavNekBz
UCxPj1lcCduXrQmif2AEwS+rbRIN5XosLOcO7A1fL5T7EarjouiCMRvDlV5UxUVNQCkHLhAPor4r
JT0lSceoMM4TtaB15jYxzXVrgOZ1S741VTsejWnkpyWCglkJUWoxnOmkm/GE+ZrQkapyMIeAo5xy
UcAbOq6iNloCiHMsxtQrFBDVZcLFyMc/xphtRi4RycG90UfHimUu5WCd2jLxYGHEHugYIF9rXOim
GDzWdb5uRQEjdhOwYixQiAkud5DDIH9WSt0neQiNxZQvZKNSXUk3QxWB7c061TV+LlCrVtspPP92
HqnuKbiRPBO+eapptdeE6cKFzhlk2uYQYWMOQrfZd5bqM6Wqr2Bl3CCJQl12Jwrk97KzeEDSr8Jy
zi+awVhZIabfbG9hBSogjazxy/HCiMbutIm2AJh4toY4ZyVnjXuv5PJosJIAYcVwgyKHtSqTmZIh
CO8MIbzOh04zvEwQLShZWtKa9QXFJVPM61EfkU1vFhok1RPRqn47NVXH4nvo5qcERanaPAS7GEXh
kB+lljtru/TEbHFJuxbyciFOZn28S8shBmu7OfqaThoK1SGHqqO8hy7DLAcBhZ+MoHPpBFm4Fj/u
zHot+kr4aYbjpI5vQL8JkYURhm3eTaIOZnkL27pduPltrytF6VnqgNpmC9iH7/BvlWgZjap9b2Ty
BHKzJYNfIKUTMOhh1gCEO6qY5WlTDYsKJWXfXTV1HS+xMieZVTlUpuJaqsxnudUBjBI2Cmo0kaGh
ddHEx6QFwzYki2IiwNLByV1lJvxWI3xoAwBBwaUJ/RaromHBOSJsppnB1hIirvy2ybSFabUqqBN7
C1eiBCsTBUYXuhXQ1s4p9LCMFTyY5gFjm7ZL3Qrt2LdAbJZgUTrWWRJx/jMzNRdhOLUqzkFNMsL0
dEoQD/bg/tqqGZz5I6WHfXVihbE8tVGmD/H2rCUXhR5pDngRXJLBv+dEp8nQF/fYWupI+yqrgORs
7RH8FKIZUtpDqy7xC1sCaqzhajjrOr2uPU3K4SRTilYGqM5DwraXvO8WuHpUxx/6CEULHUnwglzA
QlqphUVwLTr6ZFm6mW6t8jRWrrsxV45hmQzlOh2sNOD1YN9rqACwgJVvJKe9kow//jzI8G/ZeP6v
xBme4iFTJCA4JBd7JDoDs8r03R1L1mX+937o2a9/+0FPSLIPCMm0V4CP3SvtyNDee0J2C8605h6c
ZSag9BO9DJJhyK/iAyCNDARCT9+egPG4cHZ4aIRIXozMv+v7+916zdD2+jnvvfgLfN1EDLQXtfnT
rk/gz5ddnTT0/mF9nFLnn+qj4X4FLhTCeaB82n0Ye32Gzg2iVMi+IgiOcCc+Hhv8J83zNE2fGgPw
U6HrUyQZeZrdx94YmMbXqd9TTPzx4zEa+A8agilA/akRMKyvCDdOhctPs4ww4MuVr4ITDOJfKK38
x+2Axzd6TO7/Oin/4HzTja/OpNQGEP/T9O513QUQDZyIqK9GmfH08Y+bfNDzfX72AbEAqyTCw48f
e0MAOM5XgBF2zJD/sPNvouv+1MI39a+AIE2oa1xw0wfG8sXCB23mhINBrQHqmXcff3AF/IUD4pex
4LE4u9+ZCfFD/YKq9MMfeL5NXz/g6ZacYKBAE9vqrzzB7kcnu+Hx4Y835vTv/77LYc0IfGF3j7/4
xkTl+uKf+d3DrfjgZ+5ecqTWr374aXBevsvLLwWTWfU8FG/28fmLi/ihuq3u2LD7leGp1498q//6
WcV3e4mZHZbrd08mKtenLr9YSO8+Uki0Jg8eCz0bnJifem69n0ECO/cnnxg0VV48PL/VtAw0Fbv8
+QvPhuOfdf94opP98i/+cDiwk/bvJ5/9r6aW1W12MA4oSvvkQFxMNLdvvTOAVhMt2Wem7WTaCftv
jPgLYIqgzp5SaxOXzgTy+kwbp3AkQKh80IqFug5wK028AhNKDdTjh600vzmK67+4urFmbg8WImo+
UOAJjkloUU14zR3wcr87f6MhepthDz3BSZ9ffFqjO9gl7lpAvkEiCmvEhG3z6eY2DzXwCPKW7w/i
lPlEHTAueBWOEgBMr5fw3+jbBko+1QOc2sfX3vUK2d/pP7BH4j6ZMJyv9srfaMi7reIfP7AAvxw/
SPZQTYh9zPTvZlEnCOw/RnFijgLiFjbO87eft/+rZt86hX/5da9vmX1/7c+//+Jtp7P5+VR/eS/s
3z1798qra+Wdn/1/dQdlEQ7LvUsI/srjHL0xCX9xo/5LRHm299BXh+SLmf2LDwXJdN3d7lepTQih
z74sfRDxPk06zLZPPxRlZOI+fn7Qzsz5DzzWY7f3L5/5+sL883E9fyiaHxmOu/znF+zTLx7CJ/le
I+9ty784ef4Dz+8qhG3uvnzc3n9gBXpgtK/yffr7Sf/us/Pq5TwH3//zg6Z5nVBon34sHgDj4suj
SSh+jdHzk3ftvHfV/MVp8G6Lhy/bh+p+z/J693L+i0/2kxgCyXJvxU+g+M+OTBANhXx+zDQME+j8
0w8tm1uZ49zLvswbuBR7R9VUafLpBqoY6hF7j52Kvj79WMliYF/2n/sf2J2X2PbzW/5j/8kT3cJn
33h++z/cXc1yG8cRfpW92a6KywIkivIlVQQI/ogERXNBuuLbADsGVlhimf0hDaRSlUseIuecdMgt
x9z4JnmSfD2LkdCzS4DCtMkULynTcfUOenr6v78e8kdIPebeRCeOGaj74OUX7/KRAlwXBGzM8T9r
9/7fhQ6ib45v0zhjrw4JO3/yJ3o2Z+LQEJh9PS9O46HrFZhNqL4XdwpHt5gw44IFPv5cwHkdLmAi
01vM+ipSY5WPVGZpkf5pSZiRvpqnRcHFYa33+0gh7qtE3TEdbCajfO8NZB2iAq+4D0M6GnFhoPkE
/8OW0L7AIbKkzK29FXjLfUWU3YgayAj2S9t7zP10QfoXNVdLqzq1gBifxXDxGdVdAZNhqHJ70aL5
It/bq9Tw9504z1VpyRle1JMh5Vcr+Yv7T+XM2YqE9nz7ne3v7wKRScQUMVZq+ZMN9Xw00UmimTC3
XwmceJl3quUggS4mce6ZHqvEEqL7a9MAja90hEinZio41emMPRSAUAgQT69r+T0CyvU+dBkpHmBK
WP5ByqM0LKgQOOr9P9MAQ+L3nwwszHl2/6/ZKOZ5WmyQ8f8QWgVjJ5VnxvJ8eT1Qs4WroNsEUOJL
+HJce+BvBAS6U2bTeKaCA5UzS9imoqnvmVFmiB2fHhMV/nR7yMOgEsNcAsyj+RP+pRaDYKuDANn4
eqiGd1xjEFC9L4MrHRrW3veugNboxFkwgDPHlCjy9f6n3hvONbs7QJUBxATzhAArw06ZVkNNo3RM
7fPlYU0x6wUmYhsrd9jesum+n+8mTBHwBd7Er2PkF9B7yY22gB7aW+hsqOKPnLCAot/LrpHEZu6n
QIDWUbNxoiKdT6wMGj9OgBH9uZpd87C6LXHgSelemoCS7yCTz/Ulte75mg4kqIdpxO9MwqEIszg4
VbMpEwaCiPE+8AR+iiVDgiDhoRyh1hCc0P+EexerxFsS0dPxLEKc4LiZLVpO4csMUOZX15IIQN6r
G64aTPOU71lPMAkwX7jqDPbenw1Vv8VJ6qS6gRHjT7vyrRpoCzzpE7VQ00mdJQLv+lTx6hDQcvx5
0VcjldaeCIAzvQW5T8U+p6kFMHkChFUCEDmetzDrjX3FmVKcc/dNSxSFzvQNz1hgCYw/H85VpkY6
aQIhM8Dvvuw4V9OaqwIwZIGDo+cPeIuojuWWmDH/a3tDHpmmDjFRpG6gNhhlAnj2ZcdgomIXGrIt
4VsM1Me4zmkETgJnVjGyh5ZO5WMJaKIBUgvkFrpqri2hkS4XQ93ADtqF6HuFV7EuZuraEjL8kFB1
H9C/l94GxwVaM26CH4IeKsBpUTZgibYIwMJ+f/uc8PKDWGupcown4pP2H+OmjwIkWMC1Dm/QZZHM
m/QNEAMlfJ9+HEWJDnoqLyyPjDsIJL51Bgla5HMv9LoW1iXXwkk8RUvcDFz7/I911Fc0tqIzTiC9
Z6yKwgVlcfLfv/0jn6q5Cg6zOUqAOMERqtjXyt4a04e0lQD4sZYT20vLADsBs+9RIeVlQWp6NzsW
fJ9VqBEUTK245z/sxyqdI16Kg5/QqaRY9hHQ3JgJFJDG/XQapWDgQE0RRsbXyvKJJAZt6+ii3Hh5
z5jgwOX6N/2tnp/EA33tq/+qJ9JL3tFJvODmVMCJ66YwHsGF004u4R72kiBUya2KUlaa3BUIVA/R
26NRyeGytlHMqhmddZoJwWpEHcirMgzYavvn9k//DAzO1LhkJ25B9Lxt6TkaZfijA2LdJrJN0rlG
ZgV7bAnN9cs2gC5NnSxfzJrO2VqX7er5f78HpyaZ4n2jLQGfoQv8mpJJ2GYFuVlyDxHvops9i2/s
3ZP+bdE4ka9ZOc6469qSqJge55nSrPCBVSoiZ/2zpWIYQCOzvgx4n2aRwwLapehL9qS8UzFzsFoS
tZ9TPVQz3pFn9jf4HvfDtcMDifLaTxgtySwrzYXVh1VKpzC1+TGEqoziYC9TbmmUMLt9+RDO0VVq
ydCRscPd/rm9gbis4M3pzEHvOoaH7wTlNGTse/Sf4XoGyPlPLSlz/LUDLo906f+kEYcyqrSZxPe8
Z2kAofsmD9x4f0dCrx1igGEWhOUwQgCNcTL2FN9gk7OAQ4EmiGFToAanAvqOlm/78mhvWAb9MmcS
uaQuIJZ/ueiFvYur3v5fAxIenYFhrvxjiAlopK9RVgaCI3Y4AT52089atd+9pXf8NP5HNYL4Akua
CbQ+10sCJmoP5RV0Y9nrJHUhkA0zc5b8rC0B7YYAaRyXPKsk8MA6KSD+lGmWOtLZQo/TW6dMRksi
fJ8xDq8ct7A+f1t+tSXslMkYQ3rsBl8LHHdfU3WX2REJhX+cgQ186w9N2Psyt5djoxBnAsbRvcl2
F3o0ccgK8PYgnrlMIBAdXyYcqCzVTbZo7czpI+3/AWKEkbaHNHpC4EUfxkOMTDkeokTl47CEJcv1
fPXAm6PmzY7noc7gsHCyEnzItObclWhoxipr9Pgx1YC+MMuS7V3ZoxKln4wxAcu//ekeo8jmKIeW
RMfxcaESftqWABfe68wRsBatSPR9xe/hsmK0hDvbZk2RL+VTVdw60iDRrYI95JPSdU2w8defFWGS
3qI0ygX4jQCPT2Po9UIDil476R+JhpjT8jeNxiDgK1oWkLpsSdTV+mkSgSeM7o5AFIAWAuWO8Qg8
EVRkCn5YifLYA1AEWLxu+bK9akM3zJ3iukLCNGMDl6vYJELDc2CllM6MBrbj+LPhAqUyx59qS0xS
0ot2uxzRgup/4NBozQxL4ywtk/mQiDrCGydHDKQL+5HtBS28VQjosshSMsdtC/is4Z2OuPHAEmv7
FY/z3sUFWl9dMTZbgX0N0+WU0vDMuQQWjP+Zlym3E3SqRCkPGyW6Ka8ICgFy18UqVHtYc40iU6BA
jdIYwMq4QEtENSE6mLlRxUo4+wO2lxBU9jXhT/SdLPJOSyKXXrUpoolOox+Un552KQoYq5M0T28Z
t7HR9o3ZV+Ir4Pd/p3fTFJoBFxDYl8D8Q48hcp7YQrvRj36+1FqFwPXyUmtdVFj54KdEO8ohYrpa
nC9hnPv6t9hx1t4KuD4hdHARnNN0pjbJsD6NMgOq0KoGo9skauVLvRwWtRoIgc36PrYuCBgclgYI
OdMM8vAX8kcmQz7DYtnTEmsANUGrltaZ8Ir+8z3gz0f0fcOrP4Esxu/SD7OXlUMePVh2b2+k9lCL
QJOGke+OyoYY+7NEjXjbP3y+MMbGKd65ItEVS6dFqw1EqHogRuQEzB7hxnTUBC0mjLREybOr5ggj
msyeRCzcdaSD1gf76o79FOtMnFYpiZDV0m1GhXorkFOGtXGNmESEiUasCDag5OPjEjAOR2iNiO2N
Vfrztf1z+9f3HnLs3B+2RPjT7auMpqVdbA8J3DDkXoqcIBEKe0zDDYmi/Tmy4EVKzX/Mr21LFNcr
dwErUIvcaNMzfRtzDSLRf1195bQccZcfi8ots7aXlQHSBXGkInP8QToEBKolamyBRNWPGvgr/nQh
l2nepAzbEnXAilFXMYo08OIo2iAcwEor1OY/JJCVsJquiPNJcBVjNWWjkkfXgOXn9pd0Ga79gkDq
qIPcpwPr1ZboYe2izxQjX5YFRqQk+rFDxb2iNi189jV8mOYpgl6JVmEXdaktgQhUSSdcmGJy/ynR
1yxfsiNR4zE/oK/wBZ78AiSCxGBZ9QMqKxB8WxVDv7Nsp6t9DfjbjQ7Iqtvce9KumLYBufZ1+9d0
8D4X9i1EFsEetw4SCWXkm35Nk+lSX6/eNMD824jzfnz7Fumhd++ASr4xHfx8996EP+0rBau/hhT7
+uBv9b+2Mr+yfoAd5qv+/5U4qIJZZ6SWB1sjsbWe8zX/7XNJdzYmxc5n9tdOaD0ygdHBvLBTC5ZI
0nYyteBgNxKAVjRDwIoDEqNa3TRJXbBUiQnF3ggREx+IkUjOHSC8G00I6daBTZUoeh6oZPpggnpj
PvoRTTMlsEJYnqUlMoGMQT+MxjDRaEn0OtG8N5JEzElpvRMI0s91Vq6aktZm07GZu5dZ6R62LfFC
rlB+WiABzC4OSP/2Bzzk0zcp/Kdp/W3ai/ECjUKV10aftrpO2eVI+NEdNLi5SVGBMC4kdZs2hokS
ICbdlGLrb080Rihn4++aomyJmNcUIalFHoEAKeKm70i043TT1HqeLKWyI5D1OIg/xvYJU+AiAZBx
gJYDGmiJlutWTBk4xtbgGnLP2vLII52XpS1ET828Tl8gIbCkb8Br6LIpmYK6QbWUiYCZInYpEoYB
aVbWnyAxI3Wk0V6ylFDzG/qjfaQ6Evvv2I/A1IQViof0+mZLdBJjWwwSCJYSiRcWe9o/tyfcnWSY
4EGFoiEca0l0u5/pu6CrkobeAomGi7PYgYSWaLe4UjMMSXN3QiITdAaAbE5V4s0Sg3/RGOjmvf/o
ffCXjvO4GCGD12hcsE5K4APqBiVD+gkNCwZoXSkFacV8e/k+B2M4z38UeI4wUvlEJc24RfVtcuVX
z55USbEjnaD09IdgL0fqOQcwd5VPpxeL4h+wN7AFesL8FGz58ufZIJ3CN2Vcw4ZFCbpobrdkTNJW
AgltUKLfzzmsgGT+jOuNq/rCQVkApIYdXKIiWnMy2xJTk12CpaLalH20q+feQSp1dxdrxbArF4OO
b3YkOnBZz0nQR6NoFnwogbIDf7HRjdslZJNXmHt8h1wfFu1tXinzjIFPw6o+38Bn9deQZnv+LF/T
nsCn/ZWVC2QwLWyq0h5gHejIoU5RI2Nv852AJ39R5g6GXvuVgDkd3P8HeOZzvfok0fln/3zIyq3K
yxfmNP1b6exv00JHey1Pgz/yJL+yYcHjy/uVTfsk/89+5YbLXurJUYLw64//AwAA//8=</cx:binary>
              </cx:geoCache>
            </cx:geography>
          </cx:layoutPr>
        </cx:series>
      </cx:plotAreaRegion>
    </cx:plotArea>
    <cx:legend pos="t"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923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Nitin Mittal &amp; Company</a:t>
            </a:r>
          </a:p>
        </p:txBody>
      </p:sp>
    </p:spTree>
    <p:extLst>
      <p:ext uri="{BB962C8B-B14F-4D97-AF65-F5344CB8AC3E}">
        <p14:creationId xmlns:p14="http://schemas.microsoft.com/office/powerpoint/2010/main" val="114244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0"/>
          </p:nvPr>
        </p:nvSpPr>
        <p:spPr/>
        <p:txBody>
          <a:bodyPr/>
          <a:lstStyle/>
          <a:p>
            <a:fld id="{13EAE369-75DB-43E6-A1E3-FAAC69E56ACC}" type="slidenum">
              <a:rPr lang="en-US" smtClean="0"/>
              <a:pPr/>
              <a:t>‹#›</a:t>
            </a:fld>
            <a:endParaRPr lang="en-US"/>
          </a:p>
        </p:txBody>
      </p:sp>
    </p:spTree>
    <p:extLst>
      <p:ext uri="{BB962C8B-B14F-4D97-AF65-F5344CB8AC3E}">
        <p14:creationId xmlns:p14="http://schemas.microsoft.com/office/powerpoint/2010/main" val="49714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71165-CE81-4804-331E-39A54B850A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DB88D3E-1607-539A-42E3-4DE1974E89E9}"/>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DF7EB3B-40CE-8A28-40EE-F969E19BBBAC}"/>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23BFED6-4EE6-E5EA-A0B3-E659A410424B}"/>
              </a:ext>
            </a:extLst>
          </p:cNvPr>
          <p:cNvSpPr>
            <a:spLocks noGrp="1"/>
          </p:cNvSpPr>
          <p:nvPr>
            <p:ph type="dt" sz="half" idx="10"/>
          </p:nvPr>
        </p:nvSpPr>
        <p:spPr/>
        <p:txBody>
          <a:bodyPr/>
          <a:lstStyle/>
          <a:p>
            <a:fld id="{91811F1F-9E9B-49EC-A686-81299FDCF570}" type="datetimeFigureOut">
              <a:rPr lang="en-US" smtClean="0"/>
              <a:t>4/10/2025</a:t>
            </a:fld>
            <a:endParaRPr lang="en-US"/>
          </a:p>
        </p:txBody>
      </p:sp>
      <p:sp>
        <p:nvSpPr>
          <p:cNvPr id="6" name="Footer Placeholder 5">
            <a:extLst>
              <a:ext uri="{FF2B5EF4-FFF2-40B4-BE49-F238E27FC236}">
                <a16:creationId xmlns:a16="http://schemas.microsoft.com/office/drawing/2014/main" xmlns="" id="{7BAA7CC0-0B12-EE8A-4110-FC92DCD82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DCFC4C5-7402-9B44-C0FA-AD47750E7151}"/>
              </a:ext>
            </a:extLst>
          </p:cNvPr>
          <p:cNvSpPr>
            <a:spLocks noGrp="1"/>
          </p:cNvSpPr>
          <p:nvPr>
            <p:ph type="sldNum" sz="quarter" idx="12"/>
          </p:nvPr>
        </p:nvSpPr>
        <p:spPr/>
        <p:txBody>
          <a:bodyPr/>
          <a:lstStyle/>
          <a:p>
            <a:fld id="{56E851CF-1E37-4464-92F3-95B351C9355C}" type="slidenum">
              <a:rPr lang="en-US" smtClean="0"/>
              <a:t>‹#›</a:t>
            </a:fld>
            <a:endParaRPr lang="en-US"/>
          </a:p>
        </p:txBody>
      </p:sp>
    </p:spTree>
    <p:extLst>
      <p:ext uri="{BB962C8B-B14F-4D97-AF65-F5344CB8AC3E}">
        <p14:creationId xmlns:p14="http://schemas.microsoft.com/office/powerpoint/2010/main" val="26318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A97DBF-0C69-FB7B-97C2-09B8CD814778}"/>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226212F-CFCD-033C-A600-76A191EA4E19}"/>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404D198-27A8-AAC0-4C45-33B46B5065CC}"/>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D295276-E71D-D1DA-7586-2A22EED16871}"/>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159E7DC-A249-F6B3-7B64-12124534BA09}"/>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4ACE8EA-9387-8057-36DD-8B9F207AB48A}"/>
              </a:ext>
            </a:extLst>
          </p:cNvPr>
          <p:cNvSpPr>
            <a:spLocks noGrp="1"/>
          </p:cNvSpPr>
          <p:nvPr>
            <p:ph type="dt" sz="half" idx="10"/>
          </p:nvPr>
        </p:nvSpPr>
        <p:spPr/>
        <p:txBody>
          <a:bodyPr/>
          <a:lstStyle/>
          <a:p>
            <a:fld id="{44B4FC20-3C12-41C3-A1FD-4C3F9FF07EC6}" type="datetimeFigureOut">
              <a:rPr lang="en-US" smtClean="0"/>
              <a:t>4/10/2025</a:t>
            </a:fld>
            <a:endParaRPr lang="en-US"/>
          </a:p>
        </p:txBody>
      </p:sp>
      <p:sp>
        <p:nvSpPr>
          <p:cNvPr id="8" name="Footer Placeholder 7">
            <a:extLst>
              <a:ext uri="{FF2B5EF4-FFF2-40B4-BE49-F238E27FC236}">
                <a16:creationId xmlns:a16="http://schemas.microsoft.com/office/drawing/2014/main" xmlns="" id="{33C52230-8523-FCDC-C86A-373F608A4B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0EC3827-9495-A81E-79F9-E2B62248B4A7}"/>
              </a:ext>
            </a:extLst>
          </p:cNvPr>
          <p:cNvSpPr>
            <a:spLocks noGrp="1"/>
          </p:cNvSpPr>
          <p:nvPr>
            <p:ph type="sldNum" sz="quarter" idx="12"/>
          </p:nvPr>
        </p:nvSpPr>
        <p:spPr/>
        <p:txBody>
          <a:bodyPr/>
          <a:lstStyle/>
          <a:p>
            <a:fld id="{0D242DCB-FCCB-4B08-B882-0725C47D3133}" type="slidenum">
              <a:rPr lang="en-US" smtClean="0"/>
              <a:t>‹#›</a:t>
            </a:fld>
            <a:endParaRPr lang="en-US"/>
          </a:p>
        </p:txBody>
      </p:sp>
    </p:spTree>
    <p:extLst>
      <p:ext uri="{BB962C8B-B14F-4D97-AF65-F5344CB8AC3E}">
        <p14:creationId xmlns:p14="http://schemas.microsoft.com/office/powerpoint/2010/main" val="310789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FBEA20-BF63-C905-31AF-DDE4512250B2}"/>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Picture Placeholder 2">
            <a:extLst>
              <a:ext uri="{FF2B5EF4-FFF2-40B4-BE49-F238E27FC236}">
                <a16:creationId xmlns:a16="http://schemas.microsoft.com/office/drawing/2014/main" xmlns="" id="{8BCC36DF-ACD0-F410-8614-65F9EA90F083}"/>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xmlns="" id="{490BAEBB-0A12-7770-3A12-2CF2D6615F9A}"/>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E066B4D3-2AA1-2E52-3B9F-F793CE866609}"/>
              </a:ext>
            </a:extLst>
          </p:cNvPr>
          <p:cNvSpPr>
            <a:spLocks noGrp="1"/>
          </p:cNvSpPr>
          <p:nvPr>
            <p:ph type="dt" sz="half" idx="10"/>
          </p:nvPr>
        </p:nvSpPr>
        <p:spPr/>
        <p:txBody>
          <a:bodyPr/>
          <a:lstStyle/>
          <a:p>
            <a:fld id="{44B4FC20-3C12-41C3-A1FD-4C3F9FF07EC6}" type="datetimeFigureOut">
              <a:rPr lang="en-US" smtClean="0"/>
              <a:t>4/10/2025</a:t>
            </a:fld>
            <a:endParaRPr lang="en-US"/>
          </a:p>
        </p:txBody>
      </p:sp>
      <p:sp>
        <p:nvSpPr>
          <p:cNvPr id="6" name="Footer Placeholder 5">
            <a:extLst>
              <a:ext uri="{FF2B5EF4-FFF2-40B4-BE49-F238E27FC236}">
                <a16:creationId xmlns:a16="http://schemas.microsoft.com/office/drawing/2014/main" xmlns="" id="{0ABED029-6F06-1C65-8447-5F8404791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CACEE5A-5369-63D0-AECA-93924D92E768}"/>
              </a:ext>
            </a:extLst>
          </p:cNvPr>
          <p:cNvSpPr>
            <a:spLocks noGrp="1"/>
          </p:cNvSpPr>
          <p:nvPr>
            <p:ph type="sldNum" sz="quarter" idx="12"/>
          </p:nvPr>
        </p:nvSpPr>
        <p:spPr/>
        <p:txBody>
          <a:bodyPr/>
          <a:lstStyle/>
          <a:p>
            <a:fld id="{0D242DCB-FCCB-4B08-B882-0725C47D3133}" type="slidenum">
              <a:rPr lang="en-US" smtClean="0"/>
              <a:t>‹#›</a:t>
            </a:fld>
            <a:endParaRPr lang="en-US"/>
          </a:p>
        </p:txBody>
      </p:sp>
    </p:spTree>
    <p:extLst>
      <p:ext uri="{BB962C8B-B14F-4D97-AF65-F5344CB8AC3E}">
        <p14:creationId xmlns:p14="http://schemas.microsoft.com/office/powerpoint/2010/main" val="305678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853440" y="3874243"/>
            <a:ext cx="12567514" cy="2103120"/>
          </a:xfrm>
        </p:spPr>
        <p:txBody>
          <a:bodyPr lIns="0" rIns="18288"/>
          <a:lstStyle>
            <a:lvl1pPr marL="0" marR="54864" indent="0" algn="r">
              <a:buNone/>
              <a:defRPr>
                <a:solidFill>
                  <a:schemeClr val="tx1"/>
                </a:solidFill>
              </a:defRPr>
            </a:lvl1pPr>
            <a:lvl2pPr marL="548640" indent="0" algn="ctr">
              <a:buNone/>
            </a:lvl2pPr>
            <a:lvl3pPr marL="1097280" indent="0" algn="ctr">
              <a:buNone/>
            </a:lvl3pPr>
            <a:lvl4pPr marL="1645920" indent="0" algn="ctr">
              <a:buNone/>
            </a:lvl4pPr>
            <a:lvl5pPr marL="2194560" indent="0" algn="ctr">
              <a:buNone/>
            </a:lvl5pPr>
            <a:lvl6pPr marL="2743200" indent="0" algn="ctr">
              <a:buNone/>
            </a:lvl6pPr>
            <a:lvl7pPr marL="3291840" indent="0" algn="ctr">
              <a:buNone/>
            </a:lvl7pPr>
            <a:lvl8pPr marL="3840480" indent="0" algn="ctr">
              <a:buNone/>
            </a:lvl8pPr>
            <a:lvl9pPr marL="4389120" indent="0" algn="ctr">
              <a:buNone/>
            </a:lvl9pPr>
          </a:lstStyle>
          <a:p>
            <a:r>
              <a:rPr kumimoji="0" lang="en-US" dirty="0"/>
              <a:t>Click to edit Master subtitle style</a:t>
            </a:r>
          </a:p>
        </p:txBody>
      </p:sp>
      <p:sp>
        <p:nvSpPr>
          <p:cNvPr id="11" name="Title 10"/>
          <p:cNvSpPr>
            <a:spLocks noGrp="1"/>
          </p:cNvSpPr>
          <p:nvPr>
            <p:ph type="title" hasCustomPrompt="1"/>
          </p:nvPr>
        </p:nvSpPr>
        <p:spPr>
          <a:xfrm>
            <a:off x="0" y="0"/>
            <a:ext cx="13167360" cy="1645920"/>
          </a:xfrm>
        </p:spPr>
        <p:txBody>
          <a:bodyPr/>
          <a:lstStyle>
            <a:lvl1pPr>
              <a:defRPr baseline="0">
                <a:solidFill>
                  <a:schemeClr val="bg1"/>
                </a:solidFill>
              </a:defRPr>
            </a:lvl1p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Nitin Mittal &amp; Co.</a:t>
            </a:r>
            <a:br>
              <a:rPr lang="en-US" dirty="0"/>
            </a:br>
            <a:r>
              <a:rPr lang="en-US" dirty="0"/>
              <a:t>Chartered Accountants</a:t>
            </a:r>
          </a:p>
        </p:txBody>
      </p:sp>
    </p:spTree>
    <p:extLst>
      <p:ext uri="{BB962C8B-B14F-4D97-AF65-F5344CB8AC3E}">
        <p14:creationId xmlns:p14="http://schemas.microsoft.com/office/powerpoint/2010/main" val="293396490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hyperlink" Target="https://freepngimg.com/png/18448-team-work-png-hd" TargetMode="External"/></Relationships>
</file>

<file path=ppt/slides/_rels/slide1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59.jpeg"/><Relationship Id="rId26" Type="http://schemas.openxmlformats.org/officeDocument/2006/relationships/image" Target="../media/image67.png"/><Relationship Id="rId3" Type="http://schemas.openxmlformats.org/officeDocument/2006/relationships/image" Target="../media/image4.png"/><Relationship Id="rId21" Type="http://schemas.openxmlformats.org/officeDocument/2006/relationships/image" Target="../media/image62.png"/><Relationship Id="rId34" Type="http://schemas.openxmlformats.org/officeDocument/2006/relationships/image" Target="../media/image7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8.jpeg"/><Relationship Id="rId25" Type="http://schemas.openxmlformats.org/officeDocument/2006/relationships/image" Target="../media/image66.png"/><Relationship Id="rId33" Type="http://schemas.openxmlformats.org/officeDocument/2006/relationships/image" Target="../media/image74.png"/><Relationship Id="rId38" Type="http://schemas.openxmlformats.org/officeDocument/2006/relationships/image" Target="../media/image79.jpeg"/><Relationship Id="rId2" Type="http://schemas.openxmlformats.org/officeDocument/2006/relationships/notesSlide" Target="../notesSlides/notesSlide5.xml"/><Relationship Id="rId16" Type="http://schemas.openxmlformats.org/officeDocument/2006/relationships/hyperlink" Target="http://www.net4.in/net4app/index.aspx" TargetMode="External"/><Relationship Id="rId20" Type="http://schemas.openxmlformats.org/officeDocument/2006/relationships/image" Target="../media/image61.png"/><Relationship Id="rId29"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3.jpeg"/><Relationship Id="rId24" Type="http://schemas.openxmlformats.org/officeDocument/2006/relationships/image" Target="../media/image65.png"/><Relationship Id="rId32" Type="http://schemas.openxmlformats.org/officeDocument/2006/relationships/image" Target="../media/image73.png"/><Relationship Id="rId37" Type="http://schemas.openxmlformats.org/officeDocument/2006/relationships/image" Target="../media/image78.jpeg"/><Relationship Id="rId5" Type="http://schemas.openxmlformats.org/officeDocument/2006/relationships/image" Target="../media/image47.jpeg"/><Relationship Id="rId15" Type="http://schemas.openxmlformats.org/officeDocument/2006/relationships/image" Target="../media/image57.png"/><Relationship Id="rId23" Type="http://schemas.openxmlformats.org/officeDocument/2006/relationships/image" Target="../media/image64.png"/><Relationship Id="rId28" Type="http://schemas.openxmlformats.org/officeDocument/2006/relationships/image" Target="../media/image69.png"/><Relationship Id="rId36" Type="http://schemas.openxmlformats.org/officeDocument/2006/relationships/image" Target="../media/image77.png"/><Relationship Id="rId10" Type="http://schemas.openxmlformats.org/officeDocument/2006/relationships/image" Target="../media/image52.png"/><Relationship Id="rId19" Type="http://schemas.openxmlformats.org/officeDocument/2006/relationships/image" Target="../media/image60.png"/><Relationship Id="rId31" Type="http://schemas.openxmlformats.org/officeDocument/2006/relationships/image" Target="../media/image72.png"/><Relationship Id="rId4" Type="http://schemas.openxmlformats.org/officeDocument/2006/relationships/image" Target="../media/image46.jpeg"/><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3.png"/><Relationship Id="rId27" Type="http://schemas.openxmlformats.org/officeDocument/2006/relationships/image" Target="../media/image68.png"/><Relationship Id="rId30" Type="http://schemas.openxmlformats.org/officeDocument/2006/relationships/image" Target="../media/image71.png"/><Relationship Id="rId35" Type="http://schemas.openxmlformats.org/officeDocument/2006/relationships/image" Target="../media/image76.png"/></Relationships>
</file>

<file path=ppt/slides/_rels/slide14.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4.png"/><Relationship Id="rId7" Type="http://schemas.openxmlformats.org/officeDocument/2006/relationships/image" Target="../media/image82.png"/><Relationship Id="rId12" Type="http://schemas.openxmlformats.org/officeDocument/2006/relationships/image" Target="../media/image8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2.svg"/><Relationship Id="rId11" Type="http://schemas.openxmlformats.org/officeDocument/2006/relationships/image" Target="../media/image84.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png"/><Relationship Id="rId9" Type="http://schemas.openxmlformats.org/officeDocument/2006/relationships/image" Target="../media/image83.png"/></Relationships>
</file>

<file path=ppt/slides/_rels/slide1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s://www.pngegg.com/en/search?q=virtual+Cfo" TargetMode="External"/><Relationship Id="rId5" Type="http://schemas.openxmlformats.org/officeDocument/2006/relationships/image" Target="../media/image9.png"/><Relationship Id="rId15" Type="http://schemas.microsoft.com/office/2007/relationships/hdphoto" Target="../media/hdphoto2.wdp"/><Relationship Id="rId10" Type="http://schemas.openxmlformats.org/officeDocument/2006/relationships/hyperlink" Target="https://svgsilh.com/image/2480514.html" TargetMode="External"/><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jpg"/><Relationship Id="rId7"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customerthink.com/where-to-start-when-thinking-about-being-brilliant-at-the-basic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clinmedjournals.org/articles/jcgt/journal-of-clinical-gastroenterology-and-treatment-jcgt-2-034.php" TargetMode="External"/><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hyperlink" Target="https://educationisthebeginning.blogspot.com/2016/03/evaluating-clil-e-projec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pixabay.com/illustrations/profits-revenue-business-income-1953616/" TargetMode="External"/><Relationship Id="rId11" Type="http://schemas.openxmlformats.org/officeDocument/2006/relationships/image" Target="../media/image42.png"/><Relationship Id="rId5" Type="http://schemas.openxmlformats.org/officeDocument/2006/relationships/image" Target="../media/image39.jpg"/><Relationship Id="rId10" Type="http://schemas.openxmlformats.org/officeDocument/2006/relationships/hyperlink" Target="https://freepngimg.com/png/21582-green-arrow-photos" TargetMode="External"/><Relationship Id="rId4" Type="http://schemas.openxmlformats.org/officeDocument/2006/relationships/image" Target="../media/image4.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4" name="Text 0"/>
          <p:cNvSpPr/>
          <p:nvPr/>
        </p:nvSpPr>
        <p:spPr>
          <a:xfrm>
            <a:off x="4427883" y="5016205"/>
            <a:ext cx="7086600" cy="565694"/>
          </a:xfrm>
          <a:prstGeom prst="rect">
            <a:avLst/>
          </a:prstGeom>
          <a:noFill/>
          <a:ln/>
        </p:spPr>
        <p:txBody>
          <a:bodyPr wrap="square" lIns="0" tIns="0" rIns="0" bIns="0" rtlCol="0" anchor="t"/>
          <a:lstStyle/>
          <a:p>
            <a:pPr marL="0" indent="0" algn="l">
              <a:lnSpc>
                <a:spcPts val="2780"/>
              </a:lnSpc>
              <a:buNone/>
            </a:pPr>
            <a:r>
              <a:rPr lang="en-US" sz="3200" dirty="0">
                <a:solidFill>
                  <a:srgbClr val="222770"/>
                </a:solidFill>
                <a:latin typeface="Arial-Regular" pitchFamily="34" charset="0"/>
                <a:ea typeface="Arial-Regular" pitchFamily="34" charset="-122"/>
              </a:rPr>
              <a:t>Empowering Growth Beyond Borders</a:t>
            </a:r>
          </a:p>
          <a:p>
            <a:pPr marL="0" indent="0" algn="l">
              <a:lnSpc>
                <a:spcPts val="2780"/>
              </a:lnSpc>
              <a:buNone/>
            </a:pPr>
            <a:endParaRPr lang="en-US" sz="1850" dirty="0">
              <a:solidFill>
                <a:srgbClr val="222770"/>
              </a:solidFill>
              <a:latin typeface="Arial-Regular" pitchFamily="34" charset="0"/>
              <a:ea typeface="Arial-Regular" pitchFamily="34" charset="-122"/>
            </a:endParaRPr>
          </a:p>
          <a:p>
            <a:pPr marL="0" indent="0" algn="l">
              <a:lnSpc>
                <a:spcPts val="2780"/>
              </a:lnSpc>
              <a:buNone/>
            </a:pPr>
            <a:endParaRPr lang="en-US" sz="185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138" y="2104615"/>
            <a:ext cx="6920435" cy="27695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xmlns="" id="{76C066A6-CC06-5F75-8CC5-1D3A582A6857}"/>
              </a:ext>
            </a:extLst>
          </p:cNvPr>
          <p:cNvPicPr>
            <a:picLocks noChangeAspect="1"/>
          </p:cNvPicPr>
          <p:nvPr/>
        </p:nvPicPr>
        <p:blipFill>
          <a:blip r:embed="rId2">
            <a:duotone>
              <a:schemeClr val="accent1">
                <a:shade val="45000"/>
                <a:satMod val="135000"/>
              </a:schemeClr>
              <a:prstClr val="white"/>
            </a:duotone>
          </a:blip>
          <a:stretch>
            <a:fillRect/>
          </a:stretch>
        </p:blipFill>
        <p:spPr>
          <a:xfrm>
            <a:off x="36576" y="36576"/>
            <a:ext cx="14575536" cy="817473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788182058"/>
              </p:ext>
            </p:extLst>
          </p:nvPr>
        </p:nvGraphicFramePr>
        <p:xfrm>
          <a:off x="1179443" y="2144173"/>
          <a:ext cx="12085984" cy="5251524"/>
        </p:xfrm>
        <a:graphic>
          <a:graphicData uri="http://schemas.openxmlformats.org/drawingml/2006/table">
            <a:tbl>
              <a:tblPr firstRow="1" bandRow="1">
                <a:tableStyleId>{5A111915-BE36-4E01-A7E5-04B1672EAD32}</a:tableStyleId>
              </a:tblPr>
              <a:tblGrid>
                <a:gridCol w="2498035">
                  <a:extLst>
                    <a:ext uri="{9D8B030D-6E8A-4147-A177-3AD203B41FA5}">
                      <a16:colId xmlns:a16="http://schemas.microsoft.com/office/drawing/2014/main" xmlns="" val="20000"/>
                    </a:ext>
                  </a:extLst>
                </a:gridCol>
                <a:gridCol w="7279995">
                  <a:extLst>
                    <a:ext uri="{9D8B030D-6E8A-4147-A177-3AD203B41FA5}">
                      <a16:colId xmlns:a16="http://schemas.microsoft.com/office/drawing/2014/main" xmlns="" val="20001"/>
                    </a:ext>
                  </a:extLst>
                </a:gridCol>
                <a:gridCol w="2307954">
                  <a:extLst>
                    <a:ext uri="{9D8B030D-6E8A-4147-A177-3AD203B41FA5}">
                      <a16:colId xmlns:a16="http://schemas.microsoft.com/office/drawing/2014/main" xmlns="" val="20002"/>
                    </a:ext>
                  </a:extLst>
                </a:gridCol>
              </a:tblGrid>
              <a:tr h="748732">
                <a:tc>
                  <a:txBody>
                    <a:bodyPr/>
                    <a:lstStyle/>
                    <a:p>
                      <a:r>
                        <a:rPr lang="en-US" sz="2000" b="1" dirty="0">
                          <a:solidFill>
                            <a:schemeClr val="bg1"/>
                          </a:solidFill>
                        </a:rPr>
                        <a:t>Name</a:t>
                      </a:r>
                      <a:endParaRPr lang="en-US" sz="2000" b="1" dirty="0">
                        <a:solidFill>
                          <a:schemeClr val="bg1"/>
                        </a:solidFill>
                        <a:latin typeface="Amasis MT Pro Medium" panose="02040604050005020304" pitchFamily="18" charset="0"/>
                      </a:endParaRPr>
                    </a:p>
                  </a:txBody>
                  <a:tcPr marL="109728" marR="109728" marT="54864" marB="54864"/>
                </a:tc>
                <a:tc>
                  <a:txBody>
                    <a:bodyPr/>
                    <a:lstStyle/>
                    <a:p>
                      <a:r>
                        <a:rPr lang="en-US" sz="2000" b="1" dirty="0">
                          <a:solidFill>
                            <a:schemeClr val="bg1"/>
                          </a:solidFill>
                        </a:rPr>
                        <a:t>Qualifications</a:t>
                      </a:r>
                      <a:endParaRPr lang="en-US" sz="2000" b="1" dirty="0">
                        <a:solidFill>
                          <a:schemeClr val="bg1"/>
                        </a:solidFill>
                        <a:latin typeface="Amasis MT Pro Medium" panose="02040604050005020304" pitchFamily="18" charset="0"/>
                      </a:endParaRPr>
                    </a:p>
                  </a:txBody>
                  <a:tcPr marL="109728" marR="109728" marT="54864" marB="54864"/>
                </a:tc>
                <a:tc>
                  <a:txBody>
                    <a:bodyPr/>
                    <a:lstStyle/>
                    <a:p>
                      <a:r>
                        <a:rPr lang="en-US" sz="2000" b="1" dirty="0">
                          <a:solidFill>
                            <a:schemeClr val="bg1"/>
                          </a:solidFill>
                        </a:rPr>
                        <a:t>Experience</a:t>
                      </a:r>
                      <a:endParaRPr lang="en-US" sz="2000" b="1" dirty="0">
                        <a:solidFill>
                          <a:schemeClr val="bg1"/>
                        </a:solidFill>
                        <a:latin typeface="Amasis MT Pro Medium" panose="02040604050005020304" pitchFamily="18" charset="0"/>
                      </a:endParaRPr>
                    </a:p>
                  </a:txBody>
                  <a:tcPr marL="109728" marR="109728" marT="54864" marB="54864"/>
                </a:tc>
                <a:extLst>
                  <a:ext uri="{0D108BD9-81ED-4DB2-BD59-A6C34878D82A}">
                    <a16:rowId xmlns:a16="http://schemas.microsoft.com/office/drawing/2014/main" xmlns="" val="10000"/>
                  </a:ext>
                </a:extLst>
              </a:tr>
              <a:tr h="948392">
                <a:tc>
                  <a:txBody>
                    <a:bodyPr/>
                    <a:lstStyle/>
                    <a:p>
                      <a:pPr marL="0" marR="0" indent="0" algn="l" defTabSz="914400" rtl="0" eaLnBrk="1" fontAlgn="auto" latinLnBrk="0" hangingPunct="1">
                        <a:lnSpc>
                          <a:spcPts val="2780"/>
                        </a:lnSpc>
                        <a:spcBef>
                          <a:spcPts val="0"/>
                        </a:spcBef>
                        <a:spcAft>
                          <a:spcPts val="0"/>
                        </a:spcAft>
                        <a:buClrTx/>
                        <a:buSzTx/>
                        <a:buFontTx/>
                        <a:buNone/>
                        <a:tabLst/>
                        <a:defRPr/>
                      </a:pPr>
                      <a:r>
                        <a:rPr lang="en-US" sz="1850" b="1" kern="1200" dirty="0">
                          <a:solidFill>
                            <a:srgbClr val="222770"/>
                          </a:solidFill>
                        </a:rPr>
                        <a:t>Nitin Mittal</a:t>
                      </a:r>
                      <a:endParaRPr lang="en-US" sz="1850" b="1" kern="1200" dirty="0">
                        <a:solidFill>
                          <a:srgbClr val="222770"/>
                        </a:solidFill>
                        <a:latin typeface="Arial-Regular" pitchFamily="34" charset="0"/>
                        <a:ea typeface="Arial-Regular" pitchFamily="34" charset="-122"/>
                        <a:cs typeface="+mn-cs"/>
                      </a:endParaRPr>
                    </a:p>
                  </a:txBody>
                  <a:tcPr marL="109728" marR="109728" marT="54864" marB="54864"/>
                </a:tc>
                <a:tc>
                  <a:txBody>
                    <a:bodyPr/>
                    <a:lstStyle/>
                    <a:p>
                      <a:pPr marL="0" marR="0" indent="0" algn="l" defTabSz="914400" rtl="0" eaLnBrk="1" fontAlgn="auto" latinLnBrk="0" hangingPunct="1">
                        <a:lnSpc>
                          <a:spcPts val="2780"/>
                        </a:lnSpc>
                        <a:spcBef>
                          <a:spcPts val="0"/>
                        </a:spcBef>
                        <a:spcAft>
                          <a:spcPts val="0"/>
                        </a:spcAft>
                        <a:buClrTx/>
                        <a:buSzTx/>
                        <a:buFontTx/>
                        <a:buNone/>
                        <a:tabLst/>
                        <a:defRPr/>
                      </a:pPr>
                      <a:r>
                        <a:rPr lang="en-US" sz="1850" b="1" kern="1200" dirty="0">
                          <a:solidFill>
                            <a:srgbClr val="222770"/>
                          </a:solidFill>
                        </a:rPr>
                        <a:t>B. Com (H), FCA, MBA, LLB (Chartered Accountant &amp; Lawyer)</a:t>
                      </a:r>
                    </a:p>
                    <a:p>
                      <a:pPr marL="0" marR="0" indent="0" algn="l" defTabSz="914400" rtl="0" eaLnBrk="1" fontAlgn="auto" latinLnBrk="0" hangingPunct="1">
                        <a:lnSpc>
                          <a:spcPts val="2780"/>
                        </a:lnSpc>
                        <a:spcBef>
                          <a:spcPts val="0"/>
                        </a:spcBef>
                        <a:spcAft>
                          <a:spcPts val="0"/>
                        </a:spcAft>
                        <a:buClrTx/>
                        <a:buSzTx/>
                        <a:buFontTx/>
                        <a:buNone/>
                        <a:tabLst/>
                        <a:defRPr/>
                      </a:pPr>
                      <a:endParaRPr lang="en-US" sz="1850" b="1" kern="1200" dirty="0">
                        <a:solidFill>
                          <a:srgbClr val="222770"/>
                        </a:solidFill>
                        <a:latin typeface="Arial-Regular" pitchFamily="34" charset="0"/>
                        <a:ea typeface="Arial-Regular" pitchFamily="34" charset="-122"/>
                        <a:cs typeface="+mn-cs"/>
                      </a:endParaRPr>
                    </a:p>
                  </a:txBody>
                  <a:tcPr marL="109728" marR="109728" marT="54864" marB="54864"/>
                </a:tc>
                <a:tc>
                  <a:txBody>
                    <a:bodyPr/>
                    <a:lstStyle/>
                    <a:p>
                      <a:pPr marL="0" marR="0" indent="0" algn="l" defTabSz="914400" rtl="0" eaLnBrk="1" fontAlgn="auto" latinLnBrk="0" hangingPunct="1">
                        <a:lnSpc>
                          <a:spcPts val="2780"/>
                        </a:lnSpc>
                        <a:spcBef>
                          <a:spcPts val="0"/>
                        </a:spcBef>
                        <a:spcAft>
                          <a:spcPts val="0"/>
                        </a:spcAft>
                        <a:buClrTx/>
                        <a:buSzTx/>
                        <a:buFontTx/>
                        <a:buNone/>
                        <a:tabLst/>
                        <a:defRPr/>
                      </a:pPr>
                      <a:r>
                        <a:rPr lang="en-US" sz="1850" b="1" kern="1200" dirty="0">
                          <a:solidFill>
                            <a:srgbClr val="222770"/>
                          </a:solidFill>
                        </a:rPr>
                        <a:t>25 Years +</a:t>
                      </a:r>
                      <a:endParaRPr lang="en-US" sz="1850" b="1" kern="1200" dirty="0">
                        <a:solidFill>
                          <a:srgbClr val="222770"/>
                        </a:solidFill>
                        <a:latin typeface="Arial-Regular" pitchFamily="34" charset="0"/>
                        <a:ea typeface="Arial-Regular" pitchFamily="34" charset="-122"/>
                        <a:cs typeface="+mn-cs"/>
                      </a:endParaRPr>
                    </a:p>
                  </a:txBody>
                  <a:tcPr marL="109728" marR="109728" marT="54864" marB="54864"/>
                </a:tc>
                <a:extLst>
                  <a:ext uri="{0D108BD9-81ED-4DB2-BD59-A6C34878D82A}">
                    <a16:rowId xmlns:a16="http://schemas.microsoft.com/office/drawing/2014/main" xmlns="" val="10001"/>
                  </a:ext>
                </a:extLst>
              </a:tr>
              <a:tr h="838580">
                <a:tc>
                  <a:txBody>
                    <a:bodyPr/>
                    <a:lstStyle/>
                    <a:p>
                      <a:pPr marL="0" marR="0" indent="0" algn="l" defTabSz="914400" rtl="0" eaLnBrk="1" fontAlgn="auto" latinLnBrk="0" hangingPunct="1">
                        <a:lnSpc>
                          <a:spcPts val="2780"/>
                        </a:lnSpc>
                        <a:spcBef>
                          <a:spcPts val="0"/>
                        </a:spcBef>
                        <a:spcAft>
                          <a:spcPts val="0"/>
                        </a:spcAft>
                        <a:buClrTx/>
                        <a:buSzTx/>
                        <a:buFontTx/>
                        <a:buNone/>
                        <a:tabLst/>
                        <a:defRPr/>
                      </a:pPr>
                      <a:r>
                        <a:rPr lang="en-US" sz="1850" b="1" kern="1200" dirty="0">
                          <a:solidFill>
                            <a:srgbClr val="222770"/>
                          </a:solidFill>
                        </a:rPr>
                        <a:t>Dinesh Kumar</a:t>
                      </a:r>
                      <a:endParaRPr lang="en-US" sz="1850" b="1" kern="1200" dirty="0">
                        <a:solidFill>
                          <a:srgbClr val="222770"/>
                        </a:solidFill>
                        <a:latin typeface="Arial-Regular" pitchFamily="34" charset="0"/>
                        <a:ea typeface="Arial-Regular" pitchFamily="34" charset="-122"/>
                        <a:cs typeface="+mn-cs"/>
                      </a:endParaRPr>
                    </a:p>
                  </a:txBody>
                  <a:tcPr marL="109728" marR="109728" marT="54864" marB="54864"/>
                </a:tc>
                <a:tc>
                  <a:txBody>
                    <a:bodyPr/>
                    <a:lstStyle/>
                    <a:p>
                      <a:pPr marL="0" marR="0" indent="0" algn="l" defTabSz="914400" rtl="0" eaLnBrk="1" fontAlgn="auto" latinLnBrk="0" hangingPunct="1">
                        <a:lnSpc>
                          <a:spcPts val="2780"/>
                        </a:lnSpc>
                        <a:spcBef>
                          <a:spcPts val="0"/>
                        </a:spcBef>
                        <a:spcAft>
                          <a:spcPts val="0"/>
                        </a:spcAft>
                        <a:buClrTx/>
                        <a:buSzTx/>
                        <a:buFontTx/>
                        <a:buNone/>
                        <a:tabLst/>
                        <a:defRPr/>
                      </a:pPr>
                      <a:r>
                        <a:rPr lang="en-US" sz="1850" b="1" kern="1200" dirty="0">
                          <a:solidFill>
                            <a:srgbClr val="222770"/>
                          </a:solidFill>
                        </a:rPr>
                        <a:t>B.COM, FCA, LLB, DISA, FAFD (Chartered Accountant &amp; Lawyer)</a:t>
                      </a:r>
                      <a:endParaRPr lang="en-US" sz="1850" b="1" kern="1200" dirty="0">
                        <a:solidFill>
                          <a:srgbClr val="222770"/>
                        </a:solidFill>
                        <a:latin typeface="Arial-Regular" pitchFamily="34" charset="0"/>
                        <a:ea typeface="Arial-Regular" pitchFamily="34" charset="-122"/>
                        <a:cs typeface="+mn-cs"/>
                      </a:endParaRPr>
                    </a:p>
                  </a:txBody>
                  <a:tcPr marL="109728" marR="109728" marT="54864" marB="54864"/>
                </a:tc>
                <a:tc>
                  <a:txBody>
                    <a:bodyPr/>
                    <a:lstStyle/>
                    <a:p>
                      <a:pPr marL="0" marR="0" indent="0" algn="l" defTabSz="914400" rtl="0" eaLnBrk="1" fontAlgn="auto" latinLnBrk="0" hangingPunct="1">
                        <a:lnSpc>
                          <a:spcPts val="2780"/>
                        </a:lnSpc>
                        <a:spcBef>
                          <a:spcPts val="0"/>
                        </a:spcBef>
                        <a:spcAft>
                          <a:spcPts val="0"/>
                        </a:spcAft>
                        <a:buClrTx/>
                        <a:buSzTx/>
                        <a:buFontTx/>
                        <a:buNone/>
                        <a:tabLst/>
                        <a:defRPr/>
                      </a:pPr>
                      <a:r>
                        <a:rPr lang="en-US" sz="1850" b="1" kern="1200" dirty="0">
                          <a:solidFill>
                            <a:srgbClr val="222770"/>
                          </a:solidFill>
                        </a:rPr>
                        <a:t>25 Years +</a:t>
                      </a:r>
                      <a:endParaRPr lang="en-US" sz="1850" b="1" kern="1200" dirty="0">
                        <a:solidFill>
                          <a:srgbClr val="222770"/>
                        </a:solidFill>
                        <a:latin typeface="Arial-Regular" pitchFamily="34" charset="0"/>
                        <a:ea typeface="Arial-Regular" pitchFamily="34" charset="-122"/>
                        <a:cs typeface="+mn-cs"/>
                      </a:endParaRPr>
                    </a:p>
                  </a:txBody>
                  <a:tcPr marL="109728" marR="109728" marT="54864" marB="54864"/>
                </a:tc>
                <a:extLst>
                  <a:ext uri="{0D108BD9-81ED-4DB2-BD59-A6C34878D82A}">
                    <a16:rowId xmlns:a16="http://schemas.microsoft.com/office/drawing/2014/main" xmlns="" val="10002"/>
                  </a:ext>
                </a:extLst>
              </a:tr>
              <a:tr h="858546">
                <a:tc>
                  <a:txBody>
                    <a:bodyPr/>
                    <a:lstStyle/>
                    <a:p>
                      <a:pPr marL="0" marR="0" indent="0" algn="l" defTabSz="914400" rtl="0" eaLnBrk="1" fontAlgn="auto" latinLnBrk="0" hangingPunct="1">
                        <a:lnSpc>
                          <a:spcPts val="2780"/>
                        </a:lnSpc>
                        <a:spcBef>
                          <a:spcPts val="0"/>
                        </a:spcBef>
                        <a:spcAft>
                          <a:spcPts val="0"/>
                        </a:spcAft>
                        <a:buClrTx/>
                        <a:buSzTx/>
                        <a:buFontTx/>
                        <a:buNone/>
                        <a:tabLst/>
                        <a:defRPr/>
                      </a:pPr>
                      <a:r>
                        <a:rPr lang="en-US" sz="1850" b="1" kern="1200" dirty="0">
                          <a:solidFill>
                            <a:srgbClr val="222770"/>
                          </a:solidFill>
                        </a:rPr>
                        <a:t>Tapan Mandal</a:t>
                      </a:r>
                      <a:endParaRPr lang="en-US" sz="1850" b="1" kern="1200" dirty="0">
                        <a:solidFill>
                          <a:srgbClr val="222770"/>
                        </a:solidFill>
                        <a:latin typeface="Arial-Regular" pitchFamily="34" charset="0"/>
                        <a:ea typeface="Arial-Regular" pitchFamily="34" charset="-122"/>
                        <a:cs typeface="+mn-cs"/>
                      </a:endParaRPr>
                    </a:p>
                  </a:txBody>
                  <a:tcPr marL="109728" marR="109728" marT="54864" marB="54864"/>
                </a:tc>
                <a:tc>
                  <a:txBody>
                    <a:bodyPr/>
                    <a:lstStyle/>
                    <a:p>
                      <a:pPr marL="0" marR="0" indent="0" algn="l" defTabSz="914400" rtl="0" eaLnBrk="1" fontAlgn="auto" latinLnBrk="0" hangingPunct="1">
                        <a:lnSpc>
                          <a:spcPts val="2780"/>
                        </a:lnSpc>
                        <a:spcBef>
                          <a:spcPts val="0"/>
                        </a:spcBef>
                        <a:spcAft>
                          <a:spcPts val="0"/>
                        </a:spcAft>
                        <a:buClrTx/>
                        <a:buSzTx/>
                        <a:buFontTx/>
                        <a:buNone/>
                        <a:tabLst/>
                        <a:defRPr/>
                      </a:pPr>
                      <a:r>
                        <a:rPr lang="en-US" sz="1850" b="1" kern="1200" dirty="0">
                          <a:solidFill>
                            <a:srgbClr val="222770"/>
                          </a:solidFill>
                        </a:rPr>
                        <a:t>B. Com (H), ACA (Chartered Accountant)</a:t>
                      </a:r>
                      <a:endParaRPr lang="en-US" sz="1850" b="1" kern="1200" dirty="0">
                        <a:solidFill>
                          <a:srgbClr val="222770"/>
                        </a:solidFill>
                        <a:latin typeface="Arial-Regular" pitchFamily="34" charset="0"/>
                        <a:ea typeface="Arial-Regular" pitchFamily="34" charset="-122"/>
                        <a:cs typeface="+mn-cs"/>
                      </a:endParaRPr>
                    </a:p>
                  </a:txBody>
                  <a:tcPr marL="109728" marR="109728" marT="54864" marB="54864"/>
                </a:tc>
                <a:tc>
                  <a:txBody>
                    <a:bodyPr/>
                    <a:lstStyle/>
                    <a:p>
                      <a:pPr marL="0" marR="0" indent="0" algn="l" defTabSz="914400" rtl="0" eaLnBrk="1" fontAlgn="auto" latinLnBrk="0" hangingPunct="1">
                        <a:lnSpc>
                          <a:spcPts val="2780"/>
                        </a:lnSpc>
                        <a:spcBef>
                          <a:spcPts val="0"/>
                        </a:spcBef>
                        <a:spcAft>
                          <a:spcPts val="0"/>
                        </a:spcAft>
                        <a:buClrTx/>
                        <a:buSzTx/>
                        <a:buFontTx/>
                        <a:buNone/>
                        <a:tabLst/>
                        <a:defRPr/>
                      </a:pPr>
                      <a:r>
                        <a:rPr lang="en-US" sz="1850" b="1" kern="1200" dirty="0">
                          <a:solidFill>
                            <a:srgbClr val="222770"/>
                          </a:solidFill>
                        </a:rPr>
                        <a:t>5 Year+</a:t>
                      </a:r>
                      <a:endParaRPr lang="en-US" sz="1850" b="1" kern="1200" dirty="0">
                        <a:solidFill>
                          <a:srgbClr val="222770"/>
                        </a:solidFill>
                        <a:latin typeface="Arial-Regular" pitchFamily="34" charset="0"/>
                        <a:ea typeface="Arial-Regular" pitchFamily="34" charset="-122"/>
                        <a:cs typeface="+mn-cs"/>
                      </a:endParaRPr>
                    </a:p>
                  </a:txBody>
                  <a:tcPr marL="109728" marR="109728" marT="54864" marB="54864"/>
                </a:tc>
                <a:extLst>
                  <a:ext uri="{0D108BD9-81ED-4DB2-BD59-A6C34878D82A}">
                    <a16:rowId xmlns:a16="http://schemas.microsoft.com/office/drawing/2014/main" xmlns="" val="10003"/>
                  </a:ext>
                </a:extLst>
              </a:tr>
              <a:tr h="928637">
                <a:tc>
                  <a:txBody>
                    <a:bodyPr/>
                    <a:lstStyle/>
                    <a:p>
                      <a:pPr marL="0" marR="0" indent="0" algn="l" defTabSz="914400" rtl="0" eaLnBrk="1" fontAlgn="auto" latinLnBrk="0" hangingPunct="1">
                        <a:lnSpc>
                          <a:spcPts val="2780"/>
                        </a:lnSpc>
                        <a:spcBef>
                          <a:spcPts val="0"/>
                        </a:spcBef>
                        <a:spcAft>
                          <a:spcPts val="0"/>
                        </a:spcAft>
                        <a:buClrTx/>
                        <a:buSzTx/>
                        <a:buFontTx/>
                        <a:buNone/>
                        <a:tabLst/>
                        <a:defRPr/>
                      </a:pPr>
                      <a:r>
                        <a:rPr lang="en-US" sz="1850" b="1" kern="1200" dirty="0">
                          <a:solidFill>
                            <a:srgbClr val="222770"/>
                          </a:solidFill>
                        </a:rPr>
                        <a:t>Niraj Soni</a:t>
                      </a:r>
                    </a:p>
                    <a:p>
                      <a:pPr marL="0" marR="0" indent="0" algn="l" defTabSz="914400" rtl="0" eaLnBrk="1" fontAlgn="auto" latinLnBrk="0" hangingPunct="1">
                        <a:lnSpc>
                          <a:spcPts val="2780"/>
                        </a:lnSpc>
                        <a:spcBef>
                          <a:spcPts val="0"/>
                        </a:spcBef>
                        <a:spcAft>
                          <a:spcPts val="0"/>
                        </a:spcAft>
                        <a:buClrTx/>
                        <a:buSzTx/>
                        <a:buFontTx/>
                        <a:buNone/>
                        <a:tabLst/>
                        <a:defRPr/>
                      </a:pPr>
                      <a:endParaRPr lang="en-US" sz="1850" b="1" kern="1200" dirty="0">
                        <a:solidFill>
                          <a:srgbClr val="222770"/>
                        </a:solidFill>
                        <a:latin typeface="Arial-Regular" pitchFamily="34" charset="0"/>
                        <a:ea typeface="Arial-Regular" pitchFamily="34" charset="-122"/>
                        <a:cs typeface="+mn-cs"/>
                      </a:endParaRPr>
                    </a:p>
                  </a:txBody>
                  <a:tcPr marL="109728" marR="109728" marT="54864" marB="54864"/>
                </a:tc>
                <a:tc>
                  <a:txBody>
                    <a:bodyPr/>
                    <a:lstStyle/>
                    <a:p>
                      <a:pPr marL="0" marR="0" indent="0" algn="l" defTabSz="914400" rtl="0" eaLnBrk="1" fontAlgn="auto" latinLnBrk="0" hangingPunct="1">
                        <a:lnSpc>
                          <a:spcPts val="2780"/>
                        </a:lnSpc>
                        <a:spcBef>
                          <a:spcPts val="0"/>
                        </a:spcBef>
                        <a:spcAft>
                          <a:spcPts val="0"/>
                        </a:spcAft>
                        <a:buClrTx/>
                        <a:buSzTx/>
                        <a:buFontTx/>
                        <a:buNone/>
                        <a:tabLst/>
                        <a:defRPr/>
                      </a:pPr>
                      <a:r>
                        <a:rPr lang="en-US" sz="1850" b="1" kern="1200" dirty="0">
                          <a:solidFill>
                            <a:srgbClr val="222770"/>
                          </a:solidFill>
                        </a:rPr>
                        <a:t>B. Com (H), ACA (Chartered Accountant)</a:t>
                      </a:r>
                      <a:endParaRPr lang="en-US" sz="1850" b="1" kern="1200" dirty="0">
                        <a:solidFill>
                          <a:srgbClr val="222770"/>
                        </a:solidFill>
                        <a:latin typeface="Arial-Regular" pitchFamily="34" charset="0"/>
                        <a:ea typeface="Arial-Regular" pitchFamily="34" charset="-122"/>
                        <a:cs typeface="+mn-cs"/>
                      </a:endParaRPr>
                    </a:p>
                  </a:txBody>
                  <a:tcPr marL="109728" marR="109728" marT="54864" marB="54864"/>
                </a:tc>
                <a:tc>
                  <a:txBody>
                    <a:bodyPr/>
                    <a:lstStyle/>
                    <a:p>
                      <a:pPr marL="0" marR="0" indent="0" algn="l" defTabSz="914400" rtl="0" eaLnBrk="1" fontAlgn="auto" latinLnBrk="0" hangingPunct="1">
                        <a:lnSpc>
                          <a:spcPts val="2780"/>
                        </a:lnSpc>
                        <a:spcBef>
                          <a:spcPts val="0"/>
                        </a:spcBef>
                        <a:spcAft>
                          <a:spcPts val="0"/>
                        </a:spcAft>
                        <a:buClrTx/>
                        <a:buSzTx/>
                        <a:buFontTx/>
                        <a:buNone/>
                        <a:tabLst/>
                        <a:defRPr/>
                      </a:pPr>
                      <a:r>
                        <a:rPr lang="en-US" sz="1850" b="1" kern="1200" dirty="0">
                          <a:solidFill>
                            <a:srgbClr val="222770"/>
                          </a:solidFill>
                        </a:rPr>
                        <a:t>2 Year+</a:t>
                      </a:r>
                      <a:endParaRPr lang="en-US" sz="1850" b="1" kern="1200" dirty="0">
                        <a:solidFill>
                          <a:srgbClr val="222770"/>
                        </a:solidFill>
                        <a:latin typeface="Arial-Regular" pitchFamily="34" charset="0"/>
                        <a:ea typeface="Arial-Regular" pitchFamily="34" charset="-122"/>
                        <a:cs typeface="+mn-cs"/>
                      </a:endParaRPr>
                    </a:p>
                  </a:txBody>
                  <a:tcPr marL="109728" marR="109728" marT="54864" marB="54864"/>
                </a:tc>
                <a:extLst>
                  <a:ext uri="{0D108BD9-81ED-4DB2-BD59-A6C34878D82A}">
                    <a16:rowId xmlns:a16="http://schemas.microsoft.com/office/drawing/2014/main" xmlns="" val="10004"/>
                  </a:ext>
                </a:extLst>
              </a:tr>
              <a:tr h="928637">
                <a:tc>
                  <a:txBody>
                    <a:bodyPr/>
                    <a:lstStyle/>
                    <a:p>
                      <a:pPr marL="0" marR="0" indent="0" algn="l" defTabSz="914400" rtl="0" eaLnBrk="1" fontAlgn="auto" latinLnBrk="0" hangingPunct="1">
                        <a:lnSpc>
                          <a:spcPts val="2780"/>
                        </a:lnSpc>
                        <a:spcBef>
                          <a:spcPts val="0"/>
                        </a:spcBef>
                        <a:spcAft>
                          <a:spcPts val="0"/>
                        </a:spcAft>
                        <a:buClrTx/>
                        <a:buSzTx/>
                        <a:buFontTx/>
                        <a:buNone/>
                        <a:tabLst/>
                        <a:defRPr/>
                      </a:pPr>
                      <a:r>
                        <a:rPr lang="en-US" sz="1850" b="1" kern="1200" dirty="0">
                          <a:solidFill>
                            <a:srgbClr val="222770"/>
                          </a:solidFill>
                          <a:latin typeface="+mn-lt"/>
                          <a:ea typeface="+mn-ea"/>
                          <a:cs typeface="+mn-cs"/>
                        </a:rPr>
                        <a:t>Nisha Adwani</a:t>
                      </a:r>
                    </a:p>
                  </a:txBody>
                  <a:tcPr marL="109728" marR="109728" marT="54864" marB="54864"/>
                </a:tc>
                <a:tc>
                  <a:txBody>
                    <a:bodyPr/>
                    <a:lstStyle/>
                    <a:p>
                      <a:pPr marL="0" marR="0" indent="0" algn="l" defTabSz="914400" rtl="0" eaLnBrk="1" fontAlgn="auto" latinLnBrk="0" hangingPunct="1">
                        <a:lnSpc>
                          <a:spcPts val="2780"/>
                        </a:lnSpc>
                        <a:spcBef>
                          <a:spcPts val="0"/>
                        </a:spcBef>
                        <a:spcAft>
                          <a:spcPts val="0"/>
                        </a:spcAft>
                        <a:buClrTx/>
                        <a:buSzTx/>
                        <a:buFontTx/>
                        <a:buNone/>
                        <a:tabLst/>
                        <a:defRPr/>
                      </a:pPr>
                      <a:r>
                        <a:rPr lang="en-US" sz="1850" b="1" kern="1200" dirty="0">
                          <a:solidFill>
                            <a:srgbClr val="222770"/>
                          </a:solidFill>
                          <a:latin typeface="+mn-lt"/>
                          <a:ea typeface="+mn-ea"/>
                          <a:cs typeface="+mn-cs"/>
                        </a:rPr>
                        <a:t>B. Com(H), ACS (Company Secretary)</a:t>
                      </a:r>
                    </a:p>
                  </a:txBody>
                  <a:tcPr marL="109728" marR="109728" marT="54864" marB="54864"/>
                </a:tc>
                <a:tc>
                  <a:txBody>
                    <a:bodyPr/>
                    <a:lstStyle/>
                    <a:p>
                      <a:pPr marL="0" marR="0" indent="0" algn="l" defTabSz="914400" rtl="0" eaLnBrk="1" fontAlgn="auto" latinLnBrk="0" hangingPunct="1">
                        <a:lnSpc>
                          <a:spcPts val="2780"/>
                        </a:lnSpc>
                        <a:spcBef>
                          <a:spcPts val="0"/>
                        </a:spcBef>
                        <a:spcAft>
                          <a:spcPts val="0"/>
                        </a:spcAft>
                        <a:buClrTx/>
                        <a:buSzTx/>
                        <a:buFontTx/>
                        <a:buNone/>
                        <a:tabLst/>
                        <a:defRPr/>
                      </a:pPr>
                      <a:r>
                        <a:rPr lang="en-US" sz="1850" b="1" kern="1200" dirty="0">
                          <a:solidFill>
                            <a:srgbClr val="222770"/>
                          </a:solidFill>
                          <a:latin typeface="+mn-lt"/>
                          <a:ea typeface="+mn-ea"/>
                          <a:cs typeface="+mn-cs"/>
                        </a:rPr>
                        <a:t>3 Year+</a:t>
                      </a:r>
                    </a:p>
                  </a:txBody>
                  <a:tcPr marL="109728" marR="109728" marT="54864" marB="54864"/>
                </a:tc>
                <a:extLst>
                  <a:ext uri="{0D108BD9-81ED-4DB2-BD59-A6C34878D82A}">
                    <a16:rowId xmlns:a16="http://schemas.microsoft.com/office/drawing/2014/main" xmlns="" val="1201105875"/>
                  </a:ext>
                </a:extLst>
              </a:tr>
            </a:tbl>
          </a:graphicData>
        </a:graphic>
      </p:graphicFrame>
      <p:sp>
        <p:nvSpPr>
          <p:cNvPr id="7" name="TextBox 6"/>
          <p:cNvSpPr txBox="1"/>
          <p:nvPr/>
        </p:nvSpPr>
        <p:spPr>
          <a:xfrm>
            <a:off x="1179443" y="906708"/>
            <a:ext cx="9326880" cy="873060"/>
          </a:xfrm>
          <a:prstGeom prst="rect">
            <a:avLst/>
          </a:prstGeom>
          <a:noFill/>
        </p:spPr>
        <p:txBody>
          <a:bodyPr wrap="square" rtlCol="0">
            <a:spAutoFit/>
          </a:bodyPr>
          <a:lstStyle/>
          <a:p>
            <a:pPr>
              <a:lnSpc>
                <a:spcPts val="6500"/>
              </a:lnSpc>
            </a:pPr>
            <a:r>
              <a:rPr lang="en-US" sz="4640" dirty="0">
                <a:solidFill>
                  <a:srgbClr val="3642C6"/>
                </a:solidFill>
                <a:latin typeface="思源黑体-思源黑体-SemiBold" pitchFamily="34" charset="0"/>
                <a:ea typeface="思源黑体-思源黑体-SemiBold" pitchFamily="34" charset="-122"/>
              </a:rPr>
              <a:t>Core Team</a:t>
            </a:r>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preencoded.png">
            <a:extLst>
              <a:ext uri="{FF2B5EF4-FFF2-40B4-BE49-F238E27FC236}">
                <a16:creationId xmlns:a16="http://schemas.microsoft.com/office/drawing/2014/main" xmlns="" id="{B521AD18-82C2-5722-2E19-0FA4C6591BF1}"/>
              </a:ext>
            </a:extLst>
          </p:cNvPr>
          <p:cNvPicPr>
            <a:picLocks noChangeAspect="1"/>
          </p:cNvPicPr>
          <p:nvPr/>
        </p:nvPicPr>
        <p:blipFill>
          <a:blip r:embed="rId2">
            <a:duotone>
              <a:schemeClr val="accent1">
                <a:shade val="45000"/>
                <a:satMod val="135000"/>
              </a:schemeClr>
              <a:prstClr val="white"/>
            </a:duotone>
          </a:blip>
          <a:stretch>
            <a:fillRect/>
          </a:stretch>
        </p:blipFill>
        <p:spPr>
          <a:xfrm>
            <a:off x="36576" y="36576"/>
            <a:ext cx="14575536" cy="8174736"/>
          </a:xfrm>
          <a:prstGeom prst="rect">
            <a:avLst/>
          </a:prstGeom>
        </p:spPr>
      </p:pic>
      <p:sp>
        <p:nvSpPr>
          <p:cNvPr id="5" name="Title 4">
            <a:extLst>
              <a:ext uri="{FF2B5EF4-FFF2-40B4-BE49-F238E27FC236}">
                <a16:creationId xmlns:a16="http://schemas.microsoft.com/office/drawing/2014/main" xmlns="" id="{3EAFC764-E7B3-3A2C-68F0-51469D3A4862}"/>
              </a:ext>
            </a:extLst>
          </p:cNvPr>
          <p:cNvSpPr>
            <a:spLocks noGrp="1"/>
          </p:cNvSpPr>
          <p:nvPr>
            <p:ph type="title"/>
          </p:nvPr>
        </p:nvSpPr>
        <p:spPr>
          <a:xfrm>
            <a:off x="619144" y="793322"/>
            <a:ext cx="7978204" cy="1263695"/>
          </a:xfrm>
        </p:spPr>
        <p:txBody>
          <a:bodyPr>
            <a:normAutofit fontScale="90000"/>
          </a:bodyPr>
          <a:lstStyle/>
          <a:p>
            <a:pPr algn="l"/>
            <a:r>
              <a:rPr lang="en-US" sz="6240" dirty="0">
                <a:solidFill>
                  <a:srgbClr val="3642C6"/>
                </a:solidFill>
                <a:latin typeface="思源黑体-思源黑体-SemiBold" pitchFamily="34" charset="0"/>
                <a:ea typeface="思源黑体-思源黑体-SemiBold" pitchFamily="34" charset="-122"/>
              </a:rPr>
              <a:t>Team &amp; Infrastructure</a:t>
            </a:r>
            <a:r>
              <a:rPr lang="en-US" b="1" i="0" dirty="0">
                <a:solidFill>
                  <a:srgbClr val="000000"/>
                </a:solidFill>
                <a:effectLst/>
                <a:highlight>
                  <a:srgbClr val="FFFFFF"/>
                </a:highlight>
                <a:latin typeface="Raleway" pitchFamily="2" charset="0"/>
              </a:rPr>
              <a:t/>
            </a:r>
            <a:br>
              <a:rPr lang="en-US" b="1" i="0" dirty="0">
                <a:solidFill>
                  <a:srgbClr val="000000"/>
                </a:solidFill>
                <a:effectLst/>
                <a:highlight>
                  <a:srgbClr val="FFFFFF"/>
                </a:highlight>
                <a:latin typeface="Raleway" pitchFamily="2" charset="0"/>
              </a:rPr>
            </a:br>
            <a:endParaRPr lang="en-US" dirty="0"/>
          </a:p>
        </p:txBody>
      </p:sp>
      <p:sp>
        <p:nvSpPr>
          <p:cNvPr id="6" name="Content Placeholder 5">
            <a:extLst>
              <a:ext uri="{FF2B5EF4-FFF2-40B4-BE49-F238E27FC236}">
                <a16:creationId xmlns:a16="http://schemas.microsoft.com/office/drawing/2014/main" xmlns="" id="{AF719A5D-A489-24B4-E7B6-D3F54210EAA3}"/>
              </a:ext>
            </a:extLst>
          </p:cNvPr>
          <p:cNvSpPr>
            <a:spLocks noGrp="1"/>
          </p:cNvSpPr>
          <p:nvPr>
            <p:ph sz="half" idx="1"/>
          </p:nvPr>
        </p:nvSpPr>
        <p:spPr>
          <a:xfrm>
            <a:off x="538192" y="3554577"/>
            <a:ext cx="6180660" cy="4317214"/>
          </a:xfrm>
        </p:spPr>
        <p:txBody>
          <a:bodyPr>
            <a:normAutofit fontScale="77500" lnSpcReduction="20000"/>
          </a:bodyPr>
          <a:lstStyle/>
          <a:p>
            <a:pPr algn="just">
              <a:lnSpc>
                <a:spcPts val="3336"/>
              </a:lnSpc>
            </a:pPr>
            <a:r>
              <a:rPr lang="en-US" sz="2600" dirty="0">
                <a:solidFill>
                  <a:srgbClr val="222770"/>
                </a:solidFill>
                <a:latin typeface="Arial-Regular" pitchFamily="34" charset="0"/>
                <a:ea typeface="Arial-Regular" pitchFamily="34" charset="-122"/>
              </a:rPr>
              <a:t>Our team assists clients with business and strategic planning, internal controls, and increasing operating efficiency.</a:t>
            </a:r>
          </a:p>
          <a:p>
            <a:pPr algn="just">
              <a:lnSpc>
                <a:spcPts val="3336"/>
              </a:lnSpc>
            </a:pPr>
            <a:r>
              <a:rPr lang="en-US" sz="2600" dirty="0">
                <a:solidFill>
                  <a:srgbClr val="222770"/>
                </a:solidFill>
                <a:latin typeface="Arial-Regular" pitchFamily="34" charset="0"/>
                <a:ea typeface="Arial-Regular" pitchFamily="34" charset="-122"/>
              </a:rPr>
              <a:t>Our expert team is handling and responsible for finance and accounting function of domestic and international clients.</a:t>
            </a:r>
          </a:p>
          <a:p>
            <a:pPr algn="just">
              <a:lnSpc>
                <a:spcPts val="3336"/>
              </a:lnSpc>
            </a:pPr>
            <a:r>
              <a:rPr lang="en-US" sz="2600" dirty="0">
                <a:solidFill>
                  <a:srgbClr val="222770"/>
                </a:solidFill>
                <a:latin typeface="Arial-Regular" pitchFamily="34" charset="0"/>
                <a:ea typeface="Arial-Regular" pitchFamily="34" charset="-122"/>
              </a:rPr>
              <a:t>Our expert team have wealth of experience in handling accounting process migration and has been involved in migration of several processes.</a:t>
            </a:r>
          </a:p>
          <a:p>
            <a:pPr algn="just"/>
            <a:endParaRPr lang="en-US" dirty="0"/>
          </a:p>
        </p:txBody>
      </p:sp>
      <p:sp>
        <p:nvSpPr>
          <p:cNvPr id="7" name="Content Placeholder 6">
            <a:extLst>
              <a:ext uri="{FF2B5EF4-FFF2-40B4-BE49-F238E27FC236}">
                <a16:creationId xmlns:a16="http://schemas.microsoft.com/office/drawing/2014/main" xmlns="" id="{8420C8E0-2A0A-AC56-D0D7-47F9AE28F586}"/>
              </a:ext>
            </a:extLst>
          </p:cNvPr>
          <p:cNvSpPr>
            <a:spLocks noGrp="1"/>
          </p:cNvSpPr>
          <p:nvPr>
            <p:ph sz="half" idx="2"/>
          </p:nvPr>
        </p:nvSpPr>
        <p:spPr>
          <a:xfrm>
            <a:off x="7450912" y="3554576"/>
            <a:ext cx="6180660" cy="4396727"/>
          </a:xfrm>
        </p:spPr>
        <p:txBody>
          <a:bodyPr>
            <a:noAutofit/>
          </a:bodyPr>
          <a:lstStyle/>
          <a:p>
            <a:pPr algn="just">
              <a:lnSpc>
                <a:spcPts val="3336"/>
              </a:lnSpc>
            </a:pPr>
            <a:r>
              <a:rPr lang="en-US" sz="2000" dirty="0">
                <a:solidFill>
                  <a:srgbClr val="222770"/>
                </a:solidFill>
                <a:latin typeface="Arial-Regular" pitchFamily="34" charset="0"/>
                <a:ea typeface="Arial-Regular" pitchFamily="34" charset="-122"/>
              </a:rPr>
              <a:t>Our expert team have vast knowledge international taxation and related compliances.</a:t>
            </a:r>
          </a:p>
          <a:p>
            <a:pPr algn="just">
              <a:lnSpc>
                <a:spcPts val="3336"/>
              </a:lnSpc>
            </a:pPr>
            <a:r>
              <a:rPr lang="en-US" sz="2000" dirty="0">
                <a:solidFill>
                  <a:srgbClr val="222770"/>
                </a:solidFill>
                <a:latin typeface="Arial-Regular" pitchFamily="34" charset="0"/>
                <a:ea typeface="Arial-Regular" pitchFamily="34" charset="-122"/>
              </a:rPr>
              <a:t>We have a fully air-conditioned modern office with spacious workstations, library bank, separate cabins for seniors , state of the art conference room equipped with video conference system, HD projector etc.</a:t>
            </a:r>
          </a:p>
          <a:p>
            <a:pPr algn="just">
              <a:lnSpc>
                <a:spcPts val="3336"/>
              </a:lnSpc>
            </a:pPr>
            <a:r>
              <a:rPr lang="en-US" sz="2000" dirty="0">
                <a:solidFill>
                  <a:srgbClr val="222770"/>
                </a:solidFill>
                <a:latin typeface="Arial-Regular" pitchFamily="34" charset="0"/>
                <a:ea typeface="Arial-Regular" pitchFamily="34" charset="-122"/>
              </a:rPr>
              <a:t>We have our own servers, VPN, Firewall for data security, power backups, multiple data connectivity etc. for uninterrupted delivery.</a:t>
            </a:r>
          </a:p>
          <a:p>
            <a:endParaRPr lang="en-US" sz="1600" dirty="0"/>
          </a:p>
        </p:txBody>
      </p:sp>
      <p:sp>
        <p:nvSpPr>
          <p:cNvPr id="8" name="TextBox 7">
            <a:extLst>
              <a:ext uri="{FF2B5EF4-FFF2-40B4-BE49-F238E27FC236}">
                <a16:creationId xmlns:a16="http://schemas.microsoft.com/office/drawing/2014/main" xmlns="" id="{9C60AD8D-4C37-A941-1912-4F5F8EDA0F00}"/>
              </a:ext>
            </a:extLst>
          </p:cNvPr>
          <p:cNvSpPr txBox="1"/>
          <p:nvPr/>
        </p:nvSpPr>
        <p:spPr>
          <a:xfrm>
            <a:off x="313852" y="2317026"/>
            <a:ext cx="13488842" cy="891334"/>
          </a:xfrm>
          <a:prstGeom prst="rect">
            <a:avLst/>
          </a:prstGeom>
          <a:noFill/>
        </p:spPr>
        <p:txBody>
          <a:bodyPr wrap="square" rtlCol="0">
            <a:spAutoFit/>
          </a:bodyPr>
          <a:lstStyle/>
          <a:p>
            <a:pPr algn="just">
              <a:lnSpc>
                <a:spcPts val="3336"/>
              </a:lnSpc>
              <a:spcBef>
                <a:spcPct val="20000"/>
              </a:spcBef>
            </a:pPr>
            <a:r>
              <a:rPr lang="en-US" sz="2000" dirty="0">
                <a:solidFill>
                  <a:srgbClr val="222770"/>
                </a:solidFill>
                <a:latin typeface="Arial-Regular" pitchFamily="34" charset="0"/>
                <a:ea typeface="Arial-Regular" pitchFamily="34" charset="-122"/>
              </a:rPr>
              <a:t>Our team is represented by mix of senior advisors having vast industry experience and young &amp; dynamic executives who work beyond time limits to ensure you the right candidate at the right time.</a:t>
            </a:r>
          </a:p>
        </p:txBody>
      </p:sp>
      <p:pic>
        <p:nvPicPr>
          <p:cNvPr id="1028" name="Picture 4">
            <a:extLst>
              <a:ext uri="{FF2B5EF4-FFF2-40B4-BE49-F238E27FC236}">
                <a16:creationId xmlns:a16="http://schemas.microsoft.com/office/drawing/2014/main" xmlns="" id="{A50C7C0F-8CDF-43B2-D6D1-5689C56B2DED}"/>
              </a:ext>
            </a:extLst>
          </p:cNvPr>
          <p:cNvPicPr>
            <a:picLocks noChangeAspect="1" noChangeArrowheads="1"/>
          </p:cNvPicPr>
          <p:nvPr/>
        </p:nvPicPr>
        <p:blipFill>
          <a:blip r:embed="rId3">
            <a:extLst>
              <a:ext uri="{837473B0-CC2E-450A-ABE3-18F120FF3D39}">
                <a1611:picAttrSrcUrl xmlns:a1611="http://schemas.microsoft.com/office/drawing/2016/11/main" xmlns="" r:id="rId4"/>
              </a:ext>
            </a:extLst>
          </a:blip>
          <a:srcRect/>
          <a:stretch/>
        </p:blipFill>
        <p:spPr bwMode="auto">
          <a:xfrm>
            <a:off x="8939749" y="295164"/>
            <a:ext cx="4862945" cy="2166125"/>
          </a:xfrm>
          <a:prstGeom prst="rect">
            <a:avLst/>
          </a:prstGeom>
          <a:noFill/>
          <a:effectLst>
            <a:outerShdw blurRad="50800" dist="50800" dir="5400000" algn="ctr" rotWithShape="0">
              <a:srgbClr val="000000">
                <a:alpha val="0"/>
              </a:srgbClr>
            </a:outerShdw>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15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1" descr="preencoded.png">
            <a:extLst>
              <a:ext uri="{FF2B5EF4-FFF2-40B4-BE49-F238E27FC236}">
                <a16:creationId xmlns:a16="http://schemas.microsoft.com/office/drawing/2014/main" xmlns="" id="{AFFCE844-BD87-4B11-FD6F-174BF796536C}"/>
              </a:ext>
            </a:extLst>
          </p:cNvPr>
          <p:cNvPicPr>
            <a:picLocks noChangeAspect="1"/>
          </p:cNvPicPr>
          <p:nvPr/>
        </p:nvPicPr>
        <p:blipFill>
          <a:blip r:embed="rId2">
            <a:duotone>
              <a:schemeClr val="accent1">
                <a:shade val="45000"/>
                <a:satMod val="135000"/>
              </a:schemeClr>
              <a:prstClr val="white"/>
            </a:duotone>
          </a:blip>
          <a:stretch>
            <a:fillRect/>
          </a:stretch>
        </p:blipFill>
        <p:spPr>
          <a:xfrm>
            <a:off x="36576" y="36576"/>
            <a:ext cx="14575536" cy="8174736"/>
          </a:xfrm>
          <a:prstGeom prst="rect">
            <a:avLst/>
          </a:prstGeom>
        </p:spPr>
      </p:pic>
      <p:sp>
        <p:nvSpPr>
          <p:cNvPr id="7" name="TextBox 6">
            <a:extLst>
              <a:ext uri="{FF2B5EF4-FFF2-40B4-BE49-F238E27FC236}">
                <a16:creationId xmlns:a16="http://schemas.microsoft.com/office/drawing/2014/main" xmlns="" id="{907E0A38-9C6F-E509-DE8C-88CD1B9B0515}"/>
              </a:ext>
            </a:extLst>
          </p:cNvPr>
          <p:cNvSpPr txBox="1"/>
          <p:nvPr/>
        </p:nvSpPr>
        <p:spPr>
          <a:xfrm>
            <a:off x="318053" y="337954"/>
            <a:ext cx="8587407" cy="874598"/>
          </a:xfrm>
          <a:prstGeom prst="rect">
            <a:avLst/>
          </a:prstGeom>
          <a:noFill/>
        </p:spPr>
        <p:txBody>
          <a:bodyPr wrap="square">
            <a:spAutoFit/>
          </a:bodyPr>
          <a:lstStyle/>
          <a:p>
            <a:pPr>
              <a:lnSpc>
                <a:spcPts val="6500"/>
              </a:lnSpc>
            </a:pPr>
            <a:r>
              <a:rPr lang="en-US" sz="4640" dirty="0">
                <a:solidFill>
                  <a:srgbClr val="3642C6"/>
                </a:solidFill>
                <a:latin typeface="思源黑体-思源黑体-SemiBold" pitchFamily="34" charset="0"/>
                <a:ea typeface="思源黑体-思源黑体-SemiBold" pitchFamily="34" charset="-122"/>
              </a:rPr>
              <a:t>World-Wide Clients Network</a:t>
            </a:r>
          </a:p>
        </p:txBody>
      </p:sp>
      <p:sp>
        <p:nvSpPr>
          <p:cNvPr id="10" name="TextBox 9">
            <a:extLst>
              <a:ext uri="{FF2B5EF4-FFF2-40B4-BE49-F238E27FC236}">
                <a16:creationId xmlns:a16="http://schemas.microsoft.com/office/drawing/2014/main" xmlns="" id="{CF465E67-38D3-EAFE-6D2D-E511293FBA8F}"/>
              </a:ext>
            </a:extLst>
          </p:cNvPr>
          <p:cNvSpPr txBox="1"/>
          <p:nvPr/>
        </p:nvSpPr>
        <p:spPr>
          <a:xfrm>
            <a:off x="954156" y="1182735"/>
            <a:ext cx="2332382" cy="6961008"/>
          </a:xfrm>
          <a:prstGeom prst="rect">
            <a:avLst/>
          </a:prstGeom>
          <a:noFill/>
        </p:spPr>
        <p:txBody>
          <a:bodyPr wrap="square" rtlCol="0">
            <a:spAutoFit/>
          </a:bodyPr>
          <a:lstStyle/>
          <a:p>
            <a:pPr marL="342900" lvl="0" indent="-342900" algn="just">
              <a:lnSpc>
                <a:spcPts val="3336"/>
              </a:lnSpc>
              <a:spcBef>
                <a:spcPct val="20000"/>
              </a:spcBef>
              <a:buFont typeface="Arial" pitchFamily="34" charset="0"/>
              <a:buChar char="•"/>
            </a:pPr>
            <a:r>
              <a:rPr lang="en-US" sz="1800" b="1" dirty="0">
                <a:solidFill>
                  <a:srgbClr val="222770"/>
                </a:solidFill>
                <a:latin typeface="Arial-Regular" pitchFamily="34" charset="0"/>
                <a:ea typeface="Arial-Regular" pitchFamily="34" charset="-122"/>
              </a:rPr>
              <a:t>USA</a:t>
            </a:r>
          </a:p>
          <a:p>
            <a:pPr marL="342900" lvl="0" indent="-342900" algn="just">
              <a:lnSpc>
                <a:spcPts val="3336"/>
              </a:lnSpc>
              <a:spcBef>
                <a:spcPct val="20000"/>
              </a:spcBef>
              <a:buFont typeface="Arial" pitchFamily="34" charset="0"/>
              <a:buChar char="•"/>
            </a:pPr>
            <a:endParaRPr lang="en-US" sz="1800" b="1" dirty="0">
              <a:solidFill>
                <a:srgbClr val="222770"/>
              </a:solidFill>
              <a:latin typeface="Arial-Regular" pitchFamily="34" charset="0"/>
              <a:ea typeface="Arial-Regular" pitchFamily="34" charset="-122"/>
            </a:endParaRPr>
          </a:p>
          <a:p>
            <a:pPr marL="342900" lvl="0" indent="-342900" algn="just">
              <a:lnSpc>
                <a:spcPts val="3336"/>
              </a:lnSpc>
              <a:spcBef>
                <a:spcPct val="20000"/>
              </a:spcBef>
              <a:buFont typeface="Arial" pitchFamily="34" charset="0"/>
              <a:buChar char="•"/>
            </a:pPr>
            <a:r>
              <a:rPr lang="en-US" sz="1800" b="1" dirty="0">
                <a:solidFill>
                  <a:srgbClr val="222770"/>
                </a:solidFill>
                <a:latin typeface="Arial-Regular" pitchFamily="34" charset="0"/>
                <a:ea typeface="Arial-Regular" pitchFamily="34" charset="-122"/>
              </a:rPr>
              <a:t>CHINA</a:t>
            </a:r>
          </a:p>
          <a:p>
            <a:pPr marL="342900" lvl="0" indent="-342900" algn="just">
              <a:lnSpc>
                <a:spcPts val="3336"/>
              </a:lnSpc>
              <a:spcBef>
                <a:spcPct val="20000"/>
              </a:spcBef>
              <a:buFont typeface="Arial" pitchFamily="34" charset="0"/>
              <a:buChar char="•"/>
            </a:pPr>
            <a:endParaRPr lang="en-US" sz="1800" b="1" dirty="0">
              <a:solidFill>
                <a:srgbClr val="222770"/>
              </a:solidFill>
              <a:latin typeface="Arial-Regular" pitchFamily="34" charset="0"/>
              <a:ea typeface="Arial-Regular" pitchFamily="34" charset="-122"/>
            </a:endParaRPr>
          </a:p>
          <a:p>
            <a:pPr marL="342900" lvl="0" indent="-342900" algn="just">
              <a:lnSpc>
                <a:spcPts val="3336"/>
              </a:lnSpc>
              <a:spcBef>
                <a:spcPct val="20000"/>
              </a:spcBef>
              <a:buFont typeface="Arial" pitchFamily="34" charset="0"/>
              <a:buChar char="•"/>
            </a:pPr>
            <a:r>
              <a:rPr lang="en-US" sz="1800" b="1" dirty="0">
                <a:solidFill>
                  <a:srgbClr val="222770"/>
                </a:solidFill>
                <a:latin typeface="Arial-Regular" pitchFamily="34" charset="0"/>
                <a:ea typeface="Arial-Regular" pitchFamily="34" charset="-122"/>
              </a:rPr>
              <a:t>JAPAN</a:t>
            </a:r>
          </a:p>
          <a:p>
            <a:pPr marL="342900" lvl="0" indent="-342900" algn="just">
              <a:lnSpc>
                <a:spcPts val="3336"/>
              </a:lnSpc>
              <a:spcBef>
                <a:spcPct val="20000"/>
              </a:spcBef>
              <a:buFont typeface="Arial" pitchFamily="34" charset="0"/>
              <a:buChar char="•"/>
            </a:pPr>
            <a:endParaRPr lang="en-US" sz="1800" b="1" dirty="0">
              <a:solidFill>
                <a:srgbClr val="222770"/>
              </a:solidFill>
              <a:latin typeface="Arial-Regular" pitchFamily="34" charset="0"/>
              <a:ea typeface="Arial-Regular" pitchFamily="34" charset="-122"/>
            </a:endParaRPr>
          </a:p>
          <a:p>
            <a:pPr marL="342900" lvl="0" indent="-342900" algn="just">
              <a:lnSpc>
                <a:spcPts val="3336"/>
              </a:lnSpc>
              <a:spcBef>
                <a:spcPct val="20000"/>
              </a:spcBef>
              <a:buFont typeface="Arial" pitchFamily="34" charset="0"/>
              <a:buChar char="•"/>
            </a:pPr>
            <a:r>
              <a:rPr lang="en-US" sz="1800" b="1" dirty="0">
                <a:solidFill>
                  <a:srgbClr val="222770"/>
                </a:solidFill>
                <a:latin typeface="Arial-Regular" pitchFamily="34" charset="0"/>
                <a:ea typeface="Arial-Regular" pitchFamily="34" charset="-122"/>
              </a:rPr>
              <a:t>NORWAY</a:t>
            </a:r>
          </a:p>
          <a:p>
            <a:pPr marL="342900" lvl="0" indent="-342900" algn="just">
              <a:lnSpc>
                <a:spcPts val="3336"/>
              </a:lnSpc>
              <a:spcBef>
                <a:spcPct val="20000"/>
              </a:spcBef>
              <a:buFont typeface="Arial" pitchFamily="34" charset="0"/>
              <a:buChar char="•"/>
            </a:pPr>
            <a:endParaRPr lang="en-US" sz="1800" b="1" dirty="0">
              <a:solidFill>
                <a:srgbClr val="222770"/>
              </a:solidFill>
              <a:latin typeface="Arial-Regular" pitchFamily="34" charset="0"/>
              <a:ea typeface="Arial-Regular" pitchFamily="34" charset="-122"/>
            </a:endParaRPr>
          </a:p>
          <a:p>
            <a:pPr marL="342900" lvl="0" indent="-342900" algn="just">
              <a:lnSpc>
                <a:spcPts val="3336"/>
              </a:lnSpc>
              <a:spcBef>
                <a:spcPct val="20000"/>
              </a:spcBef>
              <a:buFont typeface="Arial" pitchFamily="34" charset="0"/>
              <a:buChar char="•"/>
            </a:pPr>
            <a:r>
              <a:rPr lang="en-US" sz="1800" b="1" dirty="0">
                <a:solidFill>
                  <a:srgbClr val="222770"/>
                </a:solidFill>
                <a:latin typeface="Arial-Regular" pitchFamily="34" charset="0"/>
                <a:ea typeface="Arial-Regular" pitchFamily="34" charset="-122"/>
              </a:rPr>
              <a:t>IRELAND</a:t>
            </a:r>
          </a:p>
          <a:p>
            <a:pPr marL="342900" lvl="0" indent="-342900" algn="just">
              <a:lnSpc>
                <a:spcPts val="3336"/>
              </a:lnSpc>
              <a:spcBef>
                <a:spcPct val="20000"/>
              </a:spcBef>
              <a:buFont typeface="Arial" pitchFamily="34" charset="0"/>
              <a:buChar char="•"/>
            </a:pPr>
            <a:endParaRPr lang="en-US" sz="1800" b="1" dirty="0">
              <a:solidFill>
                <a:srgbClr val="222770"/>
              </a:solidFill>
              <a:latin typeface="Arial-Regular" pitchFamily="34" charset="0"/>
              <a:ea typeface="Arial-Regular" pitchFamily="34" charset="-122"/>
            </a:endParaRPr>
          </a:p>
          <a:p>
            <a:pPr marL="342900" lvl="0" indent="-342900" algn="just">
              <a:lnSpc>
                <a:spcPts val="3336"/>
              </a:lnSpc>
              <a:spcBef>
                <a:spcPct val="20000"/>
              </a:spcBef>
              <a:buFont typeface="Arial" pitchFamily="34" charset="0"/>
              <a:buChar char="•"/>
            </a:pPr>
            <a:r>
              <a:rPr lang="en-US" sz="1800" b="1" dirty="0">
                <a:solidFill>
                  <a:srgbClr val="222770"/>
                </a:solidFill>
                <a:latin typeface="Arial-Regular" pitchFamily="34" charset="0"/>
                <a:ea typeface="Arial-Regular" pitchFamily="34" charset="-122"/>
              </a:rPr>
              <a:t>TAIWAN</a:t>
            </a:r>
          </a:p>
          <a:p>
            <a:pPr marL="342900" lvl="0" indent="-342900" algn="just">
              <a:lnSpc>
                <a:spcPts val="3336"/>
              </a:lnSpc>
              <a:spcBef>
                <a:spcPct val="20000"/>
              </a:spcBef>
              <a:buFont typeface="Arial" pitchFamily="34" charset="0"/>
              <a:buChar char="•"/>
            </a:pPr>
            <a:endParaRPr lang="en-US" sz="1800" b="1" dirty="0">
              <a:solidFill>
                <a:srgbClr val="222770"/>
              </a:solidFill>
              <a:latin typeface="Arial-Regular" pitchFamily="34" charset="0"/>
              <a:ea typeface="Arial-Regular" pitchFamily="34" charset="-122"/>
            </a:endParaRPr>
          </a:p>
          <a:p>
            <a:pPr marL="342900" lvl="0" indent="-342900" algn="just">
              <a:lnSpc>
                <a:spcPts val="3336"/>
              </a:lnSpc>
              <a:spcBef>
                <a:spcPct val="20000"/>
              </a:spcBef>
              <a:buFont typeface="Arial" pitchFamily="34" charset="0"/>
              <a:buChar char="•"/>
            </a:pPr>
            <a:r>
              <a:rPr lang="en-US" sz="1800" b="1" dirty="0">
                <a:solidFill>
                  <a:srgbClr val="222770"/>
                </a:solidFill>
                <a:latin typeface="Arial-Regular" pitchFamily="34" charset="0"/>
                <a:ea typeface="Arial-Regular" pitchFamily="34" charset="-122"/>
              </a:rPr>
              <a:t>BANGLADESH</a:t>
            </a:r>
          </a:p>
          <a:p>
            <a:pPr marL="285750" lvl="0" indent="-285750">
              <a:buFont typeface="Arial" panose="020B0604020202020204" pitchFamily="34" charset="0"/>
              <a:buChar char="•"/>
            </a:pPr>
            <a:endParaRPr lang="en-US" b="1" dirty="0"/>
          </a:p>
          <a:p>
            <a:pPr marL="342900" indent="-342900" algn="just">
              <a:lnSpc>
                <a:spcPts val="3336"/>
              </a:lnSpc>
              <a:spcBef>
                <a:spcPct val="20000"/>
              </a:spcBef>
              <a:buFont typeface="Arial" pitchFamily="34" charset="0"/>
              <a:buChar char="•"/>
            </a:pPr>
            <a:r>
              <a:rPr lang="en-US" sz="1800" b="1" dirty="0">
                <a:solidFill>
                  <a:srgbClr val="222770"/>
                </a:solidFill>
                <a:latin typeface="Arial-Regular" pitchFamily="34" charset="0"/>
                <a:ea typeface="Arial-Regular" pitchFamily="34" charset="-122"/>
              </a:rPr>
              <a:t>UAE</a:t>
            </a:r>
          </a:p>
        </p:txBody>
      </p:sp>
      <mc:AlternateContent xmlns:mc="http://schemas.openxmlformats.org/markup-compatibility/2006">
        <mc:Choice xmlns:cx4="http://schemas.microsoft.com/office/drawing/2016/5/10/chartex" xmlns="" Requires="cx4">
          <p:graphicFrame>
            <p:nvGraphicFramePr>
              <p:cNvPr id="6" name="Chart 5">
                <a:extLst>
                  <a:ext uri="{FF2B5EF4-FFF2-40B4-BE49-F238E27FC236}">
                    <a16:creationId xmlns:a16="http://schemas.microsoft.com/office/drawing/2014/main" id="{35D2FE34-804D-EE65-9C0E-1AF493B03899}"/>
                  </a:ext>
                </a:extLst>
              </p:cNvPr>
              <p:cNvGraphicFramePr/>
              <p:nvPr>
                <p:extLst>
                  <p:ext uri="{D42A27DB-BD31-4B8C-83A1-F6EECF244321}">
                    <p14:modId xmlns:p14="http://schemas.microsoft.com/office/powerpoint/2010/main" val="797484048"/>
                  </p:ext>
                </p:extLst>
              </p:nvPr>
            </p:nvGraphicFramePr>
            <p:xfrm>
              <a:off x="3187700" y="1338446"/>
              <a:ext cx="9753600" cy="650240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6" name="Chart 5">
                <a:extLst>
                  <a:ext uri="{FF2B5EF4-FFF2-40B4-BE49-F238E27FC236}">
                    <a16:creationId xmlns:cx4="http://schemas.microsoft.com/office/drawing/2016/5/10/chartex" xmlns="" xmlns:a16="http://schemas.microsoft.com/office/drawing/2014/main" id="{35D2FE34-804D-EE65-9C0E-1AF493B03899}"/>
                  </a:ext>
                </a:extLst>
              </p:cNvPr>
              <p:cNvPicPr>
                <a:picLocks noGrp="1" noRot="1" noChangeAspect="1" noMove="1" noResize="1" noEditPoints="1" noAdjustHandles="1" noChangeArrowheads="1" noChangeShapeType="1"/>
              </p:cNvPicPr>
              <p:nvPr/>
            </p:nvPicPr>
            <p:blipFill>
              <a:blip r:embed="rId4"/>
              <a:stretch>
                <a:fillRect/>
              </a:stretch>
            </p:blipFill>
            <p:spPr>
              <a:xfrm>
                <a:off x="3187700" y="1338446"/>
                <a:ext cx="9753600" cy="6502400"/>
              </a:xfrm>
              <a:prstGeom prst="rect">
                <a:avLst/>
              </a:prstGeom>
            </p:spPr>
          </p:pic>
        </mc:Fallback>
      </mc:AlternateContent>
    </p:spTree>
    <p:extLst>
      <p:ext uri="{BB962C8B-B14F-4D97-AF65-F5344CB8AC3E}">
        <p14:creationId xmlns:p14="http://schemas.microsoft.com/office/powerpoint/2010/main" val="116239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 descr="preencoded.png">
            <a:extLst>
              <a:ext uri="{FF2B5EF4-FFF2-40B4-BE49-F238E27FC236}">
                <a16:creationId xmlns:a16="http://schemas.microsoft.com/office/drawing/2014/main" xmlns="" id="{C863C581-3E69-B3A9-B1F6-C0E6C5D46470}"/>
              </a:ext>
            </a:extLst>
          </p:cNvPr>
          <p:cNvPicPr>
            <a:picLocks noChangeAspect="1"/>
          </p:cNvPicPr>
          <p:nvPr/>
        </p:nvPicPr>
        <p:blipFill>
          <a:blip r:embed="rId3"/>
          <a:stretch>
            <a:fillRect/>
          </a:stretch>
        </p:blipFill>
        <p:spPr>
          <a:xfrm>
            <a:off x="36576" y="36576"/>
            <a:ext cx="14575536" cy="8174736"/>
          </a:xfrm>
          <a:prstGeom prst="rect">
            <a:avLst/>
          </a:prstGeom>
        </p:spPr>
      </p:pic>
      <p:sp>
        <p:nvSpPr>
          <p:cNvPr id="4" name="TextBox 3"/>
          <p:cNvSpPr txBox="1"/>
          <p:nvPr/>
        </p:nvSpPr>
        <p:spPr>
          <a:xfrm>
            <a:off x="193874" y="97929"/>
            <a:ext cx="5151528" cy="784830"/>
          </a:xfrm>
          <a:prstGeom prst="rect">
            <a:avLst/>
          </a:prstGeom>
          <a:noFill/>
        </p:spPr>
        <p:txBody>
          <a:bodyPr wrap="square" rtlCol="0">
            <a:spAutoFit/>
          </a:bodyPr>
          <a:lstStyle/>
          <a:p>
            <a:r>
              <a:rPr lang="en-US" sz="4500" b="1" dirty="0">
                <a:solidFill>
                  <a:schemeClr val="bg1"/>
                </a:solidFill>
                <a:latin typeface="Garamond" panose="02020404030301010803" pitchFamily="18" charset="0"/>
              </a:rPr>
              <a:t>Our  Valued Clients</a:t>
            </a:r>
          </a:p>
        </p:txBody>
      </p:sp>
      <p:pic>
        <p:nvPicPr>
          <p:cNvPr id="1026" name="Picture 2" descr="http://t3.gstatic.com/images?q=tbn:ANd9GcQMg8cSOydWhURx9IAQG0EaKWKHvnJQUPFWUBuWEsAiwlfIgs25"/>
          <p:cNvPicPr>
            <a:picLocks noChangeAspect="1" noChangeArrowheads="1"/>
          </p:cNvPicPr>
          <p:nvPr/>
        </p:nvPicPr>
        <p:blipFill>
          <a:blip r:embed="rId4"/>
          <a:srcRect/>
          <a:stretch>
            <a:fillRect/>
          </a:stretch>
        </p:blipFill>
        <p:spPr bwMode="auto">
          <a:xfrm>
            <a:off x="277407" y="2095315"/>
            <a:ext cx="2625580" cy="541030"/>
          </a:xfrm>
          <a:prstGeom prst="rect">
            <a:avLst/>
          </a:prstGeom>
          <a:noFill/>
        </p:spPr>
      </p:pic>
      <p:pic>
        <p:nvPicPr>
          <p:cNvPr id="1043" name="Picture 19" descr="LOGO+Longcheer"/>
          <p:cNvPicPr>
            <a:picLocks noChangeAspect="1" noChangeArrowheads="1"/>
          </p:cNvPicPr>
          <p:nvPr/>
        </p:nvPicPr>
        <p:blipFill>
          <a:blip r:embed="rId5" cstate="print"/>
          <a:srcRect/>
          <a:stretch>
            <a:fillRect/>
          </a:stretch>
        </p:blipFill>
        <p:spPr bwMode="auto">
          <a:xfrm>
            <a:off x="3634076" y="2871698"/>
            <a:ext cx="3051904" cy="791950"/>
          </a:xfrm>
          <a:prstGeom prst="rect">
            <a:avLst/>
          </a:prstGeom>
          <a:noFill/>
        </p:spPr>
      </p:pic>
      <p:pic>
        <p:nvPicPr>
          <p:cNvPr id="1046" name="Picture 22" descr="http://t3.gstatic.com/images?q=tbn:ANd9GcTt7cRERTkepzhLsaodYN2WEHelXgEmzuTRmZNZe1f8qIMQBxjK"/>
          <p:cNvPicPr>
            <a:picLocks noChangeAspect="1" noChangeArrowheads="1"/>
          </p:cNvPicPr>
          <p:nvPr/>
        </p:nvPicPr>
        <p:blipFill>
          <a:blip r:embed="rId6"/>
          <a:srcRect/>
          <a:stretch>
            <a:fillRect/>
          </a:stretch>
        </p:blipFill>
        <p:spPr bwMode="auto">
          <a:xfrm>
            <a:off x="8070681" y="3240265"/>
            <a:ext cx="2950726" cy="956185"/>
          </a:xfrm>
          <a:prstGeom prst="rect">
            <a:avLst/>
          </a:prstGeom>
          <a:noFill/>
        </p:spPr>
      </p:pic>
      <p:pic>
        <p:nvPicPr>
          <p:cNvPr id="1047" name="Picture 23"/>
          <p:cNvPicPr>
            <a:picLocks noChangeAspect="1" noChangeArrowheads="1"/>
          </p:cNvPicPr>
          <p:nvPr/>
        </p:nvPicPr>
        <p:blipFill>
          <a:blip r:embed="rId7"/>
          <a:srcRect/>
          <a:stretch>
            <a:fillRect/>
          </a:stretch>
        </p:blipFill>
        <p:spPr bwMode="auto">
          <a:xfrm>
            <a:off x="469439" y="3869552"/>
            <a:ext cx="1383030" cy="1005840"/>
          </a:xfrm>
          <a:prstGeom prst="rect">
            <a:avLst/>
          </a:prstGeom>
          <a:noFill/>
          <a:ln w="9525">
            <a:noFill/>
            <a:miter lim="800000"/>
            <a:headEnd/>
            <a:tailEnd/>
          </a:ln>
          <a:effectLst/>
        </p:spPr>
      </p:pic>
      <p:pic>
        <p:nvPicPr>
          <p:cNvPr id="1050" name="Picture 26"/>
          <p:cNvPicPr>
            <a:picLocks noChangeAspect="1" noChangeArrowheads="1"/>
          </p:cNvPicPr>
          <p:nvPr/>
        </p:nvPicPr>
        <p:blipFill>
          <a:blip r:embed="rId8"/>
          <a:srcRect/>
          <a:stretch>
            <a:fillRect/>
          </a:stretch>
        </p:blipFill>
        <p:spPr bwMode="auto">
          <a:xfrm>
            <a:off x="4581093" y="4151529"/>
            <a:ext cx="1355496" cy="769336"/>
          </a:xfrm>
          <a:prstGeom prst="rect">
            <a:avLst/>
          </a:prstGeom>
          <a:noFill/>
          <a:ln w="9525">
            <a:noFill/>
            <a:miter lim="800000"/>
            <a:headEnd/>
            <a:tailEnd/>
          </a:ln>
          <a:effectLst/>
        </p:spPr>
      </p:pic>
      <p:pic>
        <p:nvPicPr>
          <p:cNvPr id="1054" name="Picture 30"/>
          <p:cNvPicPr>
            <a:picLocks noChangeAspect="1" noChangeArrowheads="1"/>
          </p:cNvPicPr>
          <p:nvPr/>
        </p:nvPicPr>
        <p:blipFill>
          <a:blip r:embed="rId9"/>
          <a:srcRect/>
          <a:stretch>
            <a:fillRect/>
          </a:stretch>
        </p:blipFill>
        <p:spPr bwMode="auto">
          <a:xfrm>
            <a:off x="317241" y="5326879"/>
            <a:ext cx="3865998" cy="767063"/>
          </a:xfrm>
          <a:prstGeom prst="rect">
            <a:avLst/>
          </a:prstGeom>
          <a:noFill/>
          <a:ln w="9525">
            <a:noFill/>
            <a:miter lim="800000"/>
            <a:headEnd/>
            <a:tailEnd/>
          </a:ln>
          <a:effectLst/>
        </p:spPr>
      </p:pic>
      <p:pic>
        <p:nvPicPr>
          <p:cNvPr id="1055" name="Picture 31"/>
          <p:cNvPicPr>
            <a:picLocks noChangeAspect="1" noChangeArrowheads="1"/>
          </p:cNvPicPr>
          <p:nvPr/>
        </p:nvPicPr>
        <p:blipFill>
          <a:blip r:embed="rId10"/>
          <a:srcRect/>
          <a:stretch>
            <a:fillRect/>
          </a:stretch>
        </p:blipFill>
        <p:spPr bwMode="auto">
          <a:xfrm>
            <a:off x="7850010" y="5645281"/>
            <a:ext cx="2927268" cy="502061"/>
          </a:xfrm>
          <a:prstGeom prst="rect">
            <a:avLst/>
          </a:prstGeom>
          <a:noFill/>
          <a:ln w="9525">
            <a:noFill/>
            <a:miter lim="800000"/>
            <a:headEnd/>
            <a:tailEnd/>
          </a:ln>
          <a:effectLst/>
        </p:spPr>
      </p:pic>
      <p:pic>
        <p:nvPicPr>
          <p:cNvPr id="1057" name="Picture 33" descr="http://t0.gstatic.com/images?q=tbn:ANd9GcT0eh0CyzAAqeaEd1xnQashR-qghYo9NFtgM4Q24LUIwn-oVfAg"/>
          <p:cNvPicPr>
            <a:picLocks noChangeAspect="1" noChangeArrowheads="1"/>
          </p:cNvPicPr>
          <p:nvPr/>
        </p:nvPicPr>
        <p:blipFill>
          <a:blip r:embed="rId11"/>
          <a:srcRect/>
          <a:stretch>
            <a:fillRect/>
          </a:stretch>
        </p:blipFill>
        <p:spPr bwMode="auto">
          <a:xfrm>
            <a:off x="4872092" y="5372911"/>
            <a:ext cx="2625635" cy="787692"/>
          </a:xfrm>
          <a:prstGeom prst="rect">
            <a:avLst/>
          </a:prstGeom>
          <a:noFill/>
        </p:spPr>
      </p:pic>
      <p:pic>
        <p:nvPicPr>
          <p:cNvPr id="1060" name="Picture 36"/>
          <p:cNvPicPr>
            <a:picLocks noChangeAspect="1" noChangeArrowheads="1"/>
          </p:cNvPicPr>
          <p:nvPr/>
        </p:nvPicPr>
        <p:blipFill>
          <a:blip r:embed="rId12"/>
          <a:srcRect/>
          <a:stretch>
            <a:fillRect/>
          </a:stretch>
        </p:blipFill>
        <p:spPr bwMode="auto">
          <a:xfrm>
            <a:off x="10021949" y="6582635"/>
            <a:ext cx="2286000" cy="694340"/>
          </a:xfrm>
          <a:prstGeom prst="rect">
            <a:avLst/>
          </a:prstGeom>
          <a:noFill/>
          <a:ln w="9525">
            <a:noFill/>
            <a:miter lim="800000"/>
            <a:headEnd/>
            <a:tailEnd/>
          </a:ln>
          <a:effectLst/>
        </p:spPr>
      </p:pic>
      <p:pic>
        <p:nvPicPr>
          <p:cNvPr id="1061" name="Picture 37"/>
          <p:cNvPicPr>
            <a:picLocks noChangeAspect="1" noChangeArrowheads="1"/>
          </p:cNvPicPr>
          <p:nvPr/>
        </p:nvPicPr>
        <p:blipFill>
          <a:blip r:embed="rId13"/>
          <a:srcRect/>
          <a:stretch>
            <a:fillRect/>
          </a:stretch>
        </p:blipFill>
        <p:spPr bwMode="auto">
          <a:xfrm>
            <a:off x="3435983" y="6444156"/>
            <a:ext cx="1909419" cy="725792"/>
          </a:xfrm>
          <a:prstGeom prst="rect">
            <a:avLst/>
          </a:prstGeom>
          <a:noFill/>
          <a:ln w="9525">
            <a:noFill/>
            <a:miter lim="800000"/>
            <a:headEnd/>
            <a:tailEnd/>
          </a:ln>
          <a:effectLst/>
        </p:spPr>
      </p:pic>
      <p:pic>
        <p:nvPicPr>
          <p:cNvPr id="1062" name="Picture 38"/>
          <p:cNvPicPr>
            <a:picLocks noChangeAspect="1" noChangeArrowheads="1"/>
          </p:cNvPicPr>
          <p:nvPr/>
        </p:nvPicPr>
        <p:blipFill>
          <a:blip r:embed="rId14"/>
          <a:srcRect/>
          <a:stretch>
            <a:fillRect/>
          </a:stretch>
        </p:blipFill>
        <p:spPr bwMode="auto">
          <a:xfrm>
            <a:off x="7907050" y="440102"/>
            <a:ext cx="2622964" cy="897761"/>
          </a:xfrm>
          <a:prstGeom prst="rect">
            <a:avLst/>
          </a:prstGeom>
          <a:noFill/>
          <a:ln w="9525">
            <a:noFill/>
            <a:miter lim="800000"/>
            <a:headEnd/>
            <a:tailEnd/>
          </a:ln>
          <a:effectLst/>
        </p:spPr>
      </p:pic>
      <p:pic>
        <p:nvPicPr>
          <p:cNvPr id="1063" name="Picture 39"/>
          <p:cNvPicPr>
            <a:picLocks noChangeAspect="1" noChangeArrowheads="1"/>
          </p:cNvPicPr>
          <p:nvPr/>
        </p:nvPicPr>
        <p:blipFill>
          <a:blip r:embed="rId15"/>
          <a:srcRect/>
          <a:stretch>
            <a:fillRect/>
          </a:stretch>
        </p:blipFill>
        <p:spPr bwMode="auto">
          <a:xfrm>
            <a:off x="12070180" y="2727939"/>
            <a:ext cx="2068830" cy="733494"/>
          </a:xfrm>
          <a:prstGeom prst="rect">
            <a:avLst/>
          </a:prstGeom>
          <a:noFill/>
          <a:ln w="9525">
            <a:noFill/>
            <a:miter lim="800000"/>
            <a:headEnd/>
            <a:tailEnd/>
          </a:ln>
          <a:effectLst/>
        </p:spPr>
      </p:pic>
      <p:pic>
        <p:nvPicPr>
          <p:cNvPr id="1065" name="Picture 41" descr="net4">
            <a:hlinkClick r:id="rId16"/>
          </p:cNvPr>
          <p:cNvPicPr>
            <a:picLocks noChangeAspect="1" noChangeArrowheads="1"/>
          </p:cNvPicPr>
          <p:nvPr/>
        </p:nvPicPr>
        <p:blipFill>
          <a:blip r:embed="rId17"/>
          <a:srcRect/>
          <a:stretch>
            <a:fillRect/>
          </a:stretch>
        </p:blipFill>
        <p:spPr bwMode="auto">
          <a:xfrm>
            <a:off x="11334208" y="412033"/>
            <a:ext cx="2130339" cy="925830"/>
          </a:xfrm>
          <a:prstGeom prst="rect">
            <a:avLst/>
          </a:prstGeom>
          <a:noFill/>
        </p:spPr>
      </p:pic>
      <p:pic>
        <p:nvPicPr>
          <p:cNvPr id="1067" name="Picture 43" descr="http://t1.gstatic.com/images?q=tbn:ANd9GcQSCQ3Yx_IXdSCXYcvqUazuwfW4GB8rnfpu5yL9FKDyh87crm_a"/>
          <p:cNvPicPr>
            <a:picLocks noChangeAspect="1" noChangeArrowheads="1"/>
          </p:cNvPicPr>
          <p:nvPr/>
        </p:nvPicPr>
        <p:blipFill>
          <a:blip r:embed="rId18"/>
          <a:srcRect/>
          <a:stretch>
            <a:fillRect/>
          </a:stretch>
        </p:blipFill>
        <p:spPr bwMode="auto">
          <a:xfrm>
            <a:off x="11653229" y="3695176"/>
            <a:ext cx="2180899" cy="817837"/>
          </a:xfrm>
          <a:prstGeom prst="rect">
            <a:avLst/>
          </a:prstGeom>
          <a:noFill/>
        </p:spPr>
      </p:pic>
      <p:pic>
        <p:nvPicPr>
          <p:cNvPr id="1068" name="Picture 44"/>
          <p:cNvPicPr>
            <a:picLocks noChangeAspect="1" noChangeArrowheads="1"/>
          </p:cNvPicPr>
          <p:nvPr/>
        </p:nvPicPr>
        <p:blipFill>
          <a:blip r:embed="rId19"/>
          <a:srcRect/>
          <a:stretch>
            <a:fillRect/>
          </a:stretch>
        </p:blipFill>
        <p:spPr bwMode="auto">
          <a:xfrm>
            <a:off x="10625953" y="4761020"/>
            <a:ext cx="2743200" cy="611179"/>
          </a:xfrm>
          <a:prstGeom prst="rect">
            <a:avLst/>
          </a:prstGeom>
          <a:noFill/>
          <a:ln w="9525">
            <a:noFill/>
            <a:miter lim="800000"/>
            <a:headEnd/>
            <a:tailEnd/>
          </a:ln>
          <a:effectLst/>
        </p:spPr>
      </p:pic>
      <p:pic>
        <p:nvPicPr>
          <p:cNvPr id="2" name="Picture 2" descr="Zulu Health"/>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63" y="2959191"/>
            <a:ext cx="3199212" cy="569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close up of a sign&#10;&#10;Description automatically generated">
            <a:extLst>
              <a:ext uri="{FF2B5EF4-FFF2-40B4-BE49-F238E27FC236}">
                <a16:creationId xmlns:a16="http://schemas.microsoft.com/office/drawing/2014/main" xmlns="" id="{00000000-0008-0000-1300-000005000000}"/>
              </a:ext>
            </a:extLst>
          </p:cNvPr>
          <p:cNvPicPr/>
          <p:nvPr/>
        </p:nvPicPr>
        <p:blipFill>
          <a:blip r:embed="rId21"/>
          <a:stretch>
            <a:fillRect/>
          </a:stretch>
        </p:blipFill>
        <p:spPr>
          <a:xfrm>
            <a:off x="4646425" y="912095"/>
            <a:ext cx="2632364" cy="692728"/>
          </a:xfrm>
          <a:prstGeom prst="rect">
            <a:avLst/>
          </a:prstGeom>
        </p:spPr>
      </p:pic>
      <p:pic>
        <p:nvPicPr>
          <p:cNvPr id="6" name="Picture 5"/>
          <p:cNvPicPr>
            <a:picLocks noChangeAspect="1"/>
          </p:cNvPicPr>
          <p:nvPr/>
        </p:nvPicPr>
        <p:blipFill>
          <a:blip r:embed="rId22"/>
          <a:stretch>
            <a:fillRect/>
          </a:stretch>
        </p:blipFill>
        <p:spPr>
          <a:xfrm>
            <a:off x="8004153" y="4508780"/>
            <a:ext cx="2017796" cy="824171"/>
          </a:xfrm>
          <a:prstGeom prst="rect">
            <a:avLst/>
          </a:prstGeom>
        </p:spPr>
      </p:pic>
      <p:pic>
        <p:nvPicPr>
          <p:cNvPr id="9" name="Picture 8"/>
          <p:cNvPicPr>
            <a:picLocks noChangeAspect="1"/>
          </p:cNvPicPr>
          <p:nvPr/>
        </p:nvPicPr>
        <p:blipFill>
          <a:blip r:embed="rId23"/>
          <a:stretch>
            <a:fillRect/>
          </a:stretch>
        </p:blipFill>
        <p:spPr>
          <a:xfrm>
            <a:off x="10992627" y="5605942"/>
            <a:ext cx="3394710" cy="742950"/>
          </a:xfrm>
          <a:prstGeom prst="rect">
            <a:avLst/>
          </a:prstGeom>
        </p:spPr>
      </p:pic>
      <p:pic>
        <p:nvPicPr>
          <p:cNvPr id="10" name="Picture 9"/>
          <p:cNvPicPr>
            <a:picLocks noChangeAspect="1"/>
          </p:cNvPicPr>
          <p:nvPr/>
        </p:nvPicPr>
        <p:blipFill>
          <a:blip r:embed="rId24"/>
          <a:stretch>
            <a:fillRect/>
          </a:stretch>
        </p:blipFill>
        <p:spPr>
          <a:xfrm>
            <a:off x="2692149" y="3869552"/>
            <a:ext cx="1391748" cy="1270727"/>
          </a:xfrm>
          <a:prstGeom prst="rect">
            <a:avLst/>
          </a:prstGeom>
        </p:spPr>
      </p:pic>
      <p:pic>
        <p:nvPicPr>
          <p:cNvPr id="1036" name="Picture 12" descr="SKETS Logo"/>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15957" y="1555469"/>
            <a:ext cx="2109448" cy="67882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IN SCAN Advanced Pipelines and Tanks Services"/>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44" y="1250643"/>
            <a:ext cx="1994341" cy="5185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27"/>
          <a:stretch>
            <a:fillRect/>
          </a:stretch>
        </p:blipFill>
        <p:spPr>
          <a:xfrm>
            <a:off x="10176183" y="1760382"/>
            <a:ext cx="1114240" cy="1265323"/>
          </a:xfrm>
          <a:prstGeom prst="rect">
            <a:avLst/>
          </a:prstGeom>
        </p:spPr>
      </p:pic>
      <p:pic>
        <p:nvPicPr>
          <p:cNvPr id="1042" name="Picture 18" descr="https://www.aarkpharma.com/wp-content/uploads/2019/12/Aark-Pharma-logo-300x70.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049575" y="2459454"/>
            <a:ext cx="2527741" cy="5898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29"/>
          <a:stretch>
            <a:fillRect/>
          </a:stretch>
        </p:blipFill>
        <p:spPr>
          <a:xfrm>
            <a:off x="11635196" y="1684384"/>
            <a:ext cx="2743200" cy="708660"/>
          </a:xfrm>
          <a:prstGeom prst="rect">
            <a:avLst/>
          </a:prstGeom>
        </p:spPr>
      </p:pic>
      <p:pic>
        <p:nvPicPr>
          <p:cNvPr id="37" name="Picture 36">
            <a:extLst>
              <a:ext uri="{FF2B5EF4-FFF2-40B4-BE49-F238E27FC236}">
                <a16:creationId xmlns:a16="http://schemas.microsoft.com/office/drawing/2014/main" xmlns="" id="{00000000-0008-0000-0000-000004000000}"/>
              </a:ext>
            </a:extLst>
          </p:cNvPr>
          <p:cNvPicPr>
            <a:picLocks noChangeAspect="1"/>
          </p:cNvPicPr>
          <p:nvPr/>
        </p:nvPicPr>
        <p:blipFill>
          <a:blip r:embed="rId30"/>
          <a:stretch>
            <a:fillRect/>
          </a:stretch>
        </p:blipFill>
        <p:spPr>
          <a:xfrm>
            <a:off x="302158" y="7469334"/>
            <a:ext cx="3294259" cy="586777"/>
          </a:xfrm>
          <a:prstGeom prst="rect">
            <a:avLst/>
          </a:prstGeom>
        </p:spPr>
      </p:pic>
      <p:pic>
        <p:nvPicPr>
          <p:cNvPr id="13" name="Picture 12"/>
          <p:cNvPicPr>
            <a:picLocks noChangeAspect="1"/>
          </p:cNvPicPr>
          <p:nvPr/>
        </p:nvPicPr>
        <p:blipFill>
          <a:blip r:embed="rId31"/>
          <a:stretch>
            <a:fillRect/>
          </a:stretch>
        </p:blipFill>
        <p:spPr>
          <a:xfrm>
            <a:off x="6698145" y="6587942"/>
            <a:ext cx="2698282" cy="594377"/>
          </a:xfrm>
          <a:prstGeom prst="rect">
            <a:avLst/>
          </a:prstGeom>
        </p:spPr>
      </p:pic>
      <p:pic>
        <p:nvPicPr>
          <p:cNvPr id="14" name="Picture 22" descr="Aerosys Aviation"/>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60954" y="6368244"/>
            <a:ext cx="1417320" cy="8229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cdn.shortpixel.ai/spai/q_lossy+ret_img+to_webp/https:/www.liquidbarcodes.com/wp-content/uploads/2018/02/image-10.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44986" y="1944376"/>
            <a:ext cx="1605318" cy="384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4"/>
          <a:stretch>
            <a:fillRect/>
          </a:stretch>
        </p:blipFill>
        <p:spPr>
          <a:xfrm>
            <a:off x="12593067" y="6769814"/>
            <a:ext cx="1602272" cy="1308346"/>
          </a:xfrm>
          <a:prstGeom prst="rect">
            <a:avLst/>
          </a:prstGeom>
        </p:spPr>
      </p:pic>
      <p:pic>
        <p:nvPicPr>
          <p:cNvPr id="7" name="Picture 2" descr="NELSON Worldwide Logo PNG Vector (PDF, SVG) Free Download">
            <a:extLst>
              <a:ext uri="{FF2B5EF4-FFF2-40B4-BE49-F238E27FC236}">
                <a16:creationId xmlns:a16="http://schemas.microsoft.com/office/drawing/2014/main" xmlns="" id="{DA57F762-2F72-96E9-5819-745EF72F675C}"/>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03884" y="7350501"/>
            <a:ext cx="2396613" cy="7257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rketing Recruitment Agency ...">
            <a:extLst>
              <a:ext uri="{FF2B5EF4-FFF2-40B4-BE49-F238E27FC236}">
                <a16:creationId xmlns:a16="http://schemas.microsoft.com/office/drawing/2014/main" xmlns="" id="{1BE31B74-E408-9870-E01B-8B278A0BFB8B}"/>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282975" y="7465872"/>
            <a:ext cx="3736495" cy="6431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rofile for UNISOC">
            <a:extLst>
              <a:ext uri="{FF2B5EF4-FFF2-40B4-BE49-F238E27FC236}">
                <a16:creationId xmlns:a16="http://schemas.microsoft.com/office/drawing/2014/main" xmlns="" id="{9F5FA990-7DF1-E062-B52C-9C4064CF0B2B}"/>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225073" y="1450107"/>
            <a:ext cx="1145060" cy="11450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CIC-China Certification &amp; Inspection ...">
            <a:extLst>
              <a:ext uri="{FF2B5EF4-FFF2-40B4-BE49-F238E27FC236}">
                <a16:creationId xmlns:a16="http://schemas.microsoft.com/office/drawing/2014/main" xmlns="" id="{7973BA00-AD62-00BE-F12F-007767F0121E}"/>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259624" y="3752446"/>
            <a:ext cx="1387834" cy="13878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3" name="Image 1" descr="preencoded.png">
            <a:extLst>
              <a:ext uri="{FF2B5EF4-FFF2-40B4-BE49-F238E27FC236}">
                <a16:creationId xmlns:a16="http://schemas.microsoft.com/office/drawing/2014/main" xmlns="" id="{72CB4194-8DF1-327A-CFA7-69407F5F0144}"/>
              </a:ext>
            </a:extLst>
          </p:cNvPr>
          <p:cNvPicPr>
            <a:picLocks noChangeAspect="1"/>
          </p:cNvPicPr>
          <p:nvPr/>
        </p:nvPicPr>
        <p:blipFill>
          <a:blip r:embed="rId3"/>
          <a:stretch>
            <a:fillRect/>
          </a:stretch>
        </p:blipFill>
        <p:spPr>
          <a:xfrm>
            <a:off x="36576" y="36576"/>
            <a:ext cx="14575536" cy="8174736"/>
          </a:xfrm>
          <a:prstGeom prst="rect">
            <a:avLst/>
          </a:prstGeom>
        </p:spPr>
      </p:pic>
      <p:pic>
        <p:nvPicPr>
          <p:cNvPr id="4" name="Image 2" descr="preencoded.png"/>
          <p:cNvPicPr>
            <a:picLocks noChangeAspect="1"/>
          </p:cNvPicPr>
          <p:nvPr/>
        </p:nvPicPr>
        <p:blipFill>
          <a:blip r:embed="rId4"/>
          <a:stretch>
            <a:fillRect/>
          </a:stretch>
        </p:blipFill>
        <p:spPr>
          <a:xfrm>
            <a:off x="10301517" y="4634783"/>
            <a:ext cx="1208087" cy="1208087"/>
          </a:xfrm>
          <a:prstGeom prst="rect">
            <a:avLst/>
          </a:prstGeom>
        </p:spPr>
      </p:pic>
      <p:sp>
        <p:nvSpPr>
          <p:cNvPr id="7" name="Text 0"/>
          <p:cNvSpPr/>
          <p:nvPr/>
        </p:nvSpPr>
        <p:spPr>
          <a:xfrm>
            <a:off x="8982769" y="3717826"/>
            <a:ext cx="3593592" cy="534924"/>
          </a:xfrm>
          <a:prstGeom prst="rect">
            <a:avLst/>
          </a:prstGeom>
          <a:noFill/>
          <a:ln/>
        </p:spPr>
        <p:txBody>
          <a:bodyPr wrap="square" lIns="0" tIns="0" rIns="0" bIns="0" rtlCol="0" anchor="t"/>
          <a:lstStyle/>
          <a:p>
            <a:pPr algn="ctr"/>
            <a:r>
              <a:rPr lang="en-US" sz="2000" dirty="0">
                <a:solidFill>
                  <a:srgbClr val="3642C6"/>
                </a:solidFill>
                <a:latin typeface="思源黑体-思源黑体-SemiBold" pitchFamily="34" charset="0"/>
                <a:ea typeface="思源黑体-思源黑体-SemiBold" pitchFamily="34" charset="-122"/>
              </a:rPr>
              <a:t>nitin@junoconsultants.in</a:t>
            </a:r>
          </a:p>
        </p:txBody>
      </p:sp>
      <p:sp>
        <p:nvSpPr>
          <p:cNvPr id="8" name="Text 1"/>
          <p:cNvSpPr/>
          <p:nvPr/>
        </p:nvSpPr>
        <p:spPr>
          <a:xfrm>
            <a:off x="8942324" y="3244471"/>
            <a:ext cx="3593592" cy="420624"/>
          </a:xfrm>
          <a:prstGeom prst="rect">
            <a:avLst/>
          </a:prstGeom>
          <a:noFill/>
          <a:ln/>
        </p:spPr>
        <p:txBody>
          <a:bodyPr wrap="none" lIns="0" tIns="0" rIns="0" bIns="0" rtlCol="0" anchor="t"/>
          <a:lstStyle/>
          <a:p>
            <a:pPr marL="0" indent="0" algn="ctr">
              <a:lnSpc>
                <a:spcPts val="3250"/>
              </a:lnSpc>
              <a:buNone/>
            </a:pPr>
            <a:r>
              <a:rPr lang="en-US" sz="2320" dirty="0">
                <a:solidFill>
                  <a:srgbClr val="3642C6"/>
                </a:solidFill>
                <a:latin typeface="思源黑体-思源黑体-SemiBold" pitchFamily="34" charset="0"/>
                <a:ea typeface="思源黑体-思源黑体-SemiBold" pitchFamily="34" charset="-122"/>
                <a:cs typeface="思源黑体-思源黑体-SemiBold" pitchFamily="34" charset="-120"/>
              </a:rPr>
              <a:t>Email</a:t>
            </a:r>
            <a:endParaRPr lang="en-US" sz="2320" dirty="0"/>
          </a:p>
        </p:txBody>
      </p:sp>
      <p:sp>
        <p:nvSpPr>
          <p:cNvPr id="9" name="Text 2"/>
          <p:cNvSpPr/>
          <p:nvPr/>
        </p:nvSpPr>
        <p:spPr>
          <a:xfrm>
            <a:off x="2307823" y="3720554"/>
            <a:ext cx="3593592" cy="670560"/>
          </a:xfrm>
          <a:prstGeom prst="rect">
            <a:avLst/>
          </a:prstGeom>
          <a:noFill/>
          <a:ln/>
        </p:spPr>
        <p:txBody>
          <a:bodyPr wrap="square" lIns="0" tIns="0" rIns="0" bIns="0" rtlCol="0" anchor="t"/>
          <a:lstStyle/>
          <a:p>
            <a:pPr marL="0" indent="0" algn="ctr">
              <a:lnSpc>
                <a:spcPts val="2780"/>
              </a:lnSpc>
              <a:buNone/>
            </a:pPr>
            <a:r>
              <a:rPr lang="en-US" sz="2000" dirty="0">
                <a:solidFill>
                  <a:srgbClr val="3642C6"/>
                </a:solidFill>
                <a:latin typeface="思源黑体-思源黑体-SemiBold" pitchFamily="34" charset="0"/>
                <a:ea typeface="思源黑体-思源黑体-SemiBold" pitchFamily="34" charset="-122"/>
              </a:rPr>
              <a:t>https://www.junoconsultants.org</a:t>
            </a:r>
          </a:p>
        </p:txBody>
      </p:sp>
      <p:sp>
        <p:nvSpPr>
          <p:cNvPr id="10" name="Text 3"/>
          <p:cNvSpPr/>
          <p:nvPr/>
        </p:nvSpPr>
        <p:spPr>
          <a:xfrm>
            <a:off x="2524707" y="3167674"/>
            <a:ext cx="3593592" cy="420624"/>
          </a:xfrm>
          <a:prstGeom prst="rect">
            <a:avLst/>
          </a:prstGeom>
          <a:noFill/>
          <a:ln/>
        </p:spPr>
        <p:txBody>
          <a:bodyPr wrap="none" lIns="0" tIns="0" rIns="0" bIns="0" rtlCol="0" anchor="t"/>
          <a:lstStyle/>
          <a:p>
            <a:pPr marL="0" indent="0" algn="ctr">
              <a:lnSpc>
                <a:spcPts val="3250"/>
              </a:lnSpc>
              <a:buNone/>
            </a:pPr>
            <a:r>
              <a:rPr lang="en-US" sz="2320" dirty="0">
                <a:solidFill>
                  <a:srgbClr val="3642C6"/>
                </a:solidFill>
                <a:latin typeface="思源黑体-思源黑体-SemiBold" pitchFamily="34" charset="0"/>
                <a:ea typeface="思源黑体-思源黑体-SemiBold" pitchFamily="34" charset="-122"/>
                <a:cs typeface="思源黑体-思源黑体-SemiBold" pitchFamily="34" charset="-120"/>
              </a:rPr>
              <a:t>Website</a:t>
            </a:r>
            <a:endParaRPr lang="en-US" sz="2320" dirty="0"/>
          </a:p>
        </p:txBody>
      </p:sp>
      <p:sp>
        <p:nvSpPr>
          <p:cNvPr id="11" name="Text 4"/>
          <p:cNvSpPr/>
          <p:nvPr/>
        </p:nvSpPr>
        <p:spPr>
          <a:xfrm>
            <a:off x="2532327" y="6141211"/>
            <a:ext cx="3593592" cy="420624"/>
          </a:xfrm>
          <a:prstGeom prst="rect">
            <a:avLst/>
          </a:prstGeom>
          <a:noFill/>
          <a:ln/>
        </p:spPr>
        <p:txBody>
          <a:bodyPr wrap="none" lIns="0" tIns="0" rIns="0" bIns="0" rtlCol="0" anchor="t"/>
          <a:lstStyle/>
          <a:p>
            <a:pPr marL="0" indent="0" algn="ctr">
              <a:lnSpc>
                <a:spcPts val="3250"/>
              </a:lnSpc>
              <a:buNone/>
            </a:pPr>
            <a:r>
              <a:rPr lang="en-US" sz="2320" dirty="0">
                <a:solidFill>
                  <a:srgbClr val="3642C6"/>
                </a:solidFill>
                <a:latin typeface="思源黑体-思源黑体-SemiBold" pitchFamily="34" charset="0"/>
                <a:ea typeface="思源黑体-思源黑体-SemiBold" pitchFamily="34" charset="-122"/>
                <a:cs typeface="思源黑体-思源黑体-SemiBold" pitchFamily="34" charset="-120"/>
              </a:rPr>
              <a:t>Address</a:t>
            </a:r>
            <a:endParaRPr lang="en-US" sz="2320" dirty="0"/>
          </a:p>
        </p:txBody>
      </p:sp>
      <p:sp>
        <p:nvSpPr>
          <p:cNvPr id="12" name="Text 5"/>
          <p:cNvSpPr/>
          <p:nvPr/>
        </p:nvSpPr>
        <p:spPr>
          <a:xfrm>
            <a:off x="822960" y="526335"/>
            <a:ext cx="12984480" cy="832104"/>
          </a:xfrm>
          <a:prstGeom prst="rect">
            <a:avLst/>
          </a:prstGeom>
          <a:noFill/>
          <a:ln/>
        </p:spPr>
        <p:txBody>
          <a:bodyPr wrap="none" lIns="0" tIns="0" rIns="0" bIns="0" rtlCol="0" anchor="t"/>
          <a:lstStyle/>
          <a:p>
            <a:pPr marL="0" indent="0" algn="l">
              <a:lnSpc>
                <a:spcPts val="6500"/>
              </a:lnSpc>
              <a:buNone/>
            </a:pPr>
            <a:r>
              <a:rPr lang="en-US" sz="4640" dirty="0">
                <a:solidFill>
                  <a:srgbClr val="3642C6"/>
                </a:solidFill>
                <a:latin typeface="思源黑体-思源黑体-SemiBold" pitchFamily="34" charset="0"/>
                <a:ea typeface="思源黑体-思源黑体-SemiBold" pitchFamily="34" charset="-122"/>
                <a:cs typeface="思源黑体-思源黑体-SemiBold" pitchFamily="34" charset="-120"/>
              </a:rPr>
              <a:t>Contact Information</a:t>
            </a:r>
            <a:endParaRPr lang="en-US" sz="4640" dirty="0"/>
          </a:p>
        </p:txBody>
      </p:sp>
      <p:sp>
        <p:nvSpPr>
          <p:cNvPr id="13" name="Text 6"/>
          <p:cNvSpPr/>
          <p:nvPr/>
        </p:nvSpPr>
        <p:spPr>
          <a:xfrm>
            <a:off x="2466265" y="6753229"/>
            <a:ext cx="3849624" cy="886968"/>
          </a:xfrm>
          <a:prstGeom prst="rect">
            <a:avLst/>
          </a:prstGeom>
          <a:noFill/>
          <a:ln/>
        </p:spPr>
        <p:txBody>
          <a:bodyPr wrap="square" lIns="0" tIns="0" rIns="0" bIns="0" rtlCol="0" anchor="t"/>
          <a:lstStyle/>
          <a:p>
            <a:pPr algn="ctr">
              <a:lnSpc>
                <a:spcPts val="2780"/>
              </a:lnSpc>
            </a:pPr>
            <a:r>
              <a:rPr lang="en-US" sz="2000" b="0" i="0" dirty="0">
                <a:solidFill>
                  <a:srgbClr val="FFFFFF"/>
                </a:solidFill>
                <a:effectLst/>
                <a:latin typeface="inherit"/>
              </a:rPr>
              <a:t> </a:t>
            </a:r>
            <a:r>
              <a:rPr lang="en-US" sz="2000" dirty="0">
                <a:solidFill>
                  <a:srgbClr val="3642C6"/>
                </a:solidFill>
                <a:latin typeface="思源黑体-思源黑体-SemiBold" pitchFamily="34" charset="0"/>
                <a:ea typeface="思源黑体-思源黑体-SemiBold" pitchFamily="34" charset="-122"/>
              </a:rPr>
              <a:t>C-21B, South Extension -1,</a:t>
            </a:r>
          </a:p>
          <a:p>
            <a:pPr algn="ctr">
              <a:lnSpc>
                <a:spcPts val="2780"/>
              </a:lnSpc>
            </a:pPr>
            <a:r>
              <a:rPr lang="en-US" sz="2000" dirty="0">
                <a:solidFill>
                  <a:srgbClr val="3642C6"/>
                </a:solidFill>
                <a:latin typeface="思源黑体-思源黑体-SemiBold" pitchFamily="34" charset="0"/>
                <a:ea typeface="思源黑体-思源黑体-SemiBold" pitchFamily="34" charset="-122"/>
              </a:rPr>
              <a:t>New Delhi-110049, India</a:t>
            </a:r>
          </a:p>
          <a:p>
            <a:pPr marL="0" indent="0" algn="ctr">
              <a:lnSpc>
                <a:spcPts val="2780"/>
              </a:lnSpc>
              <a:buNone/>
            </a:pPr>
            <a:endParaRPr lang="en-US" sz="1850" dirty="0"/>
          </a:p>
        </p:txBody>
      </p:sp>
      <p:sp>
        <p:nvSpPr>
          <p:cNvPr id="14" name="Text 4">
            <a:extLst>
              <a:ext uri="{FF2B5EF4-FFF2-40B4-BE49-F238E27FC236}">
                <a16:creationId xmlns:a16="http://schemas.microsoft.com/office/drawing/2014/main" xmlns="" id="{FF6075FF-2F4A-7728-DD4C-DA66DCF7ED43}"/>
              </a:ext>
            </a:extLst>
          </p:cNvPr>
          <p:cNvSpPr/>
          <p:nvPr/>
        </p:nvSpPr>
        <p:spPr>
          <a:xfrm>
            <a:off x="9108764" y="6142533"/>
            <a:ext cx="3593592" cy="420624"/>
          </a:xfrm>
          <a:prstGeom prst="rect">
            <a:avLst/>
          </a:prstGeom>
          <a:noFill/>
          <a:ln/>
        </p:spPr>
        <p:txBody>
          <a:bodyPr wrap="none" lIns="0" tIns="0" rIns="0" bIns="0" rtlCol="0" anchor="t"/>
          <a:lstStyle/>
          <a:p>
            <a:pPr marL="0" indent="0" algn="ctr">
              <a:lnSpc>
                <a:spcPts val="3250"/>
              </a:lnSpc>
              <a:buNone/>
            </a:pPr>
            <a:r>
              <a:rPr lang="en-US" sz="2320" dirty="0">
                <a:solidFill>
                  <a:srgbClr val="3642C6"/>
                </a:solidFill>
                <a:latin typeface="思源黑体-思源黑体-SemiBold" pitchFamily="34" charset="0"/>
                <a:ea typeface="思源黑体-思源黑体-SemiBold" pitchFamily="34" charset="-122"/>
                <a:cs typeface="思源黑体-思源黑体-SemiBold" pitchFamily="34" charset="-120"/>
              </a:rPr>
              <a:t>Phone</a:t>
            </a:r>
            <a:endParaRPr lang="en-US" sz="2320" dirty="0"/>
          </a:p>
        </p:txBody>
      </p:sp>
      <p:sp>
        <p:nvSpPr>
          <p:cNvPr id="16" name="TextBox 15">
            <a:extLst>
              <a:ext uri="{FF2B5EF4-FFF2-40B4-BE49-F238E27FC236}">
                <a16:creationId xmlns:a16="http://schemas.microsoft.com/office/drawing/2014/main" xmlns="" id="{8DBA939C-CC24-FA15-CB42-E8D63EDEE836}"/>
              </a:ext>
            </a:extLst>
          </p:cNvPr>
          <p:cNvSpPr txBox="1"/>
          <p:nvPr/>
        </p:nvSpPr>
        <p:spPr>
          <a:xfrm>
            <a:off x="8640352" y="6612137"/>
            <a:ext cx="4903724" cy="429348"/>
          </a:xfrm>
          <a:prstGeom prst="rect">
            <a:avLst/>
          </a:prstGeom>
          <a:noFill/>
        </p:spPr>
        <p:txBody>
          <a:bodyPr wrap="square" rtlCol="0">
            <a:spAutoFit/>
          </a:bodyPr>
          <a:lstStyle/>
          <a:p>
            <a:pPr algn="ctr">
              <a:lnSpc>
                <a:spcPts val="2780"/>
              </a:lnSpc>
            </a:pPr>
            <a:r>
              <a:rPr lang="en-US" sz="2000" dirty="0">
                <a:solidFill>
                  <a:srgbClr val="3642C6"/>
                </a:solidFill>
                <a:latin typeface="思源黑体-思源黑体-SemiBold" pitchFamily="34" charset="0"/>
                <a:ea typeface="思源黑体-思源黑体-SemiBold" pitchFamily="34" charset="-122"/>
              </a:rPr>
              <a:t>+91 981 014 7514 , +91 11 410 2390</a:t>
            </a:r>
          </a:p>
        </p:txBody>
      </p:sp>
      <p:pic>
        <p:nvPicPr>
          <p:cNvPr id="1030" name="Picture 6" descr="Marker outline">
            <a:extLst>
              <a:ext uri="{FF2B5EF4-FFF2-40B4-BE49-F238E27FC236}">
                <a16:creationId xmlns:a16="http://schemas.microsoft.com/office/drawing/2014/main" xmlns="" id="{B3337E7D-FCD0-73BD-53BA-814CE6A5AC84}"/>
              </a:ext>
            </a:extLst>
          </p:cNvPr>
          <p:cNvPicPr>
            <a:picLocks noChangeAspect="1" noChangeArrowheads="1"/>
          </p:cNvPicPr>
          <p:nvPr/>
        </p:nvPicPr>
        <p:blipFill>
          <a:blip r:embed="rId5">
            <a:extLst>
              <a:ext uri="{96DAC541-7B7A-43D3-8B79-37D633B846F1}">
                <asvg:svgBlip xmlns:asvg="http://schemas.microsoft.com/office/drawing/2016/SVG/main" xmlns="" r:embed="rId6"/>
              </a:ext>
            </a:extLst>
          </a:blip>
          <a:srcRect/>
          <a:stretch/>
        </p:blipFill>
        <p:spPr bwMode="auto">
          <a:xfrm>
            <a:off x="3349731" y="4402289"/>
            <a:ext cx="1958784" cy="1673077"/>
          </a:xfrm>
          <a:prstGeom prst="rect">
            <a:avLst/>
          </a:prstGeom>
        </p:spPr>
      </p:pic>
      <p:sp>
        <p:nvSpPr>
          <p:cNvPr id="22" name="TextBox 21">
            <a:extLst>
              <a:ext uri="{FF2B5EF4-FFF2-40B4-BE49-F238E27FC236}">
                <a16:creationId xmlns:a16="http://schemas.microsoft.com/office/drawing/2014/main" xmlns="" id="{5B2DFF0E-CC09-1880-B645-DFF6A2BE5542}"/>
              </a:ext>
            </a:extLst>
          </p:cNvPr>
          <p:cNvSpPr txBox="1"/>
          <p:nvPr/>
        </p:nvSpPr>
        <p:spPr>
          <a:xfrm>
            <a:off x="10072166" y="7015443"/>
            <a:ext cx="2206273" cy="400110"/>
          </a:xfrm>
          <a:prstGeom prst="rect">
            <a:avLst/>
          </a:prstGeom>
          <a:noFill/>
        </p:spPr>
        <p:txBody>
          <a:bodyPr wrap="square">
            <a:spAutoFit/>
          </a:bodyPr>
          <a:lstStyle/>
          <a:p>
            <a:r>
              <a:rPr lang="en-US" sz="2000" dirty="0">
                <a:solidFill>
                  <a:srgbClr val="3642C6"/>
                </a:solidFill>
                <a:latin typeface="思源黑体-思源黑体-SemiBold" pitchFamily="34" charset="0"/>
                <a:ea typeface="思源黑体-思源黑体-SemiBold" pitchFamily="34" charset="-122"/>
              </a:rPr>
              <a:t>+1 914 210 0748</a:t>
            </a:r>
          </a:p>
        </p:txBody>
      </p:sp>
      <p:pic>
        <p:nvPicPr>
          <p:cNvPr id="2" name="Picture 2" descr="Internet outline">
            <a:extLst>
              <a:ext uri="{FF2B5EF4-FFF2-40B4-BE49-F238E27FC236}">
                <a16:creationId xmlns:a16="http://schemas.microsoft.com/office/drawing/2014/main" xmlns="" id="{64C1061C-E309-B2E9-9FEA-FD94789A37B4}"/>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3411686" y="1097064"/>
            <a:ext cx="1958783" cy="2168213"/>
          </a:xfrm>
          <a:prstGeom prst="rect">
            <a:avLst/>
          </a:prstGeom>
        </p:spPr>
      </p:pic>
      <p:pic>
        <p:nvPicPr>
          <p:cNvPr id="5" name="Picture 19" descr="Open envelope with solid fill">
            <a:extLst>
              <a:ext uri="{FF2B5EF4-FFF2-40B4-BE49-F238E27FC236}">
                <a16:creationId xmlns:a16="http://schemas.microsoft.com/office/drawing/2014/main" xmlns="" id="{FEFE8614-0E6E-1A1D-CFB4-08941681F752}"/>
              </a:ext>
            </a:extLst>
          </p:cNvPr>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9693932" y="1344631"/>
            <a:ext cx="1958783" cy="1673077"/>
          </a:xfrm>
          <a:prstGeom prst="rect">
            <a:avLst/>
          </a:prstGeom>
        </p:spPr>
      </p:pic>
      <p:pic>
        <p:nvPicPr>
          <p:cNvPr id="6" name="Picture 5">
            <a:extLst>
              <a:ext uri="{FF2B5EF4-FFF2-40B4-BE49-F238E27FC236}">
                <a16:creationId xmlns:a16="http://schemas.microsoft.com/office/drawing/2014/main" xmlns="" id="{6CE0475D-750B-E95E-3E13-368FDC070768}"/>
              </a:ext>
            </a:extLst>
          </p:cNvPr>
          <p:cNvPicPr>
            <a:picLocks noChangeAspect="1"/>
          </p:cNvPicPr>
          <p:nvPr/>
        </p:nvPicPr>
        <p:blipFill>
          <a:blip r:embed="rId11"/>
          <a:stretch>
            <a:fillRect/>
          </a:stretch>
        </p:blipFill>
        <p:spPr>
          <a:xfrm>
            <a:off x="8536326" y="6694788"/>
            <a:ext cx="389121" cy="264046"/>
          </a:xfrm>
          <a:prstGeom prst="rect">
            <a:avLst/>
          </a:prstGeom>
        </p:spPr>
      </p:pic>
      <p:pic>
        <p:nvPicPr>
          <p:cNvPr id="17" name="Picture 16">
            <a:extLst>
              <a:ext uri="{FF2B5EF4-FFF2-40B4-BE49-F238E27FC236}">
                <a16:creationId xmlns:a16="http://schemas.microsoft.com/office/drawing/2014/main" xmlns="" id="{61491785-842C-1CE6-3638-27049866347B}"/>
              </a:ext>
            </a:extLst>
          </p:cNvPr>
          <p:cNvPicPr>
            <a:picLocks noChangeAspect="1"/>
          </p:cNvPicPr>
          <p:nvPr/>
        </p:nvPicPr>
        <p:blipFill>
          <a:blip r:embed="rId12"/>
          <a:stretch>
            <a:fillRect/>
          </a:stretch>
        </p:blipFill>
        <p:spPr>
          <a:xfrm>
            <a:off x="9693932" y="7108991"/>
            <a:ext cx="355854" cy="2390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31EDF3B-DF1C-1F27-8CBA-737F672BDD21}"/>
              </a:ext>
            </a:extLst>
          </p:cNvPr>
          <p:cNvPicPr>
            <a:picLocks noChangeAspect="1"/>
          </p:cNvPicPr>
          <p:nvPr/>
        </p:nvPicPr>
        <p:blipFill>
          <a:blip r:embed="rId2"/>
          <a:stretch>
            <a:fillRect/>
          </a:stretch>
        </p:blipFill>
        <p:spPr>
          <a:xfrm>
            <a:off x="1669775" y="1823359"/>
            <a:ext cx="10624930" cy="5978858"/>
          </a:xfrm>
          <a:prstGeom prst="rect">
            <a:avLst/>
          </a:prstGeom>
        </p:spPr>
      </p:pic>
      <p:sp>
        <p:nvSpPr>
          <p:cNvPr id="3" name="TextBox 2">
            <a:extLst>
              <a:ext uri="{FF2B5EF4-FFF2-40B4-BE49-F238E27FC236}">
                <a16:creationId xmlns:a16="http://schemas.microsoft.com/office/drawing/2014/main" xmlns="" id="{92CD086A-ED32-C977-AF17-E9BFE43D915F}"/>
              </a:ext>
            </a:extLst>
          </p:cNvPr>
          <p:cNvSpPr txBox="1"/>
          <p:nvPr/>
        </p:nvSpPr>
        <p:spPr>
          <a:xfrm>
            <a:off x="2872409" y="447261"/>
            <a:ext cx="9849678" cy="879984"/>
          </a:xfrm>
          <a:prstGeom prst="rect">
            <a:avLst/>
          </a:prstGeom>
          <a:noFill/>
        </p:spPr>
        <p:txBody>
          <a:bodyPr wrap="square" rtlCol="0">
            <a:spAutoFit/>
          </a:bodyPr>
          <a:lstStyle/>
          <a:p>
            <a:pPr marL="0" indent="0" algn="l">
              <a:lnSpc>
                <a:spcPts val="6500"/>
              </a:lnSpc>
              <a:buNone/>
            </a:pPr>
            <a:r>
              <a:rPr lang="en-US" sz="4800" dirty="0">
                <a:solidFill>
                  <a:srgbClr val="3642C6"/>
                </a:solidFill>
                <a:latin typeface="思源黑体-思源黑体-SemiBold" pitchFamily="34" charset="0"/>
                <a:ea typeface="思源黑体-思源黑体-SemiBold" pitchFamily="34" charset="-122"/>
              </a:rPr>
              <a:t>                       THANK YOU</a:t>
            </a:r>
            <a:endParaRPr lang="en-US" sz="4800" dirty="0"/>
          </a:p>
        </p:txBody>
      </p:sp>
    </p:spTree>
    <p:extLst>
      <p:ext uri="{BB962C8B-B14F-4D97-AF65-F5344CB8AC3E}">
        <p14:creationId xmlns:p14="http://schemas.microsoft.com/office/powerpoint/2010/main" val="301917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5" name="Text 1"/>
          <p:cNvSpPr/>
          <p:nvPr/>
        </p:nvSpPr>
        <p:spPr>
          <a:xfrm>
            <a:off x="4780721" y="374287"/>
            <a:ext cx="6728879" cy="832104"/>
          </a:xfrm>
          <a:prstGeom prst="rect">
            <a:avLst/>
          </a:prstGeom>
          <a:noFill/>
          <a:ln/>
        </p:spPr>
        <p:txBody>
          <a:bodyPr wrap="none" lIns="0" tIns="0" rIns="0" bIns="0" rtlCol="0" anchor="t"/>
          <a:lstStyle/>
          <a:p>
            <a:pPr marL="0" indent="0" algn="l">
              <a:lnSpc>
                <a:spcPts val="6500"/>
              </a:lnSpc>
              <a:buNone/>
            </a:pPr>
            <a:r>
              <a:rPr lang="en-US" sz="4640" dirty="0">
                <a:solidFill>
                  <a:srgbClr val="3642C6"/>
                </a:solidFill>
                <a:latin typeface="思源黑体-思源黑体-SemiBold" pitchFamily="34" charset="0"/>
                <a:ea typeface="思源黑体-思源黑体-SemiBold" pitchFamily="34" charset="-122"/>
                <a:cs typeface="思源黑体-思源黑体-SemiBold" pitchFamily="34" charset="-120"/>
              </a:rPr>
              <a:t>Company Overview</a:t>
            </a:r>
            <a:endParaRPr lang="en-US" sz="4640" dirty="0"/>
          </a:p>
        </p:txBody>
      </p:sp>
      <p:sp>
        <p:nvSpPr>
          <p:cNvPr id="7" name="Text 3"/>
          <p:cNvSpPr/>
          <p:nvPr/>
        </p:nvSpPr>
        <p:spPr>
          <a:xfrm>
            <a:off x="4641573" y="2070489"/>
            <a:ext cx="8862391" cy="5642276"/>
          </a:xfrm>
          <a:prstGeom prst="rect">
            <a:avLst/>
          </a:prstGeom>
          <a:noFill/>
          <a:ln/>
        </p:spPr>
        <p:txBody>
          <a:bodyPr wrap="square" lIns="0" tIns="0" rIns="0" bIns="0" rtlCol="0" anchor="t"/>
          <a:lstStyle/>
          <a:p>
            <a:pPr marL="0" indent="0" algn="just">
              <a:lnSpc>
                <a:spcPts val="2780"/>
              </a:lnSpc>
              <a:buNone/>
            </a:pPr>
            <a:r>
              <a:rPr lang="en-US" sz="1850" dirty="0">
                <a:solidFill>
                  <a:srgbClr val="222770"/>
                </a:solidFill>
                <a:latin typeface="Arial-Regular" pitchFamily="34" charset="0"/>
                <a:ea typeface="Arial-Regular" pitchFamily="34" charset="-122"/>
                <a:cs typeface="Arial-Regular" pitchFamily="34" charset="-120"/>
              </a:rPr>
              <a:t>​Established in 1996, Juno Consultants Private Limited has been a trusted partner for businesses seeking comprehensive solutions in finance, accounting, and human resources. </a:t>
            </a:r>
          </a:p>
          <a:p>
            <a:pPr marL="0" indent="0" algn="just">
              <a:lnSpc>
                <a:spcPts val="2780"/>
              </a:lnSpc>
              <a:buNone/>
            </a:pPr>
            <a:endParaRPr lang="en-US" sz="1850" dirty="0">
              <a:solidFill>
                <a:srgbClr val="222770"/>
              </a:solidFill>
              <a:latin typeface="Arial-Regular" pitchFamily="34" charset="0"/>
              <a:ea typeface="Arial-Regular" pitchFamily="34" charset="-122"/>
              <a:cs typeface="Arial-Regular" pitchFamily="34" charset="-120"/>
            </a:endParaRPr>
          </a:p>
          <a:p>
            <a:pPr marL="0" indent="0" algn="just">
              <a:lnSpc>
                <a:spcPts val="2780"/>
              </a:lnSpc>
              <a:buNone/>
            </a:pPr>
            <a:r>
              <a:rPr lang="en-US" sz="1850" dirty="0">
                <a:solidFill>
                  <a:srgbClr val="222770"/>
                </a:solidFill>
                <a:latin typeface="Arial-Regular" pitchFamily="34" charset="0"/>
                <a:ea typeface="Arial-Regular" pitchFamily="34" charset="-122"/>
                <a:cs typeface="Arial-Regular" pitchFamily="34" charset="-120"/>
              </a:rPr>
              <a:t>Based in New Delhi, our dedicated team offers a wide array of services, including financial forecasting and planning, management reporting, budgeting, variance analysis, accounts payable and receivable management, audit support, payroll processing, recruitment, and compliance management. </a:t>
            </a:r>
          </a:p>
          <a:p>
            <a:pPr marL="0" indent="0" algn="just">
              <a:lnSpc>
                <a:spcPts val="2780"/>
              </a:lnSpc>
              <a:buNone/>
            </a:pPr>
            <a:endParaRPr lang="en-US" sz="1850" dirty="0">
              <a:solidFill>
                <a:srgbClr val="222770"/>
              </a:solidFill>
              <a:latin typeface="Arial-Regular" pitchFamily="34" charset="0"/>
              <a:ea typeface="Arial-Regular" pitchFamily="34" charset="-122"/>
              <a:cs typeface="Arial-Regular" pitchFamily="34" charset="-120"/>
            </a:endParaRPr>
          </a:p>
          <a:p>
            <a:pPr marL="0" indent="0" algn="just">
              <a:lnSpc>
                <a:spcPts val="2780"/>
              </a:lnSpc>
              <a:buNone/>
            </a:pPr>
            <a:r>
              <a:rPr lang="en-US" sz="1850" dirty="0">
                <a:solidFill>
                  <a:srgbClr val="222770"/>
                </a:solidFill>
                <a:latin typeface="Arial-Regular" pitchFamily="34" charset="0"/>
                <a:ea typeface="Arial-Regular" pitchFamily="34" charset="-122"/>
                <a:cs typeface="Arial-Regular" pitchFamily="34" charset="-120"/>
              </a:rPr>
              <a:t>Our commitment to excellence and deep understanding of our clients' needs have enabled us to serve a diverse clientele, including renowned multinational corporations. </a:t>
            </a:r>
          </a:p>
          <a:p>
            <a:pPr marL="0" indent="0" algn="just">
              <a:lnSpc>
                <a:spcPts val="2780"/>
              </a:lnSpc>
              <a:buNone/>
            </a:pPr>
            <a:endParaRPr lang="en-US" sz="1850" dirty="0">
              <a:solidFill>
                <a:srgbClr val="222770"/>
              </a:solidFill>
              <a:latin typeface="Arial-Regular" pitchFamily="34" charset="0"/>
              <a:ea typeface="Arial-Regular" pitchFamily="34" charset="-122"/>
              <a:cs typeface="Arial-Regular" pitchFamily="34" charset="-120"/>
            </a:endParaRPr>
          </a:p>
          <a:p>
            <a:pPr marL="0" indent="0" algn="just">
              <a:lnSpc>
                <a:spcPts val="2780"/>
              </a:lnSpc>
              <a:buNone/>
            </a:pPr>
            <a:r>
              <a:rPr lang="en-US" sz="1850" dirty="0">
                <a:solidFill>
                  <a:srgbClr val="222770"/>
                </a:solidFill>
                <a:latin typeface="Arial-Regular" pitchFamily="34" charset="0"/>
                <a:ea typeface="Arial-Regular" pitchFamily="34" charset="-122"/>
                <a:cs typeface="Arial-Regular" pitchFamily="34" charset="-120"/>
              </a:rPr>
              <a:t>At Juno Consultants, we pride ourselves on delivering tailored solutions that drive business success. </a:t>
            </a:r>
            <a:endParaRPr lang="en-US" sz="1850" dirty="0">
              <a:solidFill>
                <a:srgbClr val="222770"/>
              </a:solidFill>
              <a:latin typeface="Arial-Regular" pitchFamily="34" charset="0"/>
              <a:ea typeface="Arial-Regular" pitchFamily="34" charset="-122"/>
            </a:endParaRPr>
          </a:p>
        </p:txBody>
      </p:sp>
      <p:pic>
        <p:nvPicPr>
          <p:cNvPr id="2" name="Picture 1">
            <a:extLst>
              <a:ext uri="{FF2B5EF4-FFF2-40B4-BE49-F238E27FC236}">
                <a16:creationId xmlns:a16="http://schemas.microsoft.com/office/drawing/2014/main" xmlns="" id="{6572C8B8-8806-306A-BFE7-B3BCE755F295}"/>
              </a:ext>
            </a:extLst>
          </p:cNvPr>
          <p:cNvPicPr>
            <a:picLocks noChangeAspect="1"/>
          </p:cNvPicPr>
          <p:nvPr/>
        </p:nvPicPr>
        <p:blipFill>
          <a:blip r:embed="rId3"/>
          <a:stretch>
            <a:fillRect/>
          </a:stretch>
        </p:blipFill>
        <p:spPr>
          <a:xfrm>
            <a:off x="-658579" y="0"/>
            <a:ext cx="5051675" cy="8229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xmlns="" id="{B0EC3A95-9DB8-6EC2-944E-009C7423F95C}"/>
              </a:ext>
            </a:extLst>
          </p:cNvPr>
          <p:cNvPicPr>
            <a:picLocks noChangeAspect="1"/>
          </p:cNvPicPr>
          <p:nvPr/>
        </p:nvPicPr>
        <p:blipFill>
          <a:blip r:embed="rId2"/>
          <a:stretch>
            <a:fillRect/>
          </a:stretch>
        </p:blipFill>
        <p:spPr>
          <a:xfrm>
            <a:off x="0" y="56819"/>
            <a:ext cx="14575536" cy="8174736"/>
          </a:xfrm>
          <a:prstGeom prst="rect">
            <a:avLst/>
          </a:prstGeom>
        </p:spPr>
      </p:pic>
      <p:sp>
        <p:nvSpPr>
          <p:cNvPr id="4" name="Title 3">
            <a:extLst>
              <a:ext uri="{FF2B5EF4-FFF2-40B4-BE49-F238E27FC236}">
                <a16:creationId xmlns:a16="http://schemas.microsoft.com/office/drawing/2014/main" xmlns="" id="{B9160C80-CA1A-98DD-F9C9-54C84F0617BE}"/>
              </a:ext>
            </a:extLst>
          </p:cNvPr>
          <p:cNvSpPr>
            <a:spLocks noGrp="1"/>
          </p:cNvSpPr>
          <p:nvPr>
            <p:ph type="title"/>
          </p:nvPr>
        </p:nvSpPr>
        <p:spPr>
          <a:xfrm>
            <a:off x="1007746" y="437407"/>
            <a:ext cx="12618720" cy="800519"/>
          </a:xfrm>
        </p:spPr>
        <p:txBody>
          <a:bodyPr>
            <a:normAutofit fontScale="90000"/>
          </a:bodyPr>
          <a:lstStyle/>
          <a:p>
            <a:pPr algn="l">
              <a:lnSpc>
                <a:spcPts val="7800"/>
              </a:lnSpc>
            </a:pPr>
            <a:r>
              <a:rPr lang="en-US" sz="5568" dirty="0">
                <a:solidFill>
                  <a:srgbClr val="3642C6"/>
                </a:solidFill>
                <a:latin typeface="思源黑体-思源黑体-SemiBold" pitchFamily="34" charset="0"/>
                <a:ea typeface="思源黑体-思源黑体-SemiBold" pitchFamily="34" charset="-122"/>
              </a:rPr>
              <a:t>OUR PROFESSIONAL SERVICES</a:t>
            </a:r>
          </a:p>
        </p:txBody>
      </p:sp>
      <p:sp>
        <p:nvSpPr>
          <p:cNvPr id="5" name="Text Placeholder 4">
            <a:extLst>
              <a:ext uri="{FF2B5EF4-FFF2-40B4-BE49-F238E27FC236}">
                <a16:creationId xmlns:a16="http://schemas.microsoft.com/office/drawing/2014/main" xmlns="" id="{20701067-23FD-8182-7C5A-412ADCCFDEF7}"/>
              </a:ext>
            </a:extLst>
          </p:cNvPr>
          <p:cNvSpPr>
            <a:spLocks noGrp="1"/>
          </p:cNvSpPr>
          <p:nvPr>
            <p:ph type="body" idx="1"/>
          </p:nvPr>
        </p:nvSpPr>
        <p:spPr>
          <a:xfrm>
            <a:off x="949077" y="2639278"/>
            <a:ext cx="5508493" cy="930950"/>
          </a:xfrm>
        </p:spPr>
        <p:txBody>
          <a:bodyPr>
            <a:normAutofit/>
          </a:bodyPr>
          <a:lstStyle/>
          <a:p>
            <a:r>
              <a:rPr lang="en-US" b="1" i="0" dirty="0">
                <a:solidFill>
                  <a:srgbClr val="000000"/>
                </a:solidFill>
                <a:effectLst/>
                <a:latin typeface="Raleway" pitchFamily="2" charset="0"/>
              </a:rPr>
              <a:t>              </a:t>
            </a:r>
            <a:r>
              <a:rPr lang="en-US" sz="4500" dirty="0">
                <a:solidFill>
                  <a:srgbClr val="3642C6"/>
                </a:solidFill>
                <a:latin typeface="思源黑体-思源黑体-SemiBold" pitchFamily="34" charset="0"/>
                <a:ea typeface="思源黑体-思源黑体-SemiBold" pitchFamily="34" charset="-122"/>
                <a:cs typeface="+mj-cs"/>
              </a:rPr>
              <a:t>Finance</a:t>
            </a:r>
          </a:p>
        </p:txBody>
      </p:sp>
      <p:sp>
        <p:nvSpPr>
          <p:cNvPr id="6" name="Content Placeholder 5">
            <a:extLst>
              <a:ext uri="{FF2B5EF4-FFF2-40B4-BE49-F238E27FC236}">
                <a16:creationId xmlns:a16="http://schemas.microsoft.com/office/drawing/2014/main" xmlns="" id="{3B654E7D-3653-126D-406B-A84D54F320A6}"/>
              </a:ext>
            </a:extLst>
          </p:cNvPr>
          <p:cNvSpPr>
            <a:spLocks noGrp="1"/>
          </p:cNvSpPr>
          <p:nvPr>
            <p:ph sz="half" idx="2"/>
          </p:nvPr>
        </p:nvSpPr>
        <p:spPr>
          <a:xfrm>
            <a:off x="737075" y="3813361"/>
            <a:ext cx="6049834" cy="3931205"/>
          </a:xfrm>
        </p:spPr>
        <p:txBody>
          <a:bodyPr>
            <a:normAutofit/>
          </a:bodyPr>
          <a:lstStyle/>
          <a:p>
            <a:pPr marL="0" indent="0" algn="just">
              <a:lnSpc>
                <a:spcPts val="3000"/>
              </a:lnSpc>
              <a:buNone/>
            </a:pPr>
            <a:r>
              <a:rPr lang="en-US" sz="2000" dirty="0">
                <a:solidFill>
                  <a:srgbClr val="222770"/>
                </a:solidFill>
                <a:latin typeface="Arial-Regular" pitchFamily="34" charset="0"/>
                <a:ea typeface="Arial-Regular" pitchFamily="34" charset="-122"/>
              </a:rPr>
              <a:t>At Juno, we offer 360-degree financial solutions designed to function as a complete information system—covering everything from classifying and summarizing to reporting, analyzing, and interpreting your company’s financial performance.</a:t>
            </a:r>
          </a:p>
          <a:p>
            <a:pPr marL="0" indent="0" algn="just">
              <a:lnSpc>
                <a:spcPts val="3000"/>
              </a:lnSpc>
              <a:buNone/>
            </a:pPr>
            <a:r>
              <a:rPr lang="en-US" sz="2000" dirty="0">
                <a:solidFill>
                  <a:srgbClr val="222770"/>
                </a:solidFill>
                <a:latin typeface="Arial-Regular" pitchFamily="34" charset="0"/>
                <a:ea typeface="Arial-Regular" pitchFamily="34" charset="-122"/>
              </a:rPr>
              <a:t>Our goal is to empower informed business decisions by delivering clear insights to all stakeholders</a:t>
            </a:r>
          </a:p>
        </p:txBody>
      </p:sp>
      <p:sp>
        <p:nvSpPr>
          <p:cNvPr id="7" name="Text Placeholder 6">
            <a:extLst>
              <a:ext uri="{FF2B5EF4-FFF2-40B4-BE49-F238E27FC236}">
                <a16:creationId xmlns:a16="http://schemas.microsoft.com/office/drawing/2014/main" xmlns="" id="{EB6C68DA-3885-5833-0000-40AFBFBFA832}"/>
              </a:ext>
            </a:extLst>
          </p:cNvPr>
          <p:cNvSpPr>
            <a:spLocks noGrp="1"/>
          </p:cNvSpPr>
          <p:nvPr>
            <p:ph type="body" sz="quarter" idx="3"/>
          </p:nvPr>
        </p:nvSpPr>
        <p:spPr>
          <a:xfrm>
            <a:off x="7406640" y="2656296"/>
            <a:ext cx="6219826" cy="988694"/>
          </a:xfrm>
        </p:spPr>
        <p:txBody>
          <a:bodyPr>
            <a:normAutofit/>
          </a:bodyPr>
          <a:lstStyle/>
          <a:p>
            <a:r>
              <a:rPr lang="en-US" sz="5040" dirty="0">
                <a:solidFill>
                  <a:srgbClr val="3642C6"/>
                </a:solidFill>
                <a:latin typeface="思源黑体-思源黑体-SemiBold" pitchFamily="34" charset="0"/>
                <a:ea typeface="思源黑体-思源黑体-SemiBold" pitchFamily="34" charset="-122"/>
                <a:cs typeface="+mj-cs"/>
              </a:rPr>
              <a:t>      </a:t>
            </a:r>
            <a:r>
              <a:rPr lang="en-US" sz="4500" dirty="0">
                <a:solidFill>
                  <a:srgbClr val="3642C6"/>
                </a:solidFill>
                <a:latin typeface="思源黑体-思源黑体-SemiBold" pitchFamily="34" charset="0"/>
                <a:ea typeface="思源黑体-思源黑体-SemiBold" pitchFamily="34" charset="-122"/>
                <a:cs typeface="+mj-cs"/>
              </a:rPr>
              <a:t>Accounting</a:t>
            </a:r>
          </a:p>
        </p:txBody>
      </p:sp>
      <p:sp>
        <p:nvSpPr>
          <p:cNvPr id="8" name="Content Placeholder 7">
            <a:extLst>
              <a:ext uri="{FF2B5EF4-FFF2-40B4-BE49-F238E27FC236}">
                <a16:creationId xmlns:a16="http://schemas.microsoft.com/office/drawing/2014/main" xmlns="" id="{A630D5B7-975D-E27D-E2CA-B35D08544FDA}"/>
              </a:ext>
            </a:extLst>
          </p:cNvPr>
          <p:cNvSpPr>
            <a:spLocks noGrp="1"/>
          </p:cNvSpPr>
          <p:nvPr>
            <p:ph sz="quarter" idx="4"/>
          </p:nvPr>
        </p:nvSpPr>
        <p:spPr>
          <a:xfrm>
            <a:off x="7406640" y="3858342"/>
            <a:ext cx="6219826" cy="3292471"/>
          </a:xfrm>
        </p:spPr>
        <p:txBody>
          <a:bodyPr>
            <a:normAutofit/>
          </a:bodyPr>
          <a:lstStyle/>
          <a:p>
            <a:pPr marL="0" indent="0" algn="just">
              <a:lnSpc>
                <a:spcPts val="3000"/>
              </a:lnSpc>
              <a:buNone/>
            </a:pPr>
            <a:r>
              <a:rPr lang="en-US" sz="2000" dirty="0">
                <a:solidFill>
                  <a:srgbClr val="222770"/>
                </a:solidFill>
                <a:latin typeface="Arial-Regular" pitchFamily="34" charset="0"/>
                <a:ea typeface="Arial-Regular" pitchFamily="34" charset="-122"/>
              </a:rPr>
              <a:t>At Juno, maintaining books is just the beginning. Our structured and comprehensive accounting approach covers everything from bank reconciliation and invoicing to final year-end reporting. </a:t>
            </a:r>
          </a:p>
          <a:p>
            <a:pPr marL="0" indent="0" algn="just">
              <a:lnSpc>
                <a:spcPts val="3000"/>
              </a:lnSpc>
              <a:buNone/>
            </a:pPr>
            <a:r>
              <a:rPr lang="en-US" sz="2000" dirty="0">
                <a:solidFill>
                  <a:srgbClr val="222770"/>
                </a:solidFill>
                <a:latin typeface="Arial-Regular" pitchFamily="34" charset="0"/>
                <a:ea typeface="Arial-Regular" pitchFamily="34" charset="-122"/>
              </a:rPr>
              <a:t>We ensure a seamless integration with your existing systems—so all you need to do is review and approve.</a:t>
            </a:r>
          </a:p>
        </p:txBody>
      </p:sp>
      <p:pic>
        <p:nvPicPr>
          <p:cNvPr id="3" name="Picture 2">
            <a:extLst>
              <a:ext uri="{FF2B5EF4-FFF2-40B4-BE49-F238E27FC236}">
                <a16:creationId xmlns:a16="http://schemas.microsoft.com/office/drawing/2014/main" xmlns="" id="{A6A159B1-A13A-AB24-A197-0B22A1DEA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250" y="2596627"/>
            <a:ext cx="1005371" cy="11080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xmlns="" id="{D0549788-B19F-E6FF-59FA-A977798567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881" y="2789461"/>
            <a:ext cx="827642" cy="80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92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xmlns="" id="{3D33C563-5BE9-71D4-831A-E74D7A36AC6B}"/>
              </a:ext>
            </a:extLst>
          </p:cNvPr>
          <p:cNvPicPr>
            <a:picLocks noChangeAspect="1"/>
          </p:cNvPicPr>
          <p:nvPr/>
        </p:nvPicPr>
        <p:blipFill>
          <a:blip r:embed="rId2"/>
          <a:stretch>
            <a:fillRect/>
          </a:stretch>
        </p:blipFill>
        <p:spPr>
          <a:xfrm>
            <a:off x="40944" y="29523"/>
            <a:ext cx="14575536" cy="8174736"/>
          </a:xfrm>
          <a:prstGeom prst="rect">
            <a:avLst/>
          </a:prstGeom>
        </p:spPr>
      </p:pic>
      <p:sp>
        <p:nvSpPr>
          <p:cNvPr id="3" name="TextBox 2">
            <a:extLst>
              <a:ext uri="{FF2B5EF4-FFF2-40B4-BE49-F238E27FC236}">
                <a16:creationId xmlns:a16="http://schemas.microsoft.com/office/drawing/2014/main" xmlns="" id="{B4659BAA-7C3C-F705-456E-33E200C60DF8}"/>
              </a:ext>
            </a:extLst>
          </p:cNvPr>
          <p:cNvSpPr txBox="1"/>
          <p:nvPr/>
        </p:nvSpPr>
        <p:spPr>
          <a:xfrm>
            <a:off x="692727" y="591281"/>
            <a:ext cx="7716982" cy="874598"/>
          </a:xfrm>
          <a:prstGeom prst="rect">
            <a:avLst/>
          </a:prstGeom>
          <a:noFill/>
        </p:spPr>
        <p:txBody>
          <a:bodyPr wrap="square">
            <a:spAutoFit/>
          </a:bodyPr>
          <a:lstStyle/>
          <a:p>
            <a:pPr>
              <a:lnSpc>
                <a:spcPts val="6500"/>
              </a:lnSpc>
            </a:pPr>
            <a:r>
              <a:rPr lang="en-US" sz="4640" dirty="0">
                <a:solidFill>
                  <a:srgbClr val="3642C6"/>
                </a:solidFill>
                <a:latin typeface="思源黑体-思源黑体-SemiBold" pitchFamily="34" charset="0"/>
                <a:ea typeface="思源黑体-思源黑体-SemiBold" pitchFamily="34" charset="-122"/>
              </a:rPr>
              <a:t>FINANCIAL SERVICES</a:t>
            </a:r>
            <a:endParaRPr lang="en-US" dirty="0"/>
          </a:p>
        </p:txBody>
      </p:sp>
      <p:pic>
        <p:nvPicPr>
          <p:cNvPr id="2064" name="Picture 16">
            <a:extLst>
              <a:ext uri="{FF2B5EF4-FFF2-40B4-BE49-F238E27FC236}">
                <a16:creationId xmlns:a16="http://schemas.microsoft.com/office/drawing/2014/main" xmlns="" id="{1FC41F6F-83D5-759B-0ACD-7A8A3B45B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13118"/>
            <a:ext cx="1149927" cy="11083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640960FF-98EE-FFE7-92A0-9BE0CB1896EF}"/>
              </a:ext>
            </a:extLst>
          </p:cNvPr>
          <p:cNvSpPr txBox="1"/>
          <p:nvPr/>
        </p:nvSpPr>
        <p:spPr>
          <a:xfrm>
            <a:off x="225133" y="3321472"/>
            <a:ext cx="3048000" cy="416845"/>
          </a:xfrm>
          <a:prstGeom prst="rect">
            <a:avLst/>
          </a:prstGeom>
          <a:noFill/>
        </p:spPr>
        <p:txBody>
          <a:bodyPr wrap="square">
            <a:spAutoFit/>
          </a:bodyPr>
          <a:lstStyle/>
          <a:p>
            <a:pPr algn="ctr">
              <a:lnSpc>
                <a:spcPts val="2780"/>
              </a:lnSpc>
            </a:pPr>
            <a:r>
              <a:rPr lang="en-US" sz="1850" dirty="0">
                <a:solidFill>
                  <a:srgbClr val="222770"/>
                </a:solidFill>
                <a:latin typeface="Arial-Regular" pitchFamily="34" charset="0"/>
                <a:ea typeface="Arial-Regular" pitchFamily="34" charset="-122"/>
              </a:rPr>
              <a:t>Forecasting &amp; Planning</a:t>
            </a:r>
          </a:p>
        </p:txBody>
      </p:sp>
      <p:pic>
        <p:nvPicPr>
          <p:cNvPr id="2066" name="Picture 18">
            <a:extLst>
              <a:ext uri="{FF2B5EF4-FFF2-40B4-BE49-F238E27FC236}">
                <a16:creationId xmlns:a16="http://schemas.microsoft.com/office/drawing/2014/main" xmlns="" id="{468539C8-0434-8977-14F1-68B672521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570" y="2119314"/>
            <a:ext cx="1214739" cy="11083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B8475B31-8A58-2EFC-B6D4-51015C8535B3}"/>
              </a:ext>
            </a:extLst>
          </p:cNvPr>
          <p:cNvSpPr txBox="1"/>
          <p:nvPr/>
        </p:nvSpPr>
        <p:spPr>
          <a:xfrm>
            <a:off x="3498266" y="3374134"/>
            <a:ext cx="3422073" cy="416845"/>
          </a:xfrm>
          <a:prstGeom prst="rect">
            <a:avLst/>
          </a:prstGeom>
          <a:noFill/>
        </p:spPr>
        <p:txBody>
          <a:bodyPr wrap="square">
            <a:spAutoFit/>
          </a:bodyPr>
          <a:lstStyle/>
          <a:p>
            <a:pPr algn="ctr">
              <a:lnSpc>
                <a:spcPts val="2780"/>
              </a:lnSpc>
            </a:pPr>
            <a:r>
              <a:rPr lang="en-US" sz="1850" dirty="0">
                <a:solidFill>
                  <a:srgbClr val="222770"/>
                </a:solidFill>
                <a:latin typeface="Arial-Regular" pitchFamily="34" charset="0"/>
                <a:ea typeface="Arial-Regular" pitchFamily="34" charset="-122"/>
              </a:rPr>
              <a:t>Management reporting</a:t>
            </a:r>
          </a:p>
        </p:txBody>
      </p:sp>
      <p:pic>
        <p:nvPicPr>
          <p:cNvPr id="2068" name="Picture 20">
            <a:extLst>
              <a:ext uri="{FF2B5EF4-FFF2-40B4-BE49-F238E27FC236}">
                <a16:creationId xmlns:a16="http://schemas.microsoft.com/office/drawing/2014/main" xmlns="" id="{F351B9DB-B2DA-46FA-B94C-7AA5C69991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4021" y="2213106"/>
            <a:ext cx="1463201" cy="10145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587BEA19-E267-E814-0174-22379EF89438}"/>
              </a:ext>
            </a:extLst>
          </p:cNvPr>
          <p:cNvSpPr txBox="1"/>
          <p:nvPr/>
        </p:nvSpPr>
        <p:spPr>
          <a:xfrm>
            <a:off x="7100149" y="3393340"/>
            <a:ext cx="3266210" cy="416845"/>
          </a:xfrm>
          <a:prstGeom prst="rect">
            <a:avLst/>
          </a:prstGeom>
          <a:noFill/>
        </p:spPr>
        <p:txBody>
          <a:bodyPr wrap="square">
            <a:spAutoFit/>
          </a:bodyPr>
          <a:lstStyle/>
          <a:p>
            <a:pPr algn="ctr">
              <a:lnSpc>
                <a:spcPts val="2780"/>
              </a:lnSpc>
            </a:pPr>
            <a:r>
              <a:rPr lang="en-US" sz="1850" dirty="0">
                <a:solidFill>
                  <a:srgbClr val="222770"/>
                </a:solidFill>
                <a:latin typeface="Arial-Regular" pitchFamily="34" charset="0"/>
                <a:ea typeface="Arial-Regular" pitchFamily="34" charset="-122"/>
              </a:rPr>
              <a:t>Board Presentations</a:t>
            </a:r>
          </a:p>
        </p:txBody>
      </p:sp>
      <p:pic>
        <p:nvPicPr>
          <p:cNvPr id="2070" name="Picture 22">
            <a:extLst>
              <a:ext uri="{FF2B5EF4-FFF2-40B4-BE49-F238E27FC236}">
                <a16:creationId xmlns:a16="http://schemas.microsoft.com/office/drawing/2014/main" xmlns="" id="{E0DDE689-E9FD-F80A-F2AD-C9D8748D72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0708" y="4431367"/>
            <a:ext cx="1399310" cy="13276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C790184D-DC73-EF46-10E8-D2CB063C1510}"/>
              </a:ext>
            </a:extLst>
          </p:cNvPr>
          <p:cNvSpPr txBox="1"/>
          <p:nvPr/>
        </p:nvSpPr>
        <p:spPr>
          <a:xfrm>
            <a:off x="614795" y="6203112"/>
            <a:ext cx="2112818" cy="416845"/>
          </a:xfrm>
          <a:prstGeom prst="rect">
            <a:avLst/>
          </a:prstGeom>
          <a:noFill/>
        </p:spPr>
        <p:txBody>
          <a:bodyPr wrap="square">
            <a:spAutoFit/>
          </a:bodyPr>
          <a:lstStyle/>
          <a:p>
            <a:pPr algn="ctr">
              <a:lnSpc>
                <a:spcPts val="2780"/>
              </a:lnSpc>
            </a:pPr>
            <a:r>
              <a:rPr lang="en-US" sz="1850" dirty="0">
                <a:solidFill>
                  <a:srgbClr val="222770"/>
                </a:solidFill>
                <a:latin typeface="Arial-Regular" pitchFamily="34" charset="0"/>
                <a:ea typeface="Arial-Regular" pitchFamily="34" charset="-122"/>
              </a:rPr>
              <a:t>Budgeting</a:t>
            </a:r>
          </a:p>
        </p:txBody>
      </p:sp>
      <p:pic>
        <p:nvPicPr>
          <p:cNvPr id="2072" name="Picture 24">
            <a:extLst>
              <a:ext uri="{FF2B5EF4-FFF2-40B4-BE49-F238E27FC236}">
                <a16:creationId xmlns:a16="http://schemas.microsoft.com/office/drawing/2014/main" xmlns="" id="{3A363B44-5424-AEDE-20E4-753C4CE6EB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8131" y="4557061"/>
            <a:ext cx="1227500" cy="11523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222C0E10-C615-5E1E-6FE7-836701473BEC}"/>
              </a:ext>
            </a:extLst>
          </p:cNvPr>
          <p:cNvSpPr txBox="1"/>
          <p:nvPr/>
        </p:nvSpPr>
        <p:spPr>
          <a:xfrm>
            <a:off x="3498266" y="6178848"/>
            <a:ext cx="3158837" cy="416845"/>
          </a:xfrm>
          <a:prstGeom prst="rect">
            <a:avLst/>
          </a:prstGeom>
          <a:noFill/>
        </p:spPr>
        <p:txBody>
          <a:bodyPr wrap="square">
            <a:spAutoFit/>
          </a:bodyPr>
          <a:lstStyle/>
          <a:p>
            <a:pPr algn="ctr">
              <a:lnSpc>
                <a:spcPts val="2780"/>
              </a:lnSpc>
            </a:pPr>
            <a:r>
              <a:rPr lang="en-US" sz="1850" dirty="0">
                <a:solidFill>
                  <a:srgbClr val="222770"/>
                </a:solidFill>
                <a:latin typeface="Arial-Regular" pitchFamily="34" charset="0"/>
                <a:ea typeface="Arial-Regular" pitchFamily="34" charset="-122"/>
              </a:rPr>
              <a:t>Financial Analysis</a:t>
            </a:r>
          </a:p>
        </p:txBody>
      </p:sp>
      <p:pic>
        <p:nvPicPr>
          <p:cNvPr id="19" name="Graphic 18">
            <a:extLst>
              <a:ext uri="{FF2B5EF4-FFF2-40B4-BE49-F238E27FC236}">
                <a16:creationId xmlns:a16="http://schemas.microsoft.com/office/drawing/2014/main" xmlns="" id="{6312FEFF-DEBC-F76E-9B3D-99F6788A62D6}"/>
              </a:ext>
            </a:extLst>
          </p:cNvPr>
          <p:cNvPicPr>
            <a:picLocks noChangeAspect="1"/>
          </p:cNvPicPr>
          <p:nvPr/>
        </p:nvPicPr>
        <p:blipFill>
          <a:blip r:embed="rId8">
            <a:extLst>
              <a:ext uri="{96DAC541-7B7A-43D3-8B79-37D633B846F1}">
                <asvg:svgBlip xmlns:asvg="http://schemas.microsoft.com/office/drawing/2016/SVG/main" xmlns="" r:embed="rId9"/>
              </a:ext>
              <a:ext uri="{837473B0-CC2E-450A-ABE3-18F120FF3D39}">
                <a1611:picAttrSrcUrl xmlns:a1611="http://schemas.microsoft.com/office/drawing/2016/11/main" xmlns="" r:id="rId10"/>
              </a:ext>
            </a:extLst>
          </a:blip>
          <a:stretch>
            <a:fillRect/>
          </a:stretch>
        </p:blipFill>
        <p:spPr>
          <a:xfrm flipH="1">
            <a:off x="8002519" y="4599999"/>
            <a:ext cx="1227500" cy="1272218"/>
          </a:xfrm>
          <a:prstGeom prst="rect">
            <a:avLst/>
          </a:prstGeom>
        </p:spPr>
      </p:pic>
      <p:sp>
        <p:nvSpPr>
          <p:cNvPr id="21" name="TextBox 20">
            <a:extLst>
              <a:ext uri="{FF2B5EF4-FFF2-40B4-BE49-F238E27FC236}">
                <a16:creationId xmlns:a16="http://schemas.microsoft.com/office/drawing/2014/main" xmlns="" id="{FC3940E4-306D-662F-6F65-0D0918278831}"/>
              </a:ext>
            </a:extLst>
          </p:cNvPr>
          <p:cNvSpPr txBox="1"/>
          <p:nvPr/>
        </p:nvSpPr>
        <p:spPr>
          <a:xfrm>
            <a:off x="7177777" y="6166522"/>
            <a:ext cx="2763293" cy="416845"/>
          </a:xfrm>
          <a:prstGeom prst="rect">
            <a:avLst/>
          </a:prstGeom>
          <a:noFill/>
        </p:spPr>
        <p:txBody>
          <a:bodyPr wrap="square">
            <a:spAutoFit/>
          </a:bodyPr>
          <a:lstStyle/>
          <a:p>
            <a:pPr algn="ctr">
              <a:lnSpc>
                <a:spcPts val="2780"/>
              </a:lnSpc>
            </a:pPr>
            <a:r>
              <a:rPr lang="en-US" sz="1850" dirty="0">
                <a:solidFill>
                  <a:srgbClr val="222770"/>
                </a:solidFill>
                <a:latin typeface="Arial-Regular" pitchFamily="34" charset="0"/>
                <a:ea typeface="Arial-Regular" pitchFamily="34" charset="-122"/>
              </a:rPr>
              <a:t>Variance Analysis</a:t>
            </a:r>
          </a:p>
        </p:txBody>
      </p:sp>
      <p:sp>
        <p:nvSpPr>
          <p:cNvPr id="5" name="TextBox 4">
            <a:extLst>
              <a:ext uri="{FF2B5EF4-FFF2-40B4-BE49-F238E27FC236}">
                <a16:creationId xmlns:a16="http://schemas.microsoft.com/office/drawing/2014/main" xmlns="" id="{6F99D85B-81B0-1C66-1C71-2941CB920A01}"/>
              </a:ext>
            </a:extLst>
          </p:cNvPr>
          <p:cNvSpPr txBox="1"/>
          <p:nvPr/>
        </p:nvSpPr>
        <p:spPr>
          <a:xfrm>
            <a:off x="10816793" y="3374134"/>
            <a:ext cx="2763293" cy="422552"/>
          </a:xfrm>
          <a:prstGeom prst="rect">
            <a:avLst/>
          </a:prstGeom>
          <a:noFill/>
        </p:spPr>
        <p:txBody>
          <a:bodyPr wrap="square">
            <a:spAutoFit/>
          </a:bodyPr>
          <a:lstStyle/>
          <a:p>
            <a:pPr algn="ctr">
              <a:lnSpc>
                <a:spcPts val="2780"/>
              </a:lnSpc>
            </a:pPr>
            <a:r>
              <a:rPr lang="en-US" sz="1850" dirty="0">
                <a:solidFill>
                  <a:srgbClr val="222770"/>
                </a:solidFill>
                <a:latin typeface="Arial-Regular" pitchFamily="34" charset="0"/>
                <a:ea typeface="Arial-Regular" pitchFamily="34" charset="-122"/>
              </a:rPr>
              <a:t>Regulatory Compliance</a:t>
            </a:r>
          </a:p>
        </p:txBody>
      </p:sp>
      <p:sp>
        <p:nvSpPr>
          <p:cNvPr id="12" name="TextBox 11">
            <a:extLst>
              <a:ext uri="{FF2B5EF4-FFF2-40B4-BE49-F238E27FC236}">
                <a16:creationId xmlns:a16="http://schemas.microsoft.com/office/drawing/2014/main" xmlns="" id="{D6ED0945-08B7-BF5C-34BB-5A0866546419}"/>
              </a:ext>
            </a:extLst>
          </p:cNvPr>
          <p:cNvSpPr txBox="1"/>
          <p:nvPr/>
        </p:nvSpPr>
        <p:spPr>
          <a:xfrm>
            <a:off x="10521626" y="6203112"/>
            <a:ext cx="3266210" cy="422552"/>
          </a:xfrm>
          <a:prstGeom prst="rect">
            <a:avLst/>
          </a:prstGeom>
          <a:noFill/>
        </p:spPr>
        <p:txBody>
          <a:bodyPr wrap="square">
            <a:spAutoFit/>
          </a:bodyPr>
          <a:lstStyle/>
          <a:p>
            <a:pPr algn="ctr">
              <a:lnSpc>
                <a:spcPts val="2780"/>
              </a:lnSpc>
            </a:pPr>
            <a:r>
              <a:rPr lang="en-US" sz="1850" dirty="0">
                <a:solidFill>
                  <a:srgbClr val="222770"/>
                </a:solidFill>
                <a:latin typeface="Arial-Regular" pitchFamily="34" charset="0"/>
                <a:ea typeface="Arial-Regular" pitchFamily="34" charset="-122"/>
              </a:rPr>
              <a:t>Virtual CFO</a:t>
            </a:r>
            <a:endParaRPr lang="en-US" sz="1850" dirty="0">
              <a:solidFill>
                <a:srgbClr val="222770"/>
              </a:solidFill>
              <a:latin typeface="Arial-Regular" pitchFamily="34" charset="0"/>
              <a:ea typeface="Arial-Regular" pitchFamily="34" charset="-122"/>
              <a:hlinkClick r:id="rId11">
                <a:extLst>
                  <a:ext uri="{A12FA001-AC4F-418D-AE19-62706E023703}">
                    <ahyp:hlinkClr xmlns:ahyp="http://schemas.microsoft.com/office/drawing/2018/hyperlinkcolor" xmlns="" val="tx"/>
                  </a:ext>
                </a:extLst>
              </a:hlinkClick>
            </a:endParaRPr>
          </a:p>
        </p:txBody>
      </p:sp>
      <p:pic>
        <p:nvPicPr>
          <p:cNvPr id="6" name="Picture 5"/>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1342702" y="4431366"/>
            <a:ext cx="1680167" cy="1680167"/>
          </a:xfrm>
          <a:prstGeom prst="rect">
            <a:avLst/>
          </a:prstGeom>
        </p:spPr>
      </p:pic>
      <p:pic>
        <p:nvPicPr>
          <p:cNvPr id="10" name="Picture 9"/>
          <p:cNvPicPr>
            <a:picLocks noChangeAspect="1"/>
          </p:cNvPicPr>
          <p:nvPr/>
        </p:nvPicPr>
        <p:blipFill>
          <a:blip r:embed="rId14">
            <a:extLst>
              <a:ext uri="{BEBA8EAE-BF5A-486C-A8C5-ECC9F3942E4B}">
                <a14:imgProps xmlns:a14="http://schemas.microsoft.com/office/drawing/2010/main">
                  <a14:imgLayer r:embed="rId1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1603934" y="2051918"/>
            <a:ext cx="1299357" cy="1299357"/>
          </a:xfrm>
          <a:prstGeom prst="rect">
            <a:avLst/>
          </a:prstGeom>
        </p:spPr>
      </p:pic>
    </p:spTree>
    <p:extLst>
      <p:ext uri="{BB962C8B-B14F-4D97-AF65-F5344CB8AC3E}">
        <p14:creationId xmlns:p14="http://schemas.microsoft.com/office/powerpoint/2010/main" val="61120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xmlns="" id="{77E7AEA9-B86C-7943-CB96-E3A47B7B5D29}"/>
              </a:ext>
            </a:extLst>
          </p:cNvPr>
          <p:cNvPicPr>
            <a:picLocks noChangeAspect="1"/>
          </p:cNvPicPr>
          <p:nvPr/>
        </p:nvPicPr>
        <p:blipFill>
          <a:blip r:embed="rId2"/>
          <a:stretch>
            <a:fillRect/>
          </a:stretch>
        </p:blipFill>
        <p:spPr>
          <a:xfrm>
            <a:off x="0" y="56819"/>
            <a:ext cx="14575536" cy="8174736"/>
          </a:xfrm>
          <a:prstGeom prst="rect">
            <a:avLst/>
          </a:prstGeom>
        </p:spPr>
      </p:pic>
      <p:sp>
        <p:nvSpPr>
          <p:cNvPr id="3" name="TextBox 2">
            <a:extLst>
              <a:ext uri="{FF2B5EF4-FFF2-40B4-BE49-F238E27FC236}">
                <a16:creationId xmlns:a16="http://schemas.microsoft.com/office/drawing/2014/main" xmlns="" id="{22CCC1F8-C62C-9295-A222-C3762273555E}"/>
              </a:ext>
            </a:extLst>
          </p:cNvPr>
          <p:cNvSpPr txBox="1"/>
          <p:nvPr/>
        </p:nvSpPr>
        <p:spPr>
          <a:xfrm>
            <a:off x="540327" y="628196"/>
            <a:ext cx="7533409" cy="925894"/>
          </a:xfrm>
          <a:prstGeom prst="rect">
            <a:avLst/>
          </a:prstGeom>
          <a:noFill/>
        </p:spPr>
        <p:txBody>
          <a:bodyPr wrap="square">
            <a:spAutoFit/>
          </a:bodyPr>
          <a:lstStyle/>
          <a:p>
            <a:pPr>
              <a:lnSpc>
                <a:spcPts val="6500"/>
              </a:lnSpc>
            </a:pPr>
            <a:r>
              <a:rPr lang="en-US" sz="4640" dirty="0">
                <a:solidFill>
                  <a:srgbClr val="3642C6"/>
                </a:solidFill>
                <a:latin typeface="思源黑体-思源黑体-SemiBold" pitchFamily="34" charset="0"/>
                <a:ea typeface="思源黑体-思源黑体-SemiBold" pitchFamily="34" charset="-122"/>
              </a:rPr>
              <a:t>ACCOUNTING SERVICES</a:t>
            </a:r>
          </a:p>
        </p:txBody>
      </p:sp>
      <p:pic>
        <p:nvPicPr>
          <p:cNvPr id="4098" name="Picture 2">
            <a:extLst>
              <a:ext uri="{FF2B5EF4-FFF2-40B4-BE49-F238E27FC236}">
                <a16:creationId xmlns:a16="http://schemas.microsoft.com/office/drawing/2014/main" xmlns="" id="{92D6EA7B-5DFA-F976-C722-43908B58E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871" y="1953489"/>
            <a:ext cx="1336964" cy="13023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A2D0D5F5-5788-57DA-ECC1-195C6F5DFA61}"/>
              </a:ext>
            </a:extLst>
          </p:cNvPr>
          <p:cNvSpPr txBox="1"/>
          <p:nvPr/>
        </p:nvSpPr>
        <p:spPr>
          <a:xfrm>
            <a:off x="424294" y="3339973"/>
            <a:ext cx="2608119" cy="416845"/>
          </a:xfrm>
          <a:prstGeom prst="rect">
            <a:avLst/>
          </a:prstGeom>
          <a:noFill/>
        </p:spPr>
        <p:txBody>
          <a:bodyPr wrap="square">
            <a:spAutoFit/>
          </a:bodyPr>
          <a:lstStyle/>
          <a:p>
            <a:pPr algn="ctr">
              <a:lnSpc>
                <a:spcPts val="2780"/>
              </a:lnSpc>
            </a:pPr>
            <a:r>
              <a:rPr lang="en-US" sz="1850" dirty="0">
                <a:solidFill>
                  <a:srgbClr val="222770"/>
                </a:solidFill>
                <a:latin typeface="Arial-Regular" pitchFamily="34" charset="0"/>
                <a:ea typeface="Arial-Regular" pitchFamily="34" charset="-122"/>
              </a:rPr>
              <a:t>Accounts Payable</a:t>
            </a:r>
          </a:p>
        </p:txBody>
      </p:sp>
      <p:pic>
        <p:nvPicPr>
          <p:cNvPr id="4102" name="Picture 6">
            <a:extLst>
              <a:ext uri="{FF2B5EF4-FFF2-40B4-BE49-F238E27FC236}">
                <a16:creationId xmlns:a16="http://schemas.microsoft.com/office/drawing/2014/main" xmlns="" id="{3CF38C90-B42D-221A-7441-9E5609676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554" y="1953489"/>
            <a:ext cx="1530927" cy="12283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CF9B5CE3-61C2-E004-26A7-D4E09BE131B2}"/>
              </a:ext>
            </a:extLst>
          </p:cNvPr>
          <p:cNvSpPr txBox="1"/>
          <p:nvPr/>
        </p:nvSpPr>
        <p:spPr>
          <a:xfrm>
            <a:off x="4100944" y="3339974"/>
            <a:ext cx="3034145" cy="416845"/>
          </a:xfrm>
          <a:prstGeom prst="rect">
            <a:avLst/>
          </a:prstGeom>
          <a:noFill/>
        </p:spPr>
        <p:txBody>
          <a:bodyPr wrap="square">
            <a:spAutoFit/>
          </a:bodyPr>
          <a:lstStyle/>
          <a:p>
            <a:pPr algn="ctr">
              <a:lnSpc>
                <a:spcPts val="2780"/>
              </a:lnSpc>
            </a:pPr>
            <a:r>
              <a:rPr lang="en-US" sz="1850" dirty="0">
                <a:solidFill>
                  <a:srgbClr val="222770"/>
                </a:solidFill>
                <a:latin typeface="Arial-Regular" pitchFamily="34" charset="0"/>
                <a:ea typeface="Arial-Regular" pitchFamily="34" charset="-122"/>
              </a:rPr>
              <a:t>Accounts Receivable</a:t>
            </a:r>
          </a:p>
        </p:txBody>
      </p:sp>
      <p:pic>
        <p:nvPicPr>
          <p:cNvPr id="4104" name="Picture 8">
            <a:extLst>
              <a:ext uri="{FF2B5EF4-FFF2-40B4-BE49-F238E27FC236}">
                <a16:creationId xmlns:a16="http://schemas.microsoft.com/office/drawing/2014/main" xmlns="" id="{381E9D66-EB85-3DD1-A522-4493F7AEFD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5461" y="1953490"/>
            <a:ext cx="1357745" cy="12283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9A5C547E-71B4-B68B-C494-EAD5060D4CE1}"/>
              </a:ext>
            </a:extLst>
          </p:cNvPr>
          <p:cNvSpPr txBox="1"/>
          <p:nvPr/>
        </p:nvSpPr>
        <p:spPr>
          <a:xfrm>
            <a:off x="7755950" y="3425872"/>
            <a:ext cx="2396836" cy="416845"/>
          </a:xfrm>
          <a:prstGeom prst="rect">
            <a:avLst/>
          </a:prstGeom>
          <a:noFill/>
        </p:spPr>
        <p:txBody>
          <a:bodyPr wrap="square">
            <a:spAutoFit/>
          </a:bodyPr>
          <a:lstStyle/>
          <a:p>
            <a:pPr algn="ctr">
              <a:lnSpc>
                <a:spcPts val="2780"/>
              </a:lnSpc>
            </a:pPr>
            <a:r>
              <a:rPr lang="en-US" sz="1850" dirty="0">
                <a:solidFill>
                  <a:srgbClr val="222770"/>
                </a:solidFill>
                <a:latin typeface="Arial-Regular" pitchFamily="34" charset="0"/>
                <a:ea typeface="Arial-Regular" pitchFamily="34" charset="-122"/>
              </a:rPr>
              <a:t>Audit Support</a:t>
            </a:r>
          </a:p>
        </p:txBody>
      </p:sp>
      <p:pic>
        <p:nvPicPr>
          <p:cNvPr id="4106" name="Picture 10">
            <a:extLst>
              <a:ext uri="{FF2B5EF4-FFF2-40B4-BE49-F238E27FC236}">
                <a16:creationId xmlns:a16="http://schemas.microsoft.com/office/drawing/2014/main" xmlns="" id="{C44B633B-D406-0648-5ED5-A1B37C11C5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5026" y="1953489"/>
            <a:ext cx="1108364" cy="12283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64B497EA-2D35-BE95-79DD-CE795A556F6C}"/>
              </a:ext>
            </a:extLst>
          </p:cNvPr>
          <p:cNvSpPr txBox="1"/>
          <p:nvPr/>
        </p:nvSpPr>
        <p:spPr>
          <a:xfrm>
            <a:off x="10915650" y="3371792"/>
            <a:ext cx="2227117" cy="416845"/>
          </a:xfrm>
          <a:prstGeom prst="rect">
            <a:avLst/>
          </a:prstGeom>
          <a:noFill/>
        </p:spPr>
        <p:txBody>
          <a:bodyPr wrap="square">
            <a:spAutoFit/>
          </a:bodyPr>
          <a:lstStyle/>
          <a:p>
            <a:pPr algn="ctr">
              <a:lnSpc>
                <a:spcPts val="2780"/>
              </a:lnSpc>
            </a:pPr>
            <a:r>
              <a:rPr lang="en-US" sz="1850" dirty="0">
                <a:solidFill>
                  <a:srgbClr val="222770"/>
                </a:solidFill>
                <a:latin typeface="Arial-Regular" pitchFamily="34" charset="0"/>
                <a:ea typeface="Arial-Regular" pitchFamily="34" charset="-122"/>
              </a:rPr>
              <a:t>Asset Register</a:t>
            </a:r>
          </a:p>
        </p:txBody>
      </p:sp>
      <p:pic>
        <p:nvPicPr>
          <p:cNvPr id="4108" name="Picture 12">
            <a:extLst>
              <a:ext uri="{FF2B5EF4-FFF2-40B4-BE49-F238E27FC236}">
                <a16:creationId xmlns:a16="http://schemas.microsoft.com/office/drawing/2014/main" xmlns="" id="{E703978C-9759-DA04-100C-84607D66F8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838" y="4696691"/>
            <a:ext cx="1441677" cy="144087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0651FC0D-1FC3-8F75-AD1F-8F9202AB9F0E}"/>
              </a:ext>
            </a:extLst>
          </p:cNvPr>
          <p:cNvSpPr txBox="1"/>
          <p:nvPr/>
        </p:nvSpPr>
        <p:spPr>
          <a:xfrm>
            <a:off x="80527" y="6452168"/>
            <a:ext cx="3295651" cy="416845"/>
          </a:xfrm>
          <a:prstGeom prst="rect">
            <a:avLst/>
          </a:prstGeom>
          <a:noFill/>
        </p:spPr>
        <p:txBody>
          <a:bodyPr wrap="square">
            <a:spAutoFit/>
          </a:bodyPr>
          <a:lstStyle/>
          <a:p>
            <a:pPr algn="ctr">
              <a:lnSpc>
                <a:spcPts val="2780"/>
              </a:lnSpc>
            </a:pPr>
            <a:r>
              <a:rPr lang="en-US" sz="1850" dirty="0">
                <a:solidFill>
                  <a:srgbClr val="222770"/>
                </a:solidFill>
                <a:latin typeface="Arial-Regular" pitchFamily="34" charset="0"/>
                <a:ea typeface="Arial-Regular" pitchFamily="34" charset="-122"/>
              </a:rPr>
              <a:t>Bank Reconciliation</a:t>
            </a:r>
          </a:p>
        </p:txBody>
      </p:sp>
      <p:pic>
        <p:nvPicPr>
          <p:cNvPr id="4110" name="Picture 14">
            <a:extLst>
              <a:ext uri="{FF2B5EF4-FFF2-40B4-BE49-F238E27FC236}">
                <a16:creationId xmlns:a16="http://schemas.microsoft.com/office/drawing/2014/main" xmlns="" id="{D20A904E-B373-990A-DE5A-AB5FC928E6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7713" y="4696691"/>
            <a:ext cx="1441677" cy="175547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417CAE00-02C4-FD4D-7B5E-A304CE4B4D95}"/>
              </a:ext>
            </a:extLst>
          </p:cNvPr>
          <p:cNvSpPr txBox="1"/>
          <p:nvPr/>
        </p:nvSpPr>
        <p:spPr>
          <a:xfrm>
            <a:off x="3488747" y="6452168"/>
            <a:ext cx="3906982" cy="416845"/>
          </a:xfrm>
          <a:prstGeom prst="rect">
            <a:avLst/>
          </a:prstGeom>
          <a:noFill/>
        </p:spPr>
        <p:txBody>
          <a:bodyPr wrap="square">
            <a:spAutoFit/>
          </a:bodyPr>
          <a:lstStyle/>
          <a:p>
            <a:pPr algn="ctr">
              <a:lnSpc>
                <a:spcPts val="2780"/>
              </a:lnSpc>
            </a:pPr>
            <a:r>
              <a:rPr lang="en-US" sz="1850" dirty="0">
                <a:solidFill>
                  <a:srgbClr val="222770"/>
                </a:solidFill>
                <a:latin typeface="Arial-Regular" pitchFamily="34" charset="0"/>
                <a:ea typeface="Arial-Regular" pitchFamily="34" charset="-122"/>
              </a:rPr>
              <a:t>Credit Card Reconciliation</a:t>
            </a:r>
          </a:p>
        </p:txBody>
      </p:sp>
      <p:pic>
        <p:nvPicPr>
          <p:cNvPr id="4112" name="Picture 16">
            <a:extLst>
              <a:ext uri="{FF2B5EF4-FFF2-40B4-BE49-F238E27FC236}">
                <a16:creationId xmlns:a16="http://schemas.microsoft.com/office/drawing/2014/main" xmlns="" id="{A76A1D8E-0B3A-B5C4-EBBB-6F5B53DE56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4152" y="4946074"/>
            <a:ext cx="1357745" cy="119149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8DC433B9-00D0-BF52-84B8-228BD11DD147}"/>
              </a:ext>
            </a:extLst>
          </p:cNvPr>
          <p:cNvSpPr txBox="1"/>
          <p:nvPr/>
        </p:nvSpPr>
        <p:spPr>
          <a:xfrm>
            <a:off x="7416509" y="6481931"/>
            <a:ext cx="3295651" cy="416845"/>
          </a:xfrm>
          <a:prstGeom prst="rect">
            <a:avLst/>
          </a:prstGeom>
          <a:noFill/>
        </p:spPr>
        <p:txBody>
          <a:bodyPr wrap="square">
            <a:spAutoFit/>
          </a:bodyPr>
          <a:lstStyle/>
          <a:p>
            <a:pPr algn="ctr">
              <a:lnSpc>
                <a:spcPts val="2780"/>
              </a:lnSpc>
            </a:pPr>
            <a:r>
              <a:rPr lang="en-US" sz="1850" dirty="0">
                <a:solidFill>
                  <a:srgbClr val="222770"/>
                </a:solidFill>
                <a:latin typeface="Arial-Regular" pitchFamily="34" charset="0"/>
                <a:ea typeface="Arial-Regular" pitchFamily="34" charset="-122"/>
              </a:rPr>
              <a:t>General Ledger Accounting</a:t>
            </a:r>
          </a:p>
        </p:txBody>
      </p:sp>
      <p:pic>
        <p:nvPicPr>
          <p:cNvPr id="4114" name="Picture 18">
            <a:extLst>
              <a:ext uri="{FF2B5EF4-FFF2-40B4-BE49-F238E27FC236}">
                <a16:creationId xmlns:a16="http://schemas.microsoft.com/office/drawing/2014/main" xmlns="" id="{DAD915EA-A0EE-BC2D-4B14-9C743B833C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61616" y="4895311"/>
            <a:ext cx="1357746" cy="129301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4DD2CD5C-36F6-E1A5-2A88-9FB8BFD579F7}"/>
              </a:ext>
            </a:extLst>
          </p:cNvPr>
          <p:cNvSpPr txBox="1"/>
          <p:nvPr/>
        </p:nvSpPr>
        <p:spPr>
          <a:xfrm>
            <a:off x="11141653" y="6481930"/>
            <a:ext cx="2459182" cy="416845"/>
          </a:xfrm>
          <a:prstGeom prst="rect">
            <a:avLst/>
          </a:prstGeom>
          <a:noFill/>
        </p:spPr>
        <p:txBody>
          <a:bodyPr wrap="square">
            <a:spAutoFit/>
          </a:bodyPr>
          <a:lstStyle/>
          <a:p>
            <a:pPr algn="ctr">
              <a:lnSpc>
                <a:spcPts val="2780"/>
              </a:lnSpc>
            </a:pPr>
            <a:r>
              <a:rPr lang="en-US" sz="1850" dirty="0">
                <a:solidFill>
                  <a:srgbClr val="222770"/>
                </a:solidFill>
                <a:latin typeface="Arial-Regular" pitchFamily="34" charset="0"/>
                <a:ea typeface="Arial-Regular" pitchFamily="34" charset="-122"/>
              </a:rPr>
              <a:t>Payroll Accounting</a:t>
            </a:r>
          </a:p>
        </p:txBody>
      </p:sp>
    </p:spTree>
    <p:extLst>
      <p:ext uri="{BB962C8B-B14F-4D97-AF65-F5344CB8AC3E}">
        <p14:creationId xmlns:p14="http://schemas.microsoft.com/office/powerpoint/2010/main" val="298497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preencoded.png">
            <a:extLst>
              <a:ext uri="{FF2B5EF4-FFF2-40B4-BE49-F238E27FC236}">
                <a16:creationId xmlns:a16="http://schemas.microsoft.com/office/drawing/2014/main" xmlns="" id="{BE81CF9F-9242-3763-905A-A816377CE476}"/>
              </a:ext>
            </a:extLst>
          </p:cNvPr>
          <p:cNvPicPr>
            <a:picLocks noChangeAspect="1"/>
          </p:cNvPicPr>
          <p:nvPr/>
        </p:nvPicPr>
        <p:blipFill>
          <a:blip r:embed="rId2"/>
          <a:stretch>
            <a:fillRect/>
          </a:stretch>
        </p:blipFill>
        <p:spPr>
          <a:xfrm>
            <a:off x="36576" y="36576"/>
            <a:ext cx="14575536" cy="8174736"/>
          </a:xfrm>
          <a:prstGeom prst="rect">
            <a:avLst/>
          </a:prstGeom>
        </p:spPr>
      </p:pic>
      <p:sp>
        <p:nvSpPr>
          <p:cNvPr id="3" name="Title 2">
            <a:extLst>
              <a:ext uri="{FF2B5EF4-FFF2-40B4-BE49-F238E27FC236}">
                <a16:creationId xmlns:a16="http://schemas.microsoft.com/office/drawing/2014/main" xmlns="" id="{D2D25331-AE50-3782-6518-A10B56BED520}"/>
              </a:ext>
            </a:extLst>
          </p:cNvPr>
          <p:cNvSpPr>
            <a:spLocks noGrp="1"/>
          </p:cNvSpPr>
          <p:nvPr>
            <p:ph type="title"/>
          </p:nvPr>
        </p:nvSpPr>
        <p:spPr>
          <a:xfrm>
            <a:off x="287868" y="275130"/>
            <a:ext cx="12618720" cy="930064"/>
          </a:xfrm>
        </p:spPr>
        <p:txBody>
          <a:bodyPr>
            <a:normAutofit/>
          </a:bodyPr>
          <a:lstStyle/>
          <a:p>
            <a:pPr algn="l"/>
            <a:r>
              <a:rPr lang="en-US" dirty="0">
                <a:solidFill>
                  <a:srgbClr val="3642C6"/>
                </a:solidFill>
                <a:latin typeface="思源黑体-思源黑体-SemiBold" pitchFamily="34" charset="0"/>
                <a:ea typeface="思源黑体-思源黑体-SemiBold" pitchFamily="34" charset="-122"/>
                <a:cs typeface="+mn-cs"/>
              </a:rPr>
              <a:t>We use the right software for your business</a:t>
            </a:r>
            <a:endParaRPr lang="en-US" dirty="0"/>
          </a:p>
        </p:txBody>
      </p:sp>
      <p:sp>
        <p:nvSpPr>
          <p:cNvPr id="5" name="Content Placeholder 4">
            <a:extLst>
              <a:ext uri="{FF2B5EF4-FFF2-40B4-BE49-F238E27FC236}">
                <a16:creationId xmlns:a16="http://schemas.microsoft.com/office/drawing/2014/main" xmlns="" id="{8764A1DE-B889-FF0B-3E56-9CB12F1CE9D9}"/>
              </a:ext>
            </a:extLst>
          </p:cNvPr>
          <p:cNvSpPr>
            <a:spLocks noGrp="1"/>
          </p:cNvSpPr>
          <p:nvPr>
            <p:ph sz="half" idx="2"/>
          </p:nvPr>
        </p:nvSpPr>
        <p:spPr>
          <a:xfrm>
            <a:off x="2968488" y="1438382"/>
            <a:ext cx="11374044" cy="6652515"/>
          </a:xfrm>
        </p:spPr>
        <p:txBody>
          <a:bodyPr/>
          <a:lstStyle/>
          <a:p>
            <a:pPr marL="360000">
              <a:lnSpc>
                <a:spcPts val="2600"/>
              </a:lnSpc>
              <a:spcAft>
                <a:spcPts val="1200"/>
              </a:spcAft>
            </a:pPr>
            <a:r>
              <a:rPr lang="en-US" sz="1800" dirty="0">
                <a:solidFill>
                  <a:srgbClr val="222770"/>
                </a:solidFill>
                <a:latin typeface="Arial-Regular" pitchFamily="34" charset="0"/>
                <a:ea typeface="Arial-Regular" pitchFamily="34" charset="-122"/>
              </a:rPr>
              <a:t>Quickbooks provides solutions to manage sales and expenses, and keep track of all daily business B  transactions.</a:t>
            </a:r>
            <a:endParaRPr lang="en-US" sz="200" dirty="0">
              <a:solidFill>
                <a:srgbClr val="222770"/>
              </a:solidFill>
              <a:latin typeface="Arial-Regular" pitchFamily="34" charset="0"/>
              <a:ea typeface="Arial-Regular" pitchFamily="34" charset="-122"/>
            </a:endParaRPr>
          </a:p>
          <a:p>
            <a:pPr marL="360000">
              <a:lnSpc>
                <a:spcPts val="2600"/>
              </a:lnSpc>
              <a:spcAft>
                <a:spcPts val="1200"/>
              </a:spcAft>
            </a:pPr>
            <a:r>
              <a:rPr lang="en-US" sz="1800" dirty="0">
                <a:solidFill>
                  <a:srgbClr val="222770"/>
                </a:solidFill>
                <a:latin typeface="Arial-Regular" pitchFamily="34" charset="0"/>
                <a:ea typeface="Arial-Regular" pitchFamily="34" charset="-122"/>
              </a:rPr>
              <a:t>No matter what industry you operate in, Sage has the financial management package that will strengthen your accounting processes. </a:t>
            </a:r>
            <a:endParaRPr lang="en-US" sz="200" dirty="0">
              <a:solidFill>
                <a:srgbClr val="222770"/>
              </a:solidFill>
              <a:latin typeface="Arial-Regular" pitchFamily="34" charset="0"/>
              <a:ea typeface="Arial-Regular" pitchFamily="34" charset="-122"/>
            </a:endParaRPr>
          </a:p>
          <a:p>
            <a:pPr marL="360000">
              <a:lnSpc>
                <a:spcPts val="2600"/>
              </a:lnSpc>
              <a:spcAft>
                <a:spcPts val="1200"/>
              </a:spcAft>
            </a:pPr>
            <a:r>
              <a:rPr lang="en-US" sz="1800" dirty="0">
                <a:solidFill>
                  <a:srgbClr val="222770"/>
                </a:solidFill>
                <a:latin typeface="Arial-Regular" pitchFamily="34" charset="0"/>
                <a:ea typeface="Arial-Regular" pitchFamily="34" charset="-122"/>
              </a:rPr>
              <a:t>Deltek Vision is a game-changer when it comes to accounting software. Deltek delivers software and information solutions that enable superior levels of project intelligence, management and collaboration.</a:t>
            </a:r>
            <a:endParaRPr lang="en-US" sz="200" dirty="0">
              <a:solidFill>
                <a:srgbClr val="222770"/>
              </a:solidFill>
              <a:latin typeface="Arial-Regular" pitchFamily="34" charset="0"/>
              <a:ea typeface="Arial-Regular" pitchFamily="34" charset="-122"/>
            </a:endParaRPr>
          </a:p>
          <a:p>
            <a:pPr marL="360000">
              <a:lnSpc>
                <a:spcPts val="2600"/>
              </a:lnSpc>
              <a:spcAft>
                <a:spcPts val="1200"/>
              </a:spcAft>
            </a:pPr>
            <a:r>
              <a:rPr lang="en-US" sz="1800" dirty="0" err="1">
                <a:solidFill>
                  <a:srgbClr val="222770"/>
                </a:solidFill>
                <a:latin typeface="Arial-Regular" pitchFamily="34" charset="0"/>
                <a:ea typeface="Arial-Regular" pitchFamily="34" charset="-122"/>
              </a:rPr>
              <a:t>Zoho</a:t>
            </a:r>
            <a:r>
              <a:rPr lang="en-US" sz="1800" dirty="0">
                <a:solidFill>
                  <a:srgbClr val="222770"/>
                </a:solidFill>
                <a:latin typeface="Arial-Regular" pitchFamily="34" charset="0"/>
                <a:ea typeface="Arial-Regular" pitchFamily="34" charset="-122"/>
              </a:rPr>
              <a:t> Books, a comprehensive online accounting software tailored for businesses of all sizes. </a:t>
            </a:r>
            <a:r>
              <a:rPr lang="en-US" sz="1800" dirty="0" err="1">
                <a:solidFill>
                  <a:srgbClr val="222770"/>
                </a:solidFill>
                <a:latin typeface="Arial-Regular" pitchFamily="34" charset="0"/>
                <a:ea typeface="Arial-Regular" pitchFamily="34" charset="-122"/>
              </a:rPr>
              <a:t>Zoho</a:t>
            </a:r>
            <a:r>
              <a:rPr lang="en-US" sz="1800" dirty="0">
                <a:solidFill>
                  <a:srgbClr val="222770"/>
                </a:solidFill>
                <a:latin typeface="Arial-Regular" pitchFamily="34" charset="0"/>
                <a:ea typeface="Arial-Regular" pitchFamily="34" charset="-122"/>
              </a:rPr>
              <a:t> Books streamlines your financial operations, offering an array of features designed to make accounting simple. </a:t>
            </a:r>
            <a:endParaRPr lang="en-US" sz="200" dirty="0">
              <a:solidFill>
                <a:srgbClr val="222770"/>
              </a:solidFill>
              <a:latin typeface="Arial-Regular" pitchFamily="34" charset="0"/>
              <a:ea typeface="Arial-Regular" pitchFamily="34" charset="-122"/>
            </a:endParaRPr>
          </a:p>
          <a:p>
            <a:pPr marL="360000">
              <a:lnSpc>
                <a:spcPts val="2600"/>
              </a:lnSpc>
              <a:spcAft>
                <a:spcPts val="1200"/>
              </a:spcAft>
            </a:pPr>
            <a:r>
              <a:rPr lang="en-US" sz="1800" dirty="0">
                <a:solidFill>
                  <a:srgbClr val="222770"/>
                </a:solidFill>
                <a:latin typeface="Arial-Regular" pitchFamily="34" charset="0"/>
                <a:ea typeface="Arial-Regular" pitchFamily="34" charset="-122"/>
              </a:rPr>
              <a:t>Xero is streamlined, cloud-based accounting software that connects you to accountants, bookkeepers, banks and business advisors.</a:t>
            </a:r>
            <a:endParaRPr lang="en-US" sz="200" dirty="0">
              <a:solidFill>
                <a:srgbClr val="222770"/>
              </a:solidFill>
              <a:latin typeface="Arial-Regular" pitchFamily="34" charset="0"/>
              <a:ea typeface="Arial-Regular" pitchFamily="34" charset="-122"/>
            </a:endParaRPr>
          </a:p>
          <a:p>
            <a:pPr marL="360000">
              <a:lnSpc>
                <a:spcPts val="2600"/>
              </a:lnSpc>
              <a:spcAft>
                <a:spcPts val="1200"/>
              </a:spcAft>
            </a:pPr>
            <a:r>
              <a:rPr lang="en-US" sz="1800" dirty="0" err="1">
                <a:solidFill>
                  <a:srgbClr val="222770"/>
                </a:solidFill>
                <a:latin typeface="Arial-Regular" pitchFamily="34" charset="0"/>
                <a:ea typeface="Arial-Regular" pitchFamily="34" charset="-122"/>
              </a:rPr>
              <a:t>TallyPrime</a:t>
            </a:r>
            <a:r>
              <a:rPr lang="en-US" sz="1800" dirty="0">
                <a:solidFill>
                  <a:srgbClr val="222770"/>
                </a:solidFill>
                <a:latin typeface="Arial-Regular" pitchFamily="34" charset="0"/>
                <a:ea typeface="Arial-Regular" pitchFamily="34" charset="-122"/>
              </a:rPr>
              <a:t> provides a detailed audit trail of all transactions. It logs edits such as creation, alteration, or deletion of records, complete with timestamps. </a:t>
            </a:r>
          </a:p>
          <a:p>
            <a:pPr marL="360000">
              <a:lnSpc>
                <a:spcPts val="2600"/>
              </a:lnSpc>
              <a:spcAft>
                <a:spcPts val="1200"/>
              </a:spcAft>
            </a:pPr>
            <a:r>
              <a:rPr lang="en-US" sz="1800" dirty="0">
                <a:solidFill>
                  <a:srgbClr val="222770"/>
                </a:solidFill>
                <a:latin typeface="Arial-Regular" pitchFamily="34" charset="0"/>
                <a:ea typeface="Arial-Regular" pitchFamily="34" charset="-122"/>
              </a:rPr>
              <a:t>SAP facilitates information flow and data processing across all parts of your business. You can find SAP modules designed for different parts of an enterprise, ranging from finance to supply chain management</a:t>
            </a:r>
          </a:p>
        </p:txBody>
      </p:sp>
      <p:pic>
        <p:nvPicPr>
          <p:cNvPr id="1032" name="Picture 8">
            <a:extLst>
              <a:ext uri="{FF2B5EF4-FFF2-40B4-BE49-F238E27FC236}">
                <a16:creationId xmlns:a16="http://schemas.microsoft.com/office/drawing/2014/main" xmlns="" id="{6392E47B-0638-2508-E511-56A180BEC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41" y="1538565"/>
            <a:ext cx="1977390" cy="6006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xmlns="" id="{71A76B62-7682-0669-ECAC-68D49C27A9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38" y="2477773"/>
            <a:ext cx="1977390" cy="4697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xmlns="" id="{EDA8E32E-51A7-8754-550C-3FD5F3096D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366" y="5140186"/>
            <a:ext cx="1977390" cy="4697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xmlns="" id="{88A21000-BD24-7396-36DE-F683387F18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553" y="3285277"/>
            <a:ext cx="1963176" cy="60069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xmlns="" id="{51C5889A-E957-4647-CDB5-5A6744B685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044" y="4240050"/>
            <a:ext cx="1972896" cy="5800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icense Renew NowTally ERP Tally Prime ...">
            <a:extLst>
              <a:ext uri="{FF2B5EF4-FFF2-40B4-BE49-F238E27FC236}">
                <a16:creationId xmlns:a16="http://schemas.microsoft.com/office/drawing/2014/main" xmlns="" id="{DD314FA4-5ED0-D07B-5A11-C80C0E1D93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687" y="5880343"/>
            <a:ext cx="1972897" cy="6006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AP Customer Relationship Management ...">
            <a:extLst>
              <a:ext uri="{FF2B5EF4-FFF2-40B4-BE49-F238E27FC236}">
                <a16:creationId xmlns:a16="http://schemas.microsoft.com/office/drawing/2014/main" xmlns="" id="{AE3AE538-EF24-B336-D4B6-2B7FB96AD9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968" y="6745482"/>
            <a:ext cx="2019047" cy="60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7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16" name="Image 1" descr="preencoded.png">
            <a:extLst>
              <a:ext uri="{FF2B5EF4-FFF2-40B4-BE49-F238E27FC236}">
                <a16:creationId xmlns:a16="http://schemas.microsoft.com/office/drawing/2014/main" xmlns="" id="{CBAB5BFD-056F-78FC-DAA7-9A2CB9C915EC}"/>
              </a:ext>
            </a:extLst>
          </p:cNvPr>
          <p:cNvPicPr>
            <a:picLocks noChangeAspect="1"/>
          </p:cNvPicPr>
          <p:nvPr/>
        </p:nvPicPr>
        <p:blipFill>
          <a:blip r:embed="rId3"/>
          <a:stretch>
            <a:fillRect/>
          </a:stretch>
        </p:blipFill>
        <p:spPr>
          <a:xfrm>
            <a:off x="0" y="56819"/>
            <a:ext cx="14575536" cy="8174736"/>
          </a:xfrm>
          <a:prstGeom prst="rect">
            <a:avLst/>
          </a:prstGeom>
        </p:spPr>
      </p:pic>
      <p:pic>
        <p:nvPicPr>
          <p:cNvPr id="4" name="Image 2" descr="preencoded.png"/>
          <p:cNvPicPr>
            <a:picLocks noChangeAspect="1"/>
          </p:cNvPicPr>
          <p:nvPr/>
        </p:nvPicPr>
        <p:blipFill>
          <a:blip r:embed="rId4"/>
          <a:stretch>
            <a:fillRect/>
          </a:stretch>
        </p:blipFill>
        <p:spPr>
          <a:xfrm>
            <a:off x="1984248" y="1939017"/>
            <a:ext cx="1371600" cy="1225296"/>
          </a:xfrm>
          <a:prstGeom prst="rect">
            <a:avLst/>
          </a:prstGeom>
        </p:spPr>
      </p:pic>
      <p:pic>
        <p:nvPicPr>
          <p:cNvPr id="5" name="Image 3" descr="preencoded.png"/>
          <p:cNvPicPr>
            <a:picLocks noChangeAspect="1"/>
          </p:cNvPicPr>
          <p:nvPr/>
        </p:nvPicPr>
        <p:blipFill>
          <a:blip r:embed="rId5"/>
          <a:stretch>
            <a:fillRect/>
          </a:stretch>
        </p:blipFill>
        <p:spPr>
          <a:xfrm>
            <a:off x="6383705" y="1939017"/>
            <a:ext cx="1225296" cy="1225296"/>
          </a:xfrm>
          <a:prstGeom prst="rect">
            <a:avLst/>
          </a:prstGeom>
        </p:spPr>
      </p:pic>
      <p:pic>
        <p:nvPicPr>
          <p:cNvPr id="6" name="Image 4" descr="preencoded.png"/>
          <p:cNvPicPr>
            <a:picLocks noChangeAspect="1"/>
          </p:cNvPicPr>
          <p:nvPr/>
        </p:nvPicPr>
        <p:blipFill>
          <a:blip r:embed="rId6"/>
          <a:stretch>
            <a:fillRect/>
          </a:stretch>
        </p:blipFill>
        <p:spPr>
          <a:xfrm>
            <a:off x="11228832" y="1820634"/>
            <a:ext cx="1069848" cy="1225296"/>
          </a:xfrm>
          <a:prstGeom prst="rect">
            <a:avLst/>
          </a:prstGeom>
        </p:spPr>
      </p:pic>
      <p:sp>
        <p:nvSpPr>
          <p:cNvPr id="7" name="Text 0"/>
          <p:cNvSpPr/>
          <p:nvPr/>
        </p:nvSpPr>
        <p:spPr>
          <a:xfrm>
            <a:off x="9966960" y="3567121"/>
            <a:ext cx="3593592" cy="420624"/>
          </a:xfrm>
          <a:prstGeom prst="rect">
            <a:avLst/>
          </a:prstGeom>
          <a:noFill/>
          <a:ln/>
        </p:spPr>
        <p:txBody>
          <a:bodyPr wrap="none" lIns="0" tIns="0" rIns="0" bIns="0" rtlCol="0" anchor="t"/>
          <a:lstStyle/>
          <a:p>
            <a:pPr marL="0" indent="0" algn="ctr">
              <a:lnSpc>
                <a:spcPts val="3250"/>
              </a:lnSpc>
              <a:buNone/>
            </a:pPr>
            <a:r>
              <a:rPr lang="en-US" sz="2320" dirty="0">
                <a:solidFill>
                  <a:srgbClr val="3642C6"/>
                </a:solidFill>
                <a:latin typeface="思源黑体-思源黑体-SemiBold" pitchFamily="34" charset="0"/>
                <a:ea typeface="思源黑体-思源黑体-SemiBold" pitchFamily="34" charset="-122"/>
                <a:cs typeface="思源黑体-思源黑体-SemiBold" pitchFamily="34" charset="-120"/>
              </a:rPr>
              <a:t>Data-Driven Insights</a:t>
            </a:r>
            <a:endParaRPr lang="en-US" sz="2320" dirty="0"/>
          </a:p>
        </p:txBody>
      </p:sp>
      <p:sp>
        <p:nvSpPr>
          <p:cNvPr id="8" name="Text 1"/>
          <p:cNvSpPr/>
          <p:nvPr/>
        </p:nvSpPr>
        <p:spPr>
          <a:xfrm>
            <a:off x="9966960" y="4246627"/>
            <a:ext cx="3593592" cy="3647265"/>
          </a:xfrm>
          <a:prstGeom prst="rect">
            <a:avLst/>
          </a:prstGeom>
          <a:noFill/>
          <a:ln/>
        </p:spPr>
        <p:txBody>
          <a:bodyPr wrap="square" lIns="0" tIns="0" rIns="0" bIns="0" rtlCol="0" anchor="t"/>
          <a:lstStyle/>
          <a:p>
            <a:pPr algn="ctr">
              <a:lnSpc>
                <a:spcPts val="2780"/>
              </a:lnSpc>
            </a:pPr>
            <a:r>
              <a:rPr lang="en-US" sz="1850" dirty="0">
                <a:solidFill>
                  <a:srgbClr val="222770"/>
                </a:solidFill>
                <a:latin typeface="Arial-Regular" pitchFamily="34" charset="0"/>
                <a:ea typeface="Arial-Regular" pitchFamily="34" charset="-122"/>
              </a:rPr>
              <a:t>We harness the power of advanced analytics to drive smarter, data-backed decision-making for our clients. By transforming complex data into clear insights, we empower businesses to identify opportunities, mitigate risks, and make strategic choices with confidence. </a:t>
            </a:r>
          </a:p>
        </p:txBody>
      </p:sp>
      <p:sp>
        <p:nvSpPr>
          <p:cNvPr id="9" name="Text 2"/>
          <p:cNvSpPr/>
          <p:nvPr/>
        </p:nvSpPr>
        <p:spPr>
          <a:xfrm>
            <a:off x="878222" y="3586083"/>
            <a:ext cx="3593592" cy="420624"/>
          </a:xfrm>
          <a:prstGeom prst="rect">
            <a:avLst/>
          </a:prstGeom>
          <a:noFill/>
          <a:ln/>
        </p:spPr>
        <p:txBody>
          <a:bodyPr wrap="none" lIns="0" tIns="0" rIns="0" bIns="0" rtlCol="0" anchor="t"/>
          <a:lstStyle/>
          <a:p>
            <a:pPr marL="0" indent="0" algn="ctr">
              <a:lnSpc>
                <a:spcPts val="3250"/>
              </a:lnSpc>
              <a:buNone/>
            </a:pPr>
            <a:r>
              <a:rPr lang="en-US" sz="2320" dirty="0">
                <a:solidFill>
                  <a:srgbClr val="3642C6"/>
                </a:solidFill>
                <a:latin typeface="思源黑体-思源黑体-SemiBold" pitchFamily="34" charset="0"/>
                <a:ea typeface="思源黑体-思源黑体-SemiBold" pitchFamily="34" charset="-122"/>
                <a:cs typeface="思源黑体-思源黑体-SemiBold" pitchFamily="34" charset="-120"/>
              </a:rPr>
              <a:t>Industry Knowledge</a:t>
            </a:r>
            <a:endParaRPr lang="en-US" sz="2320" dirty="0"/>
          </a:p>
        </p:txBody>
      </p:sp>
      <p:sp>
        <p:nvSpPr>
          <p:cNvPr id="10" name="Text 3"/>
          <p:cNvSpPr/>
          <p:nvPr/>
        </p:nvSpPr>
        <p:spPr>
          <a:xfrm>
            <a:off x="5522976" y="4423309"/>
            <a:ext cx="3593592" cy="3647265"/>
          </a:xfrm>
          <a:prstGeom prst="rect">
            <a:avLst/>
          </a:prstGeom>
          <a:noFill/>
          <a:ln/>
        </p:spPr>
        <p:txBody>
          <a:bodyPr wrap="square" lIns="0" tIns="0" rIns="0" bIns="0" rtlCol="0" anchor="t"/>
          <a:lstStyle/>
          <a:p>
            <a:pPr marL="0" indent="0" algn="ctr">
              <a:lnSpc>
                <a:spcPts val="2780"/>
              </a:lnSpc>
              <a:buNone/>
            </a:pPr>
            <a:r>
              <a:rPr lang="en-US" sz="1850" dirty="0">
                <a:solidFill>
                  <a:srgbClr val="222770"/>
                </a:solidFill>
                <a:latin typeface="Arial-Regular" pitchFamily="34" charset="0"/>
                <a:ea typeface="Arial-Regular" pitchFamily="34" charset="-122"/>
              </a:rPr>
              <a:t>Juno Consultants delivers tailored solutions designed to meet your unique business challenges with precision &amp; expertise.</a:t>
            </a:r>
          </a:p>
          <a:p>
            <a:pPr marL="0" indent="0" algn="ctr">
              <a:lnSpc>
                <a:spcPts val="2780"/>
              </a:lnSpc>
              <a:buNone/>
            </a:pPr>
            <a:r>
              <a:rPr lang="en-US" sz="1850" dirty="0">
                <a:solidFill>
                  <a:srgbClr val="222770"/>
                </a:solidFill>
                <a:latin typeface="Arial-Regular" pitchFamily="34" charset="0"/>
                <a:ea typeface="Arial-Regular" pitchFamily="34" charset="-122"/>
              </a:rPr>
              <a:t>Our approach combines deep industry expertise with understanding of your needs, enabling us to design strategies that drive efficiency, growth, &amp; long-term value.</a:t>
            </a:r>
          </a:p>
        </p:txBody>
      </p:sp>
      <p:sp>
        <p:nvSpPr>
          <p:cNvPr id="11" name="Text 4"/>
          <p:cNvSpPr/>
          <p:nvPr/>
        </p:nvSpPr>
        <p:spPr>
          <a:xfrm>
            <a:off x="964692" y="4423309"/>
            <a:ext cx="3593592" cy="3339152"/>
          </a:xfrm>
          <a:prstGeom prst="rect">
            <a:avLst/>
          </a:prstGeom>
          <a:noFill/>
          <a:ln/>
        </p:spPr>
        <p:txBody>
          <a:bodyPr wrap="square" lIns="0" tIns="0" rIns="0" bIns="0" rtlCol="0" anchor="t"/>
          <a:lstStyle/>
          <a:p>
            <a:pPr marL="0" indent="0" algn="ctr">
              <a:lnSpc>
                <a:spcPts val="2780"/>
              </a:lnSpc>
              <a:buNone/>
            </a:pPr>
            <a:r>
              <a:rPr lang="en-US" sz="1850" dirty="0">
                <a:solidFill>
                  <a:srgbClr val="222770"/>
                </a:solidFill>
                <a:latin typeface="Arial-Regular" pitchFamily="34" charset="0"/>
                <a:ea typeface="Arial-Regular" pitchFamily="34" charset="-122"/>
                <a:cs typeface="Arial-Regular" pitchFamily="34" charset="-120"/>
              </a:rPr>
              <a:t>Our team of seasoned professionals brings cross-industry expertise—spanning sectors such as technology, manufacturing, healthcare, financial services, and retail—enabling us to deliver tailored, effective solutions for diverse business needs.</a:t>
            </a:r>
            <a:endParaRPr lang="en-US" sz="1850" dirty="0"/>
          </a:p>
        </p:txBody>
      </p:sp>
      <p:sp>
        <p:nvSpPr>
          <p:cNvPr id="12" name="Text 5"/>
          <p:cNvSpPr/>
          <p:nvPr/>
        </p:nvSpPr>
        <p:spPr>
          <a:xfrm>
            <a:off x="5350036" y="3579722"/>
            <a:ext cx="3593592" cy="420624"/>
          </a:xfrm>
          <a:prstGeom prst="rect">
            <a:avLst/>
          </a:prstGeom>
          <a:noFill/>
          <a:ln/>
        </p:spPr>
        <p:txBody>
          <a:bodyPr wrap="none" lIns="0" tIns="0" rIns="0" bIns="0" rtlCol="0" anchor="t"/>
          <a:lstStyle/>
          <a:p>
            <a:pPr marL="0" indent="0" algn="ctr">
              <a:lnSpc>
                <a:spcPts val="3250"/>
              </a:lnSpc>
              <a:buNone/>
            </a:pPr>
            <a:r>
              <a:rPr lang="en-US" sz="2320" dirty="0">
                <a:solidFill>
                  <a:srgbClr val="3642C6"/>
                </a:solidFill>
                <a:latin typeface="思源黑体-思源黑体-SemiBold" pitchFamily="34" charset="0"/>
                <a:ea typeface="思源黑体-思源黑体-SemiBold" pitchFamily="34" charset="-122"/>
                <a:cs typeface="思源黑体-思源黑体-SemiBold" pitchFamily="34" charset="-120"/>
              </a:rPr>
              <a:t>Tailored Solutions</a:t>
            </a:r>
            <a:endParaRPr lang="en-US" sz="2320" dirty="0"/>
          </a:p>
        </p:txBody>
      </p:sp>
      <p:sp>
        <p:nvSpPr>
          <p:cNvPr id="13" name="Text 6"/>
          <p:cNvSpPr/>
          <p:nvPr/>
        </p:nvSpPr>
        <p:spPr>
          <a:xfrm>
            <a:off x="832104" y="851370"/>
            <a:ext cx="12984480" cy="832104"/>
          </a:xfrm>
          <a:prstGeom prst="rect">
            <a:avLst/>
          </a:prstGeom>
          <a:noFill/>
          <a:ln/>
        </p:spPr>
        <p:txBody>
          <a:bodyPr wrap="none" lIns="0" tIns="0" rIns="0" bIns="0" rtlCol="0" anchor="t"/>
          <a:lstStyle/>
          <a:p>
            <a:pPr marL="0" indent="0" algn="l">
              <a:lnSpc>
                <a:spcPts val="6500"/>
              </a:lnSpc>
              <a:buNone/>
            </a:pPr>
            <a:r>
              <a:rPr lang="en-US" sz="4640" dirty="0">
                <a:solidFill>
                  <a:srgbClr val="3642C6"/>
                </a:solidFill>
                <a:latin typeface="思源黑体-思源黑体-SemiBold" pitchFamily="34" charset="0"/>
                <a:ea typeface="思源黑体-思源黑体-SemiBold" pitchFamily="34" charset="-122"/>
                <a:cs typeface="思源黑体-思源黑体-SemiBold" pitchFamily="34" charset="-120"/>
              </a:rPr>
              <a:t>Our Expertise</a:t>
            </a:r>
            <a:endParaRPr lang="en-US" sz="464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 descr="preencoded.png">
            <a:extLst>
              <a:ext uri="{FF2B5EF4-FFF2-40B4-BE49-F238E27FC236}">
                <a16:creationId xmlns:a16="http://schemas.microsoft.com/office/drawing/2014/main" xmlns="" id="{3A252EFA-D2C1-16B2-892A-C8158179AA4E}"/>
              </a:ext>
            </a:extLst>
          </p:cNvPr>
          <p:cNvPicPr>
            <a:picLocks noChangeAspect="1"/>
          </p:cNvPicPr>
          <p:nvPr/>
        </p:nvPicPr>
        <p:blipFill>
          <a:blip r:embed="rId2"/>
          <a:stretch>
            <a:fillRect/>
          </a:stretch>
        </p:blipFill>
        <p:spPr>
          <a:xfrm>
            <a:off x="0" y="0"/>
            <a:ext cx="14630400" cy="8174736"/>
          </a:xfrm>
          <a:prstGeom prst="rect">
            <a:avLst/>
          </a:prstGeom>
        </p:spPr>
      </p:pic>
      <p:pic>
        <p:nvPicPr>
          <p:cNvPr id="6" name="Picture Placeholder 5" descr="A group of people standing in front of a globe&#10;&#10;Description automatically generated">
            <a:extLst>
              <a:ext uri="{FF2B5EF4-FFF2-40B4-BE49-F238E27FC236}">
                <a16:creationId xmlns:a16="http://schemas.microsoft.com/office/drawing/2014/main" xmlns="" id="{2C9F44E4-311E-958F-A91F-C50034F73155}"/>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9088" r="9088"/>
          <a:stretch>
            <a:fillRect/>
          </a:stretch>
        </p:blipFill>
        <p:spPr>
          <a:xfrm>
            <a:off x="8288976" y="2052056"/>
            <a:ext cx="5913912" cy="5204772"/>
          </a:xfrm>
        </p:spPr>
      </p:pic>
      <p:sp>
        <p:nvSpPr>
          <p:cNvPr id="4" name="Text Placeholder 3">
            <a:extLst>
              <a:ext uri="{FF2B5EF4-FFF2-40B4-BE49-F238E27FC236}">
                <a16:creationId xmlns:a16="http://schemas.microsoft.com/office/drawing/2014/main" xmlns="" id="{438EE34B-C6BD-9577-1ADB-58E64E684B00}"/>
              </a:ext>
            </a:extLst>
          </p:cNvPr>
          <p:cNvSpPr>
            <a:spLocks noGrp="1"/>
          </p:cNvSpPr>
          <p:nvPr>
            <p:ph type="body" sz="half" idx="2"/>
          </p:nvPr>
        </p:nvSpPr>
        <p:spPr>
          <a:xfrm>
            <a:off x="5496935" y="1313477"/>
            <a:ext cx="8344828" cy="6053035"/>
          </a:xfrm>
        </p:spPr>
        <p:txBody>
          <a:bodyPr>
            <a:normAutofit fontScale="25000" lnSpcReduction="20000"/>
          </a:bodyPr>
          <a:lstStyle/>
          <a:p>
            <a:pPr algn="just"/>
            <a:r>
              <a:rPr lang="en-US" sz="8000" b="1" dirty="0">
                <a:solidFill>
                  <a:schemeClr val="accent1">
                    <a:lumMod val="50000"/>
                  </a:schemeClr>
                </a:solidFill>
                <a:ea typeface="思源黑体-思源黑体-SemiBold"/>
              </a:rPr>
              <a:t>Specialized Financial Expertise</a:t>
            </a:r>
          </a:p>
          <a:p>
            <a:pPr algn="just"/>
            <a:r>
              <a:rPr lang="en-US" sz="8000" dirty="0">
                <a:solidFill>
                  <a:schemeClr val="accent1">
                    <a:lumMod val="50000"/>
                  </a:schemeClr>
                </a:solidFill>
                <a:ea typeface="思源黑体-思源黑体-SemiBold"/>
              </a:rPr>
              <a:t>Clients trust us for our deep knowledge in finance and accounting. We consistently deliver high-quality, reliable services that provide exceptional value.</a:t>
            </a:r>
          </a:p>
          <a:p>
            <a:pPr algn="just"/>
            <a:endParaRPr lang="en-US" sz="8000" dirty="0">
              <a:solidFill>
                <a:schemeClr val="accent1">
                  <a:lumMod val="50000"/>
                </a:schemeClr>
              </a:solidFill>
              <a:ea typeface="思源黑体-思源黑体-SemiBold"/>
            </a:endParaRPr>
          </a:p>
          <a:p>
            <a:pPr algn="just"/>
            <a:r>
              <a:rPr lang="en-US" sz="8000" b="1" dirty="0">
                <a:solidFill>
                  <a:schemeClr val="accent1">
                    <a:lumMod val="50000"/>
                  </a:schemeClr>
                </a:solidFill>
                <a:ea typeface="思源黑体-思源黑体-SemiBold"/>
              </a:rPr>
              <a:t>Uncompromising Quality Standards</a:t>
            </a:r>
          </a:p>
          <a:p>
            <a:pPr algn="just"/>
            <a:r>
              <a:rPr lang="en-US" sz="8000" dirty="0">
                <a:solidFill>
                  <a:schemeClr val="accent1">
                    <a:lumMod val="50000"/>
                  </a:schemeClr>
                </a:solidFill>
                <a:ea typeface="思源黑体-思源黑体-SemiBold"/>
              </a:rPr>
              <a:t>We maintain the highest standards across all advisory services. No matter the size or complexity of the project, we deliver efficient, tailored solutions through a flexible and cost-effective model designed to meet unique client needs.</a:t>
            </a:r>
          </a:p>
          <a:p>
            <a:pPr algn="just"/>
            <a:endParaRPr lang="en-US" sz="8000" dirty="0">
              <a:solidFill>
                <a:schemeClr val="accent1">
                  <a:lumMod val="50000"/>
                </a:schemeClr>
              </a:solidFill>
              <a:ea typeface="思源黑体-思源黑体-SemiBold"/>
            </a:endParaRPr>
          </a:p>
          <a:p>
            <a:pPr algn="just"/>
            <a:r>
              <a:rPr lang="en-US" sz="8000" b="1" dirty="0">
                <a:solidFill>
                  <a:schemeClr val="accent1">
                    <a:lumMod val="50000"/>
                  </a:schemeClr>
                </a:solidFill>
                <a:ea typeface="思源黑体-思源黑体-SemiBold"/>
              </a:rPr>
              <a:t>Proven Industry Experience</a:t>
            </a:r>
          </a:p>
          <a:p>
            <a:pPr algn="just"/>
            <a:r>
              <a:rPr lang="en-US" sz="8000" dirty="0">
                <a:solidFill>
                  <a:schemeClr val="accent1">
                    <a:lumMod val="50000"/>
                  </a:schemeClr>
                </a:solidFill>
                <a:ea typeface="思源黑体-思源黑体-SemiBold"/>
              </a:rPr>
              <a:t>Our services support a wide range of industries, including wholesalers, distributors, manufacturers, merchants, and retailers. With over 100 years of combined experience, we bring unmatched insights and practical expertise to every engagement. </a:t>
            </a:r>
          </a:p>
          <a:p>
            <a:pPr algn="just"/>
            <a:endParaRPr lang="en-US" sz="8000" dirty="0">
              <a:solidFill>
                <a:schemeClr val="accent1">
                  <a:lumMod val="50000"/>
                </a:schemeClr>
              </a:solidFill>
              <a:ea typeface="思源黑体-思源黑体-SemiBold"/>
            </a:endParaRPr>
          </a:p>
          <a:p>
            <a:pPr algn="just"/>
            <a:r>
              <a:rPr lang="en-US" sz="8000" b="1" dirty="0">
                <a:solidFill>
                  <a:schemeClr val="accent1">
                    <a:lumMod val="50000"/>
                  </a:schemeClr>
                </a:solidFill>
                <a:ea typeface="思源黑体-思源黑体-SemiBold"/>
              </a:rPr>
              <a:t>Scalable and Diverse Solutions</a:t>
            </a:r>
          </a:p>
          <a:p>
            <a:pPr algn="just"/>
            <a:r>
              <a:rPr lang="en-US" sz="8000" dirty="0">
                <a:solidFill>
                  <a:schemeClr val="accent1">
                    <a:lumMod val="50000"/>
                  </a:schemeClr>
                </a:solidFill>
                <a:ea typeface="思源黑体-思源黑体-SemiBold"/>
              </a:rPr>
              <a:t>We work with organizations of all sizes, including enterprises with over 1000 employees. Our team brings together a wide array of skills essential for delivering strategic results across both national and international markets.</a:t>
            </a:r>
            <a:endParaRPr lang="en-IN" sz="8000" dirty="0">
              <a:solidFill>
                <a:schemeClr val="accent1">
                  <a:lumMod val="50000"/>
                </a:schemeClr>
              </a:solidFill>
              <a:ea typeface="思源黑体-思源黑体-SemiBold"/>
            </a:endParaRPr>
          </a:p>
          <a:p>
            <a:pPr algn="just"/>
            <a:endParaRPr lang="en-US" sz="2000" dirty="0">
              <a:solidFill>
                <a:srgbClr val="222770"/>
              </a:solidFill>
              <a:latin typeface="Aptos Display" panose="020B0004020202020204" pitchFamily="34" charset="0"/>
              <a:ea typeface="Arial-Regular" pitchFamily="34" charset="-122"/>
            </a:endParaRPr>
          </a:p>
        </p:txBody>
      </p:sp>
      <p:pic>
        <p:nvPicPr>
          <p:cNvPr id="12" name="Picture Placeholder 5" descr="A group of people standing in front of a globe&#10;&#10;Description automatically generated">
            <a:extLst>
              <a:ext uri="{FF2B5EF4-FFF2-40B4-BE49-F238E27FC236}">
                <a16:creationId xmlns:a16="http://schemas.microsoft.com/office/drawing/2014/main" xmlns="" id="{E5C4331E-0BA6-9873-7A98-E788271229F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9088" r="9088"/>
          <a:stretch>
            <a:fillRect/>
          </a:stretch>
        </p:blipFill>
        <p:spPr>
          <a:xfrm>
            <a:off x="7583341" y="2253386"/>
            <a:ext cx="4928260" cy="4337310"/>
          </a:xfrm>
        </p:spPr>
      </p:pic>
      <p:sp>
        <p:nvSpPr>
          <p:cNvPr id="2" name="Oval 1"/>
          <p:cNvSpPr/>
          <p:nvPr/>
        </p:nvSpPr>
        <p:spPr>
          <a:xfrm>
            <a:off x="598529" y="2052056"/>
            <a:ext cx="4530436" cy="4219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itle 1">
            <a:extLst>
              <a:ext uri="{FF2B5EF4-FFF2-40B4-BE49-F238E27FC236}">
                <a16:creationId xmlns:a16="http://schemas.microsoft.com/office/drawing/2014/main" xmlns="" id="{7D78FE7A-CEEE-FAB6-A7F3-8719BD125448}"/>
              </a:ext>
            </a:extLst>
          </p:cNvPr>
          <p:cNvSpPr txBox="1">
            <a:spLocks/>
          </p:cNvSpPr>
          <p:nvPr/>
        </p:nvSpPr>
        <p:spPr>
          <a:xfrm>
            <a:off x="710879" y="4388048"/>
            <a:ext cx="3490185" cy="847725"/>
          </a:xfrm>
        </p:spPr>
        <p:txBody>
          <a:bodyPr anchor="b"/>
          <a:lstStyle>
            <a:lvl1pPr algn="ctr" defTabSz="914400" rtl="0" eaLnBrk="1" latinLnBrk="0" hangingPunct="1">
              <a:spcBef>
                <a:spcPct val="0"/>
              </a:spcBef>
              <a:buNone/>
              <a:defRPr sz="3840" kern="1200">
                <a:solidFill>
                  <a:schemeClr val="tx1"/>
                </a:solidFill>
                <a:latin typeface="+mj-lt"/>
                <a:ea typeface="+mj-ea"/>
                <a:cs typeface="+mj-cs"/>
              </a:defRPr>
            </a:lvl1pPr>
          </a:lstStyle>
          <a:p>
            <a:pPr>
              <a:lnSpc>
                <a:spcPts val="6500"/>
              </a:lnSpc>
            </a:pPr>
            <a:r>
              <a:rPr lang="en-US" sz="4640" dirty="0">
                <a:solidFill>
                  <a:schemeClr val="bg1"/>
                </a:solidFill>
                <a:latin typeface="思源黑体-思源黑体-SemiBold" pitchFamily="34" charset="0"/>
                <a:ea typeface="思源黑体-思源黑体-SemiBold" pitchFamily="34" charset="-122"/>
              </a:rPr>
              <a:t>Why Choose</a:t>
            </a:r>
          </a:p>
          <a:p>
            <a:pPr>
              <a:lnSpc>
                <a:spcPts val="6500"/>
              </a:lnSpc>
            </a:pPr>
            <a:r>
              <a:rPr lang="en-US" sz="4640" dirty="0">
                <a:solidFill>
                  <a:schemeClr val="bg1"/>
                </a:solidFill>
                <a:latin typeface="思源黑体-思源黑体-SemiBold" pitchFamily="34" charset="0"/>
                <a:ea typeface="思源黑体-思源黑体-SemiBold" pitchFamily="34" charset="-122"/>
              </a:rPr>
              <a:t>Us</a:t>
            </a:r>
          </a:p>
        </p:txBody>
      </p:sp>
      <p:sp>
        <p:nvSpPr>
          <p:cNvPr id="13" name="Oval 12"/>
          <p:cNvSpPr/>
          <p:nvPr/>
        </p:nvSpPr>
        <p:spPr>
          <a:xfrm>
            <a:off x="3167477" y="1278814"/>
            <a:ext cx="1460625" cy="134325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14" name="Oval 13"/>
          <p:cNvSpPr/>
          <p:nvPr/>
        </p:nvSpPr>
        <p:spPr>
          <a:xfrm>
            <a:off x="4007959" y="2607593"/>
            <a:ext cx="1460625" cy="134325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16" name="Oval 15"/>
          <p:cNvSpPr/>
          <p:nvPr/>
        </p:nvSpPr>
        <p:spPr>
          <a:xfrm>
            <a:off x="3928216" y="4426269"/>
            <a:ext cx="1460625" cy="134325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17" name="Oval 16"/>
          <p:cNvSpPr/>
          <p:nvPr/>
        </p:nvSpPr>
        <p:spPr>
          <a:xfrm>
            <a:off x="2906025" y="5628872"/>
            <a:ext cx="1460625" cy="134325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9348" y="1445810"/>
            <a:ext cx="1077736" cy="1077736"/>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4714" y="2753231"/>
            <a:ext cx="1087113" cy="1087113"/>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1064" y="4557098"/>
            <a:ext cx="1045713" cy="1045713"/>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4653" y="5895160"/>
            <a:ext cx="783367" cy="783367"/>
          </a:xfrm>
          <a:prstGeom prst="rect">
            <a:avLst/>
          </a:prstGeom>
        </p:spPr>
      </p:pic>
    </p:spTree>
    <p:extLst>
      <p:ext uri="{BB962C8B-B14F-4D97-AF65-F5344CB8AC3E}">
        <p14:creationId xmlns:p14="http://schemas.microsoft.com/office/powerpoint/2010/main" val="31894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38744"/>
          </a:xfrm>
          <a:prstGeom prst="rect">
            <a:avLst/>
          </a:prstGeom>
        </p:spPr>
      </p:pic>
      <p:pic>
        <p:nvPicPr>
          <p:cNvPr id="3" name="Image 1" descr="preencoded.png"/>
          <p:cNvPicPr>
            <a:picLocks noChangeAspect="1"/>
          </p:cNvPicPr>
          <p:nvPr/>
        </p:nvPicPr>
        <p:blipFill>
          <a:blip r:embed="rId4"/>
          <a:stretch>
            <a:fillRect/>
          </a:stretch>
        </p:blipFill>
        <p:spPr>
          <a:xfrm>
            <a:off x="36576" y="36576"/>
            <a:ext cx="14575536" cy="8174736"/>
          </a:xfrm>
          <a:prstGeom prst="rect">
            <a:avLst/>
          </a:prstGeom>
        </p:spPr>
      </p:pic>
      <p:sp>
        <p:nvSpPr>
          <p:cNvPr id="7" name="Text 3"/>
          <p:cNvSpPr/>
          <p:nvPr/>
        </p:nvSpPr>
        <p:spPr>
          <a:xfrm>
            <a:off x="5012069" y="3447796"/>
            <a:ext cx="3604393" cy="420624"/>
          </a:xfrm>
          <a:prstGeom prst="rect">
            <a:avLst/>
          </a:prstGeom>
          <a:noFill/>
          <a:ln/>
        </p:spPr>
        <p:txBody>
          <a:bodyPr wrap="none" lIns="0" tIns="0" rIns="0" bIns="0" rtlCol="0" anchor="t"/>
          <a:lstStyle/>
          <a:p>
            <a:pPr marL="0" indent="0" algn="ctr">
              <a:lnSpc>
                <a:spcPts val="3250"/>
              </a:lnSpc>
              <a:buNone/>
            </a:pPr>
            <a:r>
              <a:rPr lang="en-US" sz="2320" dirty="0">
                <a:solidFill>
                  <a:srgbClr val="3642C6"/>
                </a:solidFill>
                <a:latin typeface="思源黑体-思源黑体-SemiBold" pitchFamily="34" charset="0"/>
                <a:ea typeface="思源黑体-思源黑体-SemiBold" pitchFamily="34" charset="-122"/>
                <a:cs typeface="思源黑体-思源黑体-SemiBold" pitchFamily="34" charset="-120"/>
              </a:rPr>
              <a:t>Revenue Increase</a:t>
            </a:r>
            <a:endParaRPr lang="en-US" sz="2320" dirty="0"/>
          </a:p>
        </p:txBody>
      </p:sp>
      <p:sp>
        <p:nvSpPr>
          <p:cNvPr id="8" name="Text 4"/>
          <p:cNvSpPr/>
          <p:nvPr/>
        </p:nvSpPr>
        <p:spPr>
          <a:xfrm>
            <a:off x="381849" y="3433636"/>
            <a:ext cx="4142232" cy="581505"/>
          </a:xfrm>
          <a:prstGeom prst="rect">
            <a:avLst/>
          </a:prstGeom>
          <a:noFill/>
          <a:ln/>
        </p:spPr>
        <p:txBody>
          <a:bodyPr wrap="square" lIns="0" tIns="0" rIns="0" bIns="0" rtlCol="0" anchor="t"/>
          <a:lstStyle/>
          <a:p>
            <a:pPr marL="0" indent="0" algn="ctr">
              <a:lnSpc>
                <a:spcPts val="3250"/>
              </a:lnSpc>
              <a:buNone/>
            </a:pPr>
            <a:r>
              <a:rPr lang="en-US" sz="2320" dirty="0">
                <a:solidFill>
                  <a:srgbClr val="3642C6"/>
                </a:solidFill>
                <a:latin typeface="思源黑体-思源黑体-SemiBold" pitchFamily="34" charset="0"/>
                <a:ea typeface="思源黑体-思源黑体-SemiBold" pitchFamily="34" charset="-122"/>
                <a:cs typeface="思源黑体-思源黑体-SemiBold" pitchFamily="34" charset="-120"/>
              </a:rPr>
              <a:t>Operational Cost Reduction</a:t>
            </a:r>
            <a:endParaRPr lang="en-US" sz="2320" dirty="0"/>
          </a:p>
        </p:txBody>
      </p:sp>
      <p:sp>
        <p:nvSpPr>
          <p:cNvPr id="9" name="Text 5"/>
          <p:cNvSpPr/>
          <p:nvPr/>
        </p:nvSpPr>
        <p:spPr>
          <a:xfrm>
            <a:off x="9738889" y="3451573"/>
            <a:ext cx="4142232" cy="420624"/>
          </a:xfrm>
          <a:prstGeom prst="rect">
            <a:avLst/>
          </a:prstGeom>
          <a:noFill/>
          <a:ln/>
        </p:spPr>
        <p:txBody>
          <a:bodyPr wrap="none" lIns="0" tIns="0" rIns="0" bIns="0" rtlCol="0" anchor="t"/>
          <a:lstStyle/>
          <a:p>
            <a:pPr marL="0" indent="0" algn="ctr">
              <a:lnSpc>
                <a:spcPts val="3250"/>
              </a:lnSpc>
              <a:buNone/>
            </a:pPr>
            <a:r>
              <a:rPr lang="en-US" sz="2320" dirty="0">
                <a:solidFill>
                  <a:srgbClr val="3642C6"/>
                </a:solidFill>
                <a:latin typeface="思源黑体-思源黑体-SemiBold" pitchFamily="34" charset="0"/>
                <a:ea typeface="思源黑体-思源黑体-SemiBold" pitchFamily="34" charset="-122"/>
                <a:cs typeface="思源黑体-思源黑体-SemiBold" pitchFamily="34" charset="-120"/>
              </a:rPr>
              <a:t>Client Testimonials</a:t>
            </a:r>
            <a:endParaRPr lang="en-US" sz="2320" dirty="0"/>
          </a:p>
        </p:txBody>
      </p:sp>
      <p:sp>
        <p:nvSpPr>
          <p:cNvPr id="10" name="Text 6"/>
          <p:cNvSpPr/>
          <p:nvPr/>
        </p:nvSpPr>
        <p:spPr>
          <a:xfrm>
            <a:off x="568585" y="4114800"/>
            <a:ext cx="4142232" cy="3685430"/>
          </a:xfrm>
          <a:prstGeom prst="rect">
            <a:avLst/>
          </a:prstGeom>
          <a:noFill/>
          <a:ln/>
        </p:spPr>
        <p:txBody>
          <a:bodyPr wrap="square" lIns="0" tIns="0" rIns="0" bIns="0" rtlCol="0" anchor="t"/>
          <a:lstStyle/>
          <a:p>
            <a:pPr marL="0" indent="0" algn="ctr">
              <a:lnSpc>
                <a:spcPts val="2780"/>
              </a:lnSpc>
              <a:buNone/>
            </a:pPr>
            <a:r>
              <a:rPr lang="en-US" sz="1850" dirty="0">
                <a:solidFill>
                  <a:srgbClr val="222770"/>
                </a:solidFill>
                <a:latin typeface="Arial-Regular" pitchFamily="34" charset="0"/>
                <a:ea typeface="Arial-Regular" pitchFamily="34" charset="-122"/>
                <a:cs typeface="Arial-Regular" pitchFamily="34" charset="-120"/>
              </a:rPr>
              <a:t>We specialize in identifying and implementing strategic initiatives to drive significant operational cost reduction without compromising quality or performance. By partnering with us, organizations can uncover hidden inefficiencies, reduce overheads, and build a leaner, more agile business model that supports long-term growth.</a:t>
            </a:r>
            <a:endParaRPr lang="en-US" sz="1850" dirty="0"/>
          </a:p>
        </p:txBody>
      </p:sp>
      <p:sp>
        <p:nvSpPr>
          <p:cNvPr id="11" name="Text 7"/>
          <p:cNvSpPr/>
          <p:nvPr/>
        </p:nvSpPr>
        <p:spPr>
          <a:xfrm>
            <a:off x="10225908" y="4184374"/>
            <a:ext cx="4142232" cy="3498574"/>
          </a:xfrm>
          <a:prstGeom prst="rect">
            <a:avLst/>
          </a:prstGeom>
          <a:noFill/>
          <a:ln/>
        </p:spPr>
        <p:txBody>
          <a:bodyPr wrap="square" lIns="0" tIns="0" rIns="0" bIns="0" rtlCol="0" anchor="t"/>
          <a:lstStyle/>
          <a:p>
            <a:pPr marL="0" indent="0">
              <a:lnSpc>
                <a:spcPts val="2780"/>
              </a:lnSpc>
              <a:buNone/>
            </a:pPr>
            <a:r>
              <a:rPr lang="en-US" sz="1850" dirty="0">
                <a:solidFill>
                  <a:srgbClr val="222770"/>
                </a:solidFill>
                <a:latin typeface="Arial-Regular" pitchFamily="34" charset="0"/>
                <a:ea typeface="Arial-Regular" pitchFamily="34" charset="-122"/>
                <a:cs typeface="Arial-Regular" pitchFamily="34" charset="-120"/>
              </a:rPr>
              <a:t>Our success is best reflected in the words of our clients. Their testimonials highlight not just our expertise, but also the trust and long-term partnerships we build. These stories of transformation and value creation are a testament to the commitment and excellence we bring to every engagement.</a:t>
            </a:r>
            <a:endParaRPr lang="en-US" sz="1850" dirty="0"/>
          </a:p>
        </p:txBody>
      </p:sp>
      <p:sp>
        <p:nvSpPr>
          <p:cNvPr id="12" name="Text 8"/>
          <p:cNvSpPr/>
          <p:nvPr/>
        </p:nvSpPr>
        <p:spPr>
          <a:xfrm>
            <a:off x="5242826" y="4184374"/>
            <a:ext cx="4142232" cy="3498574"/>
          </a:xfrm>
          <a:prstGeom prst="rect">
            <a:avLst/>
          </a:prstGeom>
          <a:noFill/>
          <a:ln/>
        </p:spPr>
        <p:txBody>
          <a:bodyPr wrap="square" lIns="0" tIns="0" rIns="0" bIns="0" rtlCol="0" anchor="t"/>
          <a:lstStyle/>
          <a:p>
            <a:pPr marL="0" indent="0" algn="just">
              <a:lnSpc>
                <a:spcPts val="2780"/>
              </a:lnSpc>
              <a:buNone/>
            </a:pPr>
            <a:r>
              <a:rPr lang="en-US" sz="1850" dirty="0">
                <a:solidFill>
                  <a:srgbClr val="222770"/>
                </a:solidFill>
                <a:latin typeface="Arial-Regular" pitchFamily="34" charset="0"/>
                <a:ea typeface="Arial-Regular" pitchFamily="34" charset="-122"/>
                <a:cs typeface="Arial-Regular" pitchFamily="34" charset="-120"/>
              </a:rPr>
              <a:t>We empower businesses to unlock their full revenue potential through data-driven strategies and innovative growth solutions. With a deep understanding of industry dynamics and customer behavior, we craft tailored plans that help our clients accelerate revenue generation and achieve measurable business outcomes.</a:t>
            </a:r>
            <a:endParaRPr lang="en-US" sz="1850" dirty="0"/>
          </a:p>
        </p:txBody>
      </p:sp>
      <p:sp>
        <p:nvSpPr>
          <p:cNvPr id="13" name="Text 9"/>
          <p:cNvSpPr/>
          <p:nvPr/>
        </p:nvSpPr>
        <p:spPr>
          <a:xfrm>
            <a:off x="989672" y="429370"/>
            <a:ext cx="12984480" cy="832104"/>
          </a:xfrm>
          <a:prstGeom prst="rect">
            <a:avLst/>
          </a:prstGeom>
          <a:noFill/>
          <a:ln/>
        </p:spPr>
        <p:txBody>
          <a:bodyPr wrap="none" lIns="0" tIns="0" rIns="0" bIns="0" rtlCol="0" anchor="t"/>
          <a:lstStyle/>
          <a:p>
            <a:pPr marL="0" indent="0" algn="l">
              <a:lnSpc>
                <a:spcPts val="6500"/>
              </a:lnSpc>
              <a:buNone/>
            </a:pPr>
            <a:r>
              <a:rPr lang="en-US" sz="4640" dirty="0">
                <a:solidFill>
                  <a:srgbClr val="3642C6"/>
                </a:solidFill>
                <a:latin typeface="思源黑体-思源黑体-SemiBold" pitchFamily="34" charset="0"/>
                <a:ea typeface="思源黑体-思源黑体-SemiBold" pitchFamily="34" charset="-122"/>
                <a:cs typeface="思源黑体-思源黑体-SemiBold" pitchFamily="34" charset="-120"/>
              </a:rPr>
              <a:t>Client Success Stories</a:t>
            </a:r>
            <a:endParaRPr lang="en-US" sz="4640" dirty="0"/>
          </a:p>
        </p:txBody>
      </p:sp>
      <p:pic>
        <p:nvPicPr>
          <p:cNvPr id="21" name="Picture 20" descr="A hand drawing a graph&#10;&#10;Description automatically generated">
            <a:extLst>
              <a:ext uri="{FF2B5EF4-FFF2-40B4-BE49-F238E27FC236}">
                <a16:creationId xmlns:a16="http://schemas.microsoft.com/office/drawing/2014/main" xmlns="" id="{ECC3FBEA-22D9-5E84-33BD-F5868766705D}"/>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5742431" y="1695970"/>
            <a:ext cx="2143671" cy="1340987"/>
          </a:xfrm>
          <a:prstGeom prst="rect">
            <a:avLst/>
          </a:prstGeom>
        </p:spPr>
      </p:pic>
      <p:grpSp>
        <p:nvGrpSpPr>
          <p:cNvPr id="36" name="Group 35">
            <a:extLst>
              <a:ext uri="{FF2B5EF4-FFF2-40B4-BE49-F238E27FC236}">
                <a16:creationId xmlns:a16="http://schemas.microsoft.com/office/drawing/2014/main" xmlns="" id="{A6729339-6B24-F2DB-32C3-2FE2C0B30084}"/>
              </a:ext>
            </a:extLst>
          </p:cNvPr>
          <p:cNvGrpSpPr/>
          <p:nvPr/>
        </p:nvGrpSpPr>
        <p:grpSpPr>
          <a:xfrm>
            <a:off x="1939009" y="1494115"/>
            <a:ext cx="1574094" cy="1674082"/>
            <a:chOff x="2199861" y="2675348"/>
            <a:chExt cx="1574094" cy="1674082"/>
          </a:xfrm>
        </p:grpSpPr>
        <p:pic>
          <p:nvPicPr>
            <p:cNvPr id="18" name="Picture 17" descr="A pencil and calendar on a black background&#10;&#10;Description automatically generated">
              <a:extLst>
                <a:ext uri="{FF2B5EF4-FFF2-40B4-BE49-F238E27FC236}">
                  <a16:creationId xmlns:a16="http://schemas.microsoft.com/office/drawing/2014/main" xmlns="" id="{D764787A-9B47-FBCA-AD28-E727CBD52C4F}"/>
                </a:ext>
              </a:extLst>
            </p:cNvPr>
            <p:cNvPicPr>
              <a:picLocks noChangeAspect="1"/>
            </p:cNvPicPr>
            <p:nvPr/>
          </p:nvPicPr>
          <p:blipFill>
            <a:blip r:embed="rId7">
              <a:extLst>
                <a:ext uri="{837473B0-CC2E-450A-ABE3-18F120FF3D39}">
                  <a1611:picAttrSrcUrl xmlns:a1611="http://schemas.microsoft.com/office/drawing/2016/11/main" xmlns="" r:id="rId8"/>
                </a:ext>
              </a:extLst>
            </a:blip>
            <a:stretch>
              <a:fillRect/>
            </a:stretch>
          </p:blipFill>
          <p:spPr>
            <a:xfrm>
              <a:off x="2199861" y="2675348"/>
              <a:ext cx="1574094" cy="1674082"/>
            </a:xfrm>
            <a:prstGeom prst="rect">
              <a:avLst/>
            </a:prstGeom>
          </p:spPr>
        </p:pic>
        <p:pic>
          <p:nvPicPr>
            <p:cNvPr id="31" name="Picture 30">
              <a:extLst>
                <a:ext uri="{FF2B5EF4-FFF2-40B4-BE49-F238E27FC236}">
                  <a16:creationId xmlns:a16="http://schemas.microsoft.com/office/drawing/2014/main" xmlns="" id="{754EFCA9-FE9B-2CBB-F7FF-D161843C4868}"/>
                </a:ext>
              </a:extLst>
            </p:cNvPr>
            <p:cNvPicPr>
              <a:picLocks noChangeAspect="1"/>
            </p:cNvPicPr>
            <p:nvPr/>
          </p:nvPicPr>
          <p:blipFill>
            <a:blip r:embed="rId9">
              <a:extLst>
                <a:ext uri="{837473B0-CC2E-450A-ABE3-18F120FF3D39}">
                  <a1611:picAttrSrcUrl xmlns:a1611="http://schemas.microsoft.com/office/drawing/2016/11/main" xmlns="" r:id="rId10"/>
                </a:ext>
              </a:extLst>
            </a:blip>
            <a:stretch>
              <a:fillRect/>
            </a:stretch>
          </p:blipFill>
          <p:spPr>
            <a:xfrm rot="1268356">
              <a:off x="2329633" y="3221288"/>
              <a:ext cx="768369" cy="652818"/>
            </a:xfrm>
            <a:prstGeom prst="rect">
              <a:avLst/>
            </a:prstGeom>
          </p:spPr>
        </p:pic>
      </p:grpSp>
      <p:pic>
        <p:nvPicPr>
          <p:cNvPr id="34" name="Picture 33" descr="A blue person with check boxes&#10;&#10;Description automatically generated">
            <a:extLst>
              <a:ext uri="{FF2B5EF4-FFF2-40B4-BE49-F238E27FC236}">
                <a16:creationId xmlns:a16="http://schemas.microsoft.com/office/drawing/2014/main" xmlns="" id="{B6BF6D04-30A5-01B2-EEEC-B253B7300C7B}"/>
              </a:ext>
            </a:extLst>
          </p:cNvPr>
          <p:cNvPicPr>
            <a:picLocks noChangeAspect="1"/>
          </p:cNvPicPr>
          <p:nvPr/>
        </p:nvPicPr>
        <p:blipFill>
          <a:blip r:embed="rId11">
            <a:extLst>
              <a:ext uri="{837473B0-CC2E-450A-ABE3-18F120FF3D39}">
                <a1611:picAttrSrcUrl xmlns:a1611="http://schemas.microsoft.com/office/drawing/2016/11/main" xmlns="" r:id="rId12"/>
              </a:ext>
            </a:extLst>
          </a:blip>
          <a:stretch>
            <a:fillRect/>
          </a:stretch>
        </p:blipFill>
        <p:spPr>
          <a:xfrm>
            <a:off x="10511888" y="1494115"/>
            <a:ext cx="2060234" cy="151557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656</TotalTime>
  <Words>1130</Words>
  <Application>Microsoft Office PowerPoint</Application>
  <PresentationFormat>Custom</PresentationFormat>
  <Paragraphs>132</Paragraphs>
  <Slides>15</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Amasis MT Pro Medium</vt:lpstr>
      <vt:lpstr>Aptos</vt:lpstr>
      <vt:lpstr>Aptos Display</vt:lpstr>
      <vt:lpstr>Arial</vt:lpstr>
      <vt:lpstr>Arial-Regular</vt:lpstr>
      <vt:lpstr>Calibri</vt:lpstr>
      <vt:lpstr>Calibri Light</vt:lpstr>
      <vt:lpstr>Garamond</vt:lpstr>
      <vt:lpstr>inherit</vt:lpstr>
      <vt:lpstr>Raleway</vt:lpstr>
      <vt:lpstr>思源黑体-思源黑体-SemiBold</vt:lpstr>
      <vt:lpstr>Office Theme</vt:lpstr>
      <vt:lpstr>PowerPoint Presentation</vt:lpstr>
      <vt:lpstr>PowerPoint Presentation</vt:lpstr>
      <vt:lpstr>OUR PROFESSIONAL SERVICES</vt:lpstr>
      <vt:lpstr>PowerPoint Presentation</vt:lpstr>
      <vt:lpstr>PowerPoint Presentation</vt:lpstr>
      <vt:lpstr>We use the right software for your business</vt:lpstr>
      <vt:lpstr>PowerPoint Presentation</vt:lpstr>
      <vt:lpstr>PowerPoint Presentation</vt:lpstr>
      <vt:lpstr>PowerPoint Presentation</vt:lpstr>
      <vt:lpstr>PowerPoint Presentation</vt:lpstr>
      <vt:lpstr>Team &amp; Infrastructure </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Vikas</cp:lastModifiedBy>
  <cp:revision>96</cp:revision>
  <dcterms:created xsi:type="dcterms:W3CDTF">2025-04-04T12:00:43Z</dcterms:created>
  <dcterms:modified xsi:type="dcterms:W3CDTF">2025-04-10T04:46:10Z</dcterms:modified>
</cp:coreProperties>
</file>